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2.svg" ContentType="image/svg+xml"/>
  <Override PartName="/ppt/media/image14.svg" ContentType="image/svg+xml"/>
  <Override PartName="/ppt/media/image18.svg" ContentType="image/svg+xml"/>
  <Override PartName="/ppt/media/image20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7"/>
  </p:notesMasterIdLst>
  <p:sldIdLst>
    <p:sldId id="257" r:id="rId4"/>
    <p:sldId id="258" r:id="rId5"/>
    <p:sldId id="259" r:id="rId6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5" r:id="rId31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7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5" Type="http://schemas.openxmlformats.org/officeDocument/2006/relationships/tags" Target="tags/tag427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5F825-9C29-43CC-BB96-80A60E9689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EBD166-435B-457F-9F3D-68F7156F6EE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image" Target="../media/image2.png"/><Relationship Id="rId5" Type="http://schemas.openxmlformats.org/officeDocument/2006/relationships/tags" Target="../tags/tag65.xml"/><Relationship Id="rId4" Type="http://schemas.openxmlformats.org/officeDocument/2006/relationships/image" Target="../media/image1.png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9" Type="http://schemas.openxmlformats.org/officeDocument/2006/relationships/tags" Target="../tags/tag76.xml"/><Relationship Id="rId18" Type="http://schemas.openxmlformats.org/officeDocument/2006/relationships/tags" Target="../tags/tag75.xml"/><Relationship Id="rId17" Type="http://schemas.openxmlformats.org/officeDocument/2006/relationships/tags" Target="../tags/tag74.xml"/><Relationship Id="rId16" Type="http://schemas.openxmlformats.org/officeDocument/2006/relationships/tags" Target="../tags/tag73.xml"/><Relationship Id="rId15" Type="http://schemas.openxmlformats.org/officeDocument/2006/relationships/tags" Target="../tags/tag72.xml"/><Relationship Id="rId14" Type="http://schemas.openxmlformats.org/officeDocument/2006/relationships/tags" Target="../tags/tag71.xml"/><Relationship Id="rId13" Type="http://schemas.openxmlformats.org/officeDocument/2006/relationships/image" Target="../media/image4.png"/><Relationship Id="rId12" Type="http://schemas.openxmlformats.org/officeDocument/2006/relationships/image" Target="../media/image3.png"/><Relationship Id="rId11" Type="http://schemas.openxmlformats.org/officeDocument/2006/relationships/tags" Target="../tags/tag70.xml"/><Relationship Id="rId10" Type="http://schemas.openxmlformats.org/officeDocument/2006/relationships/tags" Target="../tags/tag6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image" Target="../media/image5.png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2" Type="http://schemas.openxmlformats.org/officeDocument/2006/relationships/tags" Target="../tags/tag89.xml"/><Relationship Id="rId11" Type="http://schemas.openxmlformats.org/officeDocument/2006/relationships/tags" Target="../tags/tag88.xml"/><Relationship Id="rId10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image" Target="../media/image6.png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2" Type="http://schemas.openxmlformats.org/officeDocument/2006/relationships/tags" Target="../tags/tag97.xml"/><Relationship Id="rId11" Type="http://schemas.openxmlformats.org/officeDocument/2006/relationships/tags" Target="../tags/tag96.xml"/><Relationship Id="rId10" Type="http://schemas.openxmlformats.org/officeDocument/2006/relationships/tags" Target="../tags/tag9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103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11.xml"/><Relationship Id="rId8" Type="http://schemas.openxmlformats.org/officeDocument/2006/relationships/tags" Target="../tags/tag110.xml"/><Relationship Id="rId7" Type="http://schemas.openxmlformats.org/officeDocument/2006/relationships/tags" Target="../tags/tag109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118.xml"/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33.xml"/><Relationship Id="rId8" Type="http://schemas.openxmlformats.org/officeDocument/2006/relationships/tags" Target="../tags/tag132.xml"/><Relationship Id="rId7" Type="http://schemas.openxmlformats.org/officeDocument/2006/relationships/tags" Target="../tags/tag131.xml"/><Relationship Id="rId6" Type="http://schemas.openxmlformats.org/officeDocument/2006/relationships/image" Target="../media/image2.png"/><Relationship Id="rId5" Type="http://schemas.openxmlformats.org/officeDocument/2006/relationships/tags" Target="../tags/tag130.xml"/><Relationship Id="rId4" Type="http://schemas.openxmlformats.org/officeDocument/2006/relationships/image" Target="../media/image1.png"/><Relationship Id="rId3" Type="http://schemas.openxmlformats.org/officeDocument/2006/relationships/tags" Target="../tags/tag129.xml"/><Relationship Id="rId20" Type="http://schemas.openxmlformats.org/officeDocument/2006/relationships/tags" Target="../tags/tag142.xml"/><Relationship Id="rId2" Type="http://schemas.openxmlformats.org/officeDocument/2006/relationships/tags" Target="../tags/tag128.xml"/><Relationship Id="rId19" Type="http://schemas.openxmlformats.org/officeDocument/2006/relationships/tags" Target="../tags/tag141.xml"/><Relationship Id="rId18" Type="http://schemas.openxmlformats.org/officeDocument/2006/relationships/tags" Target="../tags/tag140.xml"/><Relationship Id="rId17" Type="http://schemas.openxmlformats.org/officeDocument/2006/relationships/tags" Target="../tags/tag139.xml"/><Relationship Id="rId16" Type="http://schemas.openxmlformats.org/officeDocument/2006/relationships/tags" Target="../tags/tag138.xml"/><Relationship Id="rId15" Type="http://schemas.openxmlformats.org/officeDocument/2006/relationships/tags" Target="../tags/tag137.xml"/><Relationship Id="rId14" Type="http://schemas.openxmlformats.org/officeDocument/2006/relationships/image" Target="../media/image4.png"/><Relationship Id="rId13" Type="http://schemas.openxmlformats.org/officeDocument/2006/relationships/tags" Target="../tags/tag136.xml"/><Relationship Id="rId12" Type="http://schemas.openxmlformats.org/officeDocument/2006/relationships/image" Target="../media/image3.png"/><Relationship Id="rId11" Type="http://schemas.openxmlformats.org/officeDocument/2006/relationships/tags" Target="../tags/tag135.xml"/><Relationship Id="rId10" Type="http://schemas.openxmlformats.org/officeDocument/2006/relationships/tags" Target="../tags/tag13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2000">
                <a:schemeClr val="bg2"/>
              </a:gs>
              <a:gs pos="100000">
                <a:schemeClr val="bg2">
                  <a:lumMod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0" y="0"/>
            <a:ext cx="12192000" cy="348081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19302651">
            <a:off x="7729076" y="1574667"/>
            <a:ext cx="848646" cy="986854"/>
          </a:xfrm>
          <a:prstGeom prst="rect">
            <a:avLst/>
          </a:prstGeom>
        </p:spPr>
      </p:pic>
      <p:sp>
        <p:nvSpPr>
          <p:cNvPr id="9" name="椭圆 8"/>
          <p:cNvSpPr/>
          <p:nvPr userDrawn="1">
            <p:custDataLst>
              <p:tags r:id="rId7"/>
            </p:custDataLst>
          </p:nvPr>
        </p:nvSpPr>
        <p:spPr>
          <a:xfrm>
            <a:off x="7762308" y="1554409"/>
            <a:ext cx="3543758" cy="3543758"/>
          </a:xfrm>
          <a:prstGeom prst="ellipse">
            <a:avLst/>
          </a:prstGeom>
          <a:gradFill>
            <a:gsLst>
              <a:gs pos="77000">
                <a:schemeClr val="accent3">
                  <a:alpha val="0"/>
                </a:schemeClr>
              </a:gs>
              <a:gs pos="0">
                <a:schemeClr val="accent3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 userDrawn="1">
            <p:custDataLst>
              <p:tags r:id="rId8"/>
            </p:custDataLst>
          </p:nvPr>
        </p:nvCxnSpPr>
        <p:spPr>
          <a:xfrm flipV="1">
            <a:off x="1317625" y="854075"/>
            <a:ext cx="165100" cy="0"/>
          </a:xfrm>
          <a:prstGeom prst="line">
            <a:avLst/>
          </a:prstGeom>
          <a:ln w="254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 userDrawn="1">
            <p:custDataLst>
              <p:tags r:id="rId9"/>
            </p:custDataLst>
          </p:nvPr>
        </p:nvCxnSpPr>
        <p:spPr>
          <a:xfrm flipV="1">
            <a:off x="1317625" y="803771"/>
            <a:ext cx="165100" cy="0"/>
          </a:xfrm>
          <a:prstGeom prst="line">
            <a:avLst/>
          </a:prstGeom>
          <a:ln w="254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>
            <p:custDataLst>
              <p:tags r:id="rId10"/>
            </p:custDataLst>
          </p:nvPr>
        </p:nvCxnSpPr>
        <p:spPr>
          <a:xfrm flipV="1">
            <a:off x="1317625" y="753467"/>
            <a:ext cx="165100" cy="0"/>
          </a:xfrm>
          <a:prstGeom prst="line">
            <a:avLst/>
          </a:prstGeom>
          <a:ln w="254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 rotWithShape="1">
          <a:blip r:embed="rId12"/>
          <a:srcRect/>
          <a:stretch>
            <a:fillRect/>
          </a:stretch>
        </p:blipFill>
        <p:spPr>
          <a:xfrm>
            <a:off x="6803443" y="1554409"/>
            <a:ext cx="5388557" cy="5245792"/>
          </a:xfrm>
          <a:prstGeom prst="rect">
            <a:avLst/>
          </a:prstGeom>
        </p:spPr>
      </p:pic>
      <p:pic>
        <p:nvPicPr>
          <p:cNvPr id="8" name="图片 7" descr="图片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5433060"/>
            <a:ext cx="12192000" cy="142494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/>
        <p:txBody>
          <a:bodyPr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7"/>
            </p:custDataLst>
          </p:nvPr>
        </p:nvSpPr>
        <p:spPr>
          <a:xfrm>
            <a:off x="1271588" y="1656000"/>
            <a:ext cx="5391952" cy="1800000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60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8"/>
            </p:custDataLst>
          </p:nvPr>
        </p:nvSpPr>
        <p:spPr>
          <a:xfrm>
            <a:off x="1271588" y="3600000"/>
            <a:ext cx="5391952" cy="972000"/>
          </a:xfrm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9"/>
            </p:custDataLst>
          </p:nvPr>
        </p:nvSpPr>
        <p:spPr>
          <a:xfrm>
            <a:off x="1271588" y="4698000"/>
            <a:ext cx="2880000" cy="504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96330">
                <a:schemeClr val="accent3"/>
              </a:gs>
              <a:gs pos="34000">
                <a:schemeClr val="accent1"/>
              </a:gs>
            </a:gsLst>
            <a:lin ang="13500000" scaled="1"/>
            <a:tileRect/>
          </a:gra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>
            <a:alphaModFix amt="20000"/>
          </a:blip>
          <a:srcRect/>
          <a:stretch>
            <a:fillRect/>
          </a:stretch>
        </p:blipFill>
        <p:spPr>
          <a:xfrm>
            <a:off x="0" y="0"/>
            <a:ext cx="12192000" cy="3479799"/>
          </a:xfrm>
          <a:prstGeom prst="rect">
            <a:avLst/>
          </a:prstGeom>
        </p:spPr>
      </p:pic>
      <p:sp>
        <p:nvSpPr>
          <p:cNvPr id="16" name="椭圆 15"/>
          <p:cNvSpPr/>
          <p:nvPr userDrawn="1">
            <p:custDataLst>
              <p:tags r:id="rId5"/>
            </p:custDataLst>
          </p:nvPr>
        </p:nvSpPr>
        <p:spPr>
          <a:xfrm>
            <a:off x="1385258" y="1949392"/>
            <a:ext cx="2643068" cy="2643068"/>
          </a:xfrm>
          <a:prstGeom prst="ellipse">
            <a:avLst/>
          </a:prstGeom>
          <a:gradFill>
            <a:gsLst>
              <a:gs pos="52000">
                <a:schemeClr val="accent3">
                  <a:alpha val="0"/>
                </a:schemeClr>
              </a:gs>
              <a:gs pos="0">
                <a:schemeClr val="accent3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 rotWithShape="1">
          <a:blip r:embed="rId7"/>
          <a:srcRect t="21558" b="30014"/>
          <a:stretch>
            <a:fillRect/>
          </a:stretch>
        </p:blipFill>
        <p:spPr>
          <a:xfrm flipH="1">
            <a:off x="1571298" y="1488674"/>
            <a:ext cx="1319116" cy="648386"/>
          </a:xfrm>
          <a:prstGeom prst="rect">
            <a:avLst/>
          </a:prstGeom>
        </p:spPr>
      </p:pic>
      <p:pic>
        <p:nvPicPr>
          <p:cNvPr id="12" name="图片 11" descr="图片4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5767705"/>
            <a:ext cx="12192000" cy="1090295"/>
          </a:xfrm>
          <a:prstGeom prst="rect">
            <a:avLst/>
          </a:prstGeom>
        </p:spPr>
      </p:pic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2"/>
            </p:custDataLst>
          </p:nvPr>
        </p:nvSpPr>
        <p:spPr>
          <a:xfrm>
            <a:off x="2403313" y="2556521"/>
            <a:ext cx="974203" cy="1744958"/>
          </a:xfrm>
        </p:spPr>
        <p:txBody>
          <a:bodyPr vert="eaVert" wrap="square" anchor="b">
            <a:norm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/>
          <a:srcRect t="21558" b="30014"/>
          <a:stretch>
            <a:fillRect/>
          </a:stretch>
        </p:blipFill>
        <p:spPr>
          <a:xfrm flipH="1">
            <a:off x="1595810" y="1604477"/>
            <a:ext cx="1960190" cy="96349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526400" y="2629171"/>
            <a:ext cx="9144000" cy="1152000"/>
          </a:xfrm>
        </p:spPr>
        <p:txBody>
          <a:bodyPr wrap="square" anchor="b">
            <a:normAutofit/>
          </a:bodyPr>
          <a:lstStyle>
            <a:lvl1pPr algn="ctr">
              <a:defRPr sz="5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526400" y="3889171"/>
            <a:ext cx="9144000" cy="936000"/>
          </a:xfrm>
        </p:spPr>
        <p:txBody>
          <a:bodyPr wrap="square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4178300" y="1343971"/>
            <a:ext cx="3835400" cy="1224000"/>
          </a:xfrm>
        </p:spPr>
        <p:txBody>
          <a:bodyPr wrap="none" anchor="ctr">
            <a:normAutofit/>
          </a:bodyPr>
          <a:lstStyle>
            <a:lvl1pPr marL="0" indent="0" algn="ctr">
              <a:buNone/>
              <a:defRPr sz="6000" b="1">
                <a:gradFill>
                  <a:gsLst>
                    <a:gs pos="96330">
                      <a:schemeClr val="accent3"/>
                    </a:gs>
                    <a:gs pos="32000">
                      <a:schemeClr val="accent1"/>
                    </a:gs>
                    <a:gs pos="69000">
                      <a:schemeClr val="accent2"/>
                    </a:gs>
                  </a:gsLst>
                  <a:lin ang="13500000" scaled="1"/>
                </a:gra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pic>
        <p:nvPicPr>
          <p:cNvPr id="9" name="图片 8" descr="图片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5231765"/>
            <a:ext cx="12192000" cy="1626235"/>
          </a:xfrm>
          <a:prstGeom prst="rect">
            <a:avLst/>
          </a:prstGeom>
        </p:spPr>
      </p:pic>
      <p:pic>
        <p:nvPicPr>
          <p:cNvPr id="10" name="图片 9" descr="图片6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3810"/>
            <a:ext cx="12192000" cy="3479165"/>
          </a:xfrm>
          <a:prstGeom prst="rect">
            <a:avLst/>
          </a:prstGeom>
        </p:spPr>
      </p:pic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95960" y="1194435"/>
            <a:ext cx="5323840" cy="582295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194435"/>
            <a:ext cx="5323840" cy="582295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2000">
                <a:schemeClr val="bg2"/>
              </a:gs>
              <a:gs pos="100000">
                <a:schemeClr val="bg2">
                  <a:lumMod val="9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0" y="0"/>
            <a:ext cx="12192000" cy="348081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19302651">
            <a:off x="7729076" y="1574667"/>
            <a:ext cx="848646" cy="986854"/>
          </a:xfrm>
          <a:prstGeom prst="rect">
            <a:avLst/>
          </a:prstGeom>
        </p:spPr>
      </p:pic>
      <p:sp>
        <p:nvSpPr>
          <p:cNvPr id="9" name="椭圆 8"/>
          <p:cNvSpPr/>
          <p:nvPr userDrawn="1">
            <p:custDataLst>
              <p:tags r:id="rId7"/>
            </p:custDataLst>
          </p:nvPr>
        </p:nvSpPr>
        <p:spPr>
          <a:xfrm>
            <a:off x="7762308" y="1554409"/>
            <a:ext cx="3543758" cy="3543758"/>
          </a:xfrm>
          <a:prstGeom prst="ellipse">
            <a:avLst/>
          </a:prstGeom>
          <a:gradFill>
            <a:gsLst>
              <a:gs pos="77000">
                <a:schemeClr val="accent3">
                  <a:alpha val="0"/>
                </a:schemeClr>
              </a:gs>
              <a:gs pos="0">
                <a:schemeClr val="accent3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 userDrawn="1">
            <p:custDataLst>
              <p:tags r:id="rId8"/>
            </p:custDataLst>
          </p:nvPr>
        </p:nvCxnSpPr>
        <p:spPr>
          <a:xfrm flipV="1">
            <a:off x="1317625" y="854075"/>
            <a:ext cx="165100" cy="0"/>
          </a:xfrm>
          <a:prstGeom prst="line">
            <a:avLst/>
          </a:prstGeom>
          <a:ln w="254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 userDrawn="1">
            <p:custDataLst>
              <p:tags r:id="rId9"/>
            </p:custDataLst>
          </p:nvPr>
        </p:nvCxnSpPr>
        <p:spPr>
          <a:xfrm flipV="1">
            <a:off x="1317625" y="803771"/>
            <a:ext cx="165100" cy="0"/>
          </a:xfrm>
          <a:prstGeom prst="line">
            <a:avLst/>
          </a:prstGeom>
          <a:ln w="254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>
            <p:custDataLst>
              <p:tags r:id="rId10"/>
            </p:custDataLst>
          </p:nvPr>
        </p:nvCxnSpPr>
        <p:spPr>
          <a:xfrm flipV="1">
            <a:off x="1317625" y="753467"/>
            <a:ext cx="165100" cy="0"/>
          </a:xfrm>
          <a:prstGeom prst="line">
            <a:avLst/>
          </a:prstGeom>
          <a:ln w="254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 rotWithShape="1">
          <a:blip r:embed="rId12"/>
          <a:srcRect r="9252" b="11656"/>
          <a:stretch>
            <a:fillRect/>
          </a:stretch>
        </p:blipFill>
        <p:spPr>
          <a:xfrm>
            <a:off x="6803443" y="1554409"/>
            <a:ext cx="5388557" cy="5245792"/>
          </a:xfrm>
          <a:prstGeom prst="rect">
            <a:avLst/>
          </a:prstGeom>
        </p:spPr>
      </p:pic>
      <p:pic>
        <p:nvPicPr>
          <p:cNvPr id="8" name="图片 7" descr="图片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0" y="5433060"/>
            <a:ext cx="12192000" cy="142494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8"/>
            </p:custDataLst>
          </p:nvPr>
        </p:nvSpPr>
        <p:spPr>
          <a:xfrm>
            <a:off x="1273038" y="1341529"/>
            <a:ext cx="5257800" cy="2114471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9"/>
            </p:custDataLst>
          </p:nvPr>
        </p:nvSpPr>
        <p:spPr>
          <a:xfrm>
            <a:off x="1273038" y="3600000"/>
            <a:ext cx="5257800" cy="972000"/>
          </a:xfrm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4000" b="1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0"/>
            </p:custDataLst>
          </p:nvPr>
        </p:nvSpPr>
        <p:spPr>
          <a:xfrm>
            <a:off x="1273038" y="4723225"/>
            <a:ext cx="2880000" cy="504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96330">
                <a:schemeClr val="accent3"/>
              </a:gs>
              <a:gs pos="27000">
                <a:schemeClr val="accent1"/>
              </a:gs>
            </a:gsLst>
            <a:lin ang="13500000" scaled="1"/>
            <a:tileRect/>
          </a:gra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3" Type="http://schemas.openxmlformats.org/officeDocument/2006/relationships/theme" Target="../theme/theme2.xml"/><Relationship Id="rId22" Type="http://schemas.openxmlformats.org/officeDocument/2006/relationships/tags" Target="../tags/tag151.xml"/><Relationship Id="rId21" Type="http://schemas.openxmlformats.org/officeDocument/2006/relationships/tags" Target="../tags/tag150.xml"/><Relationship Id="rId20" Type="http://schemas.openxmlformats.org/officeDocument/2006/relationships/tags" Target="../tags/tag149.xml"/><Relationship Id="rId2" Type="http://schemas.openxmlformats.org/officeDocument/2006/relationships/slideLayout" Target="../slideLayouts/slideLayout13.xml"/><Relationship Id="rId19" Type="http://schemas.openxmlformats.org/officeDocument/2006/relationships/image" Target="../media/image10.png"/><Relationship Id="rId18" Type="http://schemas.openxmlformats.org/officeDocument/2006/relationships/tags" Target="../tags/tag148.xml"/><Relationship Id="rId17" Type="http://schemas.openxmlformats.org/officeDocument/2006/relationships/tags" Target="../tags/tag147.xml"/><Relationship Id="rId16" Type="http://schemas.openxmlformats.org/officeDocument/2006/relationships/tags" Target="../tags/tag146.xml"/><Relationship Id="rId15" Type="http://schemas.openxmlformats.org/officeDocument/2006/relationships/tags" Target="../tags/tag145.xml"/><Relationship Id="rId14" Type="http://schemas.openxmlformats.org/officeDocument/2006/relationships/image" Target="../media/image6.png"/><Relationship Id="rId13" Type="http://schemas.openxmlformats.org/officeDocument/2006/relationships/tags" Target="../tags/tag144.xml"/><Relationship Id="rId12" Type="http://schemas.openxmlformats.org/officeDocument/2006/relationships/tags" Target="../tags/tag14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 rotWithShape="1">
          <a:blip r:embed="rId14"/>
          <a:srcRect t="21558" b="30014"/>
          <a:stretch>
            <a:fillRect/>
          </a:stretch>
        </p:blipFill>
        <p:spPr>
          <a:xfrm>
            <a:off x="10412913" y="320400"/>
            <a:ext cx="1464811" cy="7200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0" y="0"/>
            <a:ext cx="12192000" cy="4773168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KSO_TEMPLATE" hidden="1"/>
          <p:cNvSpPr/>
          <p:nvPr userDrawn="1">
            <p:custDataLst>
              <p:tags r:id="rId2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42.xml"/><Relationship Id="rId8" Type="http://schemas.openxmlformats.org/officeDocument/2006/relationships/tags" Target="../tags/tag241.xml"/><Relationship Id="rId7" Type="http://schemas.openxmlformats.org/officeDocument/2006/relationships/tags" Target="../tags/tag240.xml"/><Relationship Id="rId6" Type="http://schemas.openxmlformats.org/officeDocument/2006/relationships/tags" Target="../tags/tag239.xml"/><Relationship Id="rId5" Type="http://schemas.openxmlformats.org/officeDocument/2006/relationships/image" Target="../media/image25.jpeg"/><Relationship Id="rId4" Type="http://schemas.openxmlformats.org/officeDocument/2006/relationships/tags" Target="../tags/tag238.xml"/><Relationship Id="rId3" Type="http://schemas.openxmlformats.org/officeDocument/2006/relationships/image" Target="../media/image24.jpeg"/><Relationship Id="rId2" Type="http://schemas.openxmlformats.org/officeDocument/2006/relationships/tags" Target="../tags/tag237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247.xml"/><Relationship Id="rId13" Type="http://schemas.openxmlformats.org/officeDocument/2006/relationships/tags" Target="../tags/tag246.xml"/><Relationship Id="rId12" Type="http://schemas.openxmlformats.org/officeDocument/2006/relationships/tags" Target="../tags/tag245.xml"/><Relationship Id="rId11" Type="http://schemas.openxmlformats.org/officeDocument/2006/relationships/tags" Target="../tags/tag244.xml"/><Relationship Id="rId10" Type="http://schemas.openxmlformats.org/officeDocument/2006/relationships/tags" Target="../tags/tag243.xml"/><Relationship Id="rId1" Type="http://schemas.openxmlformats.org/officeDocument/2006/relationships/tags" Target="../tags/tag236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56.xml"/><Relationship Id="rId8" Type="http://schemas.openxmlformats.org/officeDocument/2006/relationships/tags" Target="../tags/tag255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6" Type="http://schemas.openxmlformats.org/officeDocument/2006/relationships/slideLayout" Target="../slideLayouts/slideLayout18.xml"/><Relationship Id="rId15" Type="http://schemas.openxmlformats.org/officeDocument/2006/relationships/tags" Target="../tags/tag262.xml"/><Relationship Id="rId14" Type="http://schemas.openxmlformats.org/officeDocument/2006/relationships/tags" Target="../tags/tag261.xml"/><Relationship Id="rId13" Type="http://schemas.openxmlformats.org/officeDocument/2006/relationships/tags" Target="../tags/tag260.xml"/><Relationship Id="rId12" Type="http://schemas.openxmlformats.org/officeDocument/2006/relationships/tags" Target="../tags/tag259.xml"/><Relationship Id="rId11" Type="http://schemas.openxmlformats.org/officeDocument/2006/relationships/tags" Target="../tags/tag258.xml"/><Relationship Id="rId10" Type="http://schemas.openxmlformats.org/officeDocument/2006/relationships/tags" Target="../tags/tag257.xml"/><Relationship Id="rId1" Type="http://schemas.openxmlformats.org/officeDocument/2006/relationships/tags" Target="../tags/tag248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tags" Target="../tags/tag266.xml"/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" Type="http://schemas.openxmlformats.org/officeDocument/2006/relationships/tags" Target="../tags/tag26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75.xml"/><Relationship Id="rId8" Type="http://schemas.openxmlformats.org/officeDocument/2006/relationships/tags" Target="../tags/tag274.xml"/><Relationship Id="rId7" Type="http://schemas.openxmlformats.org/officeDocument/2006/relationships/tags" Target="../tags/tag273.xml"/><Relationship Id="rId6" Type="http://schemas.openxmlformats.org/officeDocument/2006/relationships/tags" Target="../tags/tag272.xml"/><Relationship Id="rId5" Type="http://schemas.openxmlformats.org/officeDocument/2006/relationships/tags" Target="../tags/tag271.xml"/><Relationship Id="rId4" Type="http://schemas.openxmlformats.org/officeDocument/2006/relationships/tags" Target="../tags/tag270.xml"/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4" Type="http://schemas.openxmlformats.org/officeDocument/2006/relationships/notesSlide" Target="../notesSlides/notesSlide4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278.xml"/><Relationship Id="rId11" Type="http://schemas.openxmlformats.org/officeDocument/2006/relationships/tags" Target="../tags/tag277.xml"/><Relationship Id="rId10" Type="http://schemas.openxmlformats.org/officeDocument/2006/relationships/tags" Target="../tags/tag276.xml"/><Relationship Id="rId1" Type="http://schemas.openxmlformats.org/officeDocument/2006/relationships/tags" Target="../tags/tag267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86.xml"/><Relationship Id="rId7" Type="http://schemas.openxmlformats.org/officeDocument/2006/relationships/tags" Target="../tags/tag285.xml"/><Relationship Id="rId6" Type="http://schemas.openxmlformats.org/officeDocument/2006/relationships/tags" Target="../tags/tag284.xml"/><Relationship Id="rId5" Type="http://schemas.openxmlformats.org/officeDocument/2006/relationships/tags" Target="../tags/tag283.xml"/><Relationship Id="rId4" Type="http://schemas.openxmlformats.org/officeDocument/2006/relationships/tags" Target="../tags/tag282.xml"/><Relationship Id="rId3" Type="http://schemas.openxmlformats.org/officeDocument/2006/relationships/tags" Target="../tags/tag281.xml"/><Relationship Id="rId2" Type="http://schemas.openxmlformats.org/officeDocument/2006/relationships/tags" Target="../tags/tag280.xml"/><Relationship Id="rId10" Type="http://schemas.openxmlformats.org/officeDocument/2006/relationships/notesSlide" Target="../notesSlides/notesSlide5.xml"/><Relationship Id="rId1" Type="http://schemas.openxmlformats.org/officeDocument/2006/relationships/tags" Target="../tags/tag279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jpeg"/><Relationship Id="rId8" Type="http://schemas.openxmlformats.org/officeDocument/2006/relationships/tags" Target="../tags/tag293.xml"/><Relationship Id="rId7" Type="http://schemas.openxmlformats.org/officeDocument/2006/relationships/tags" Target="../tags/tag292.xml"/><Relationship Id="rId6" Type="http://schemas.openxmlformats.org/officeDocument/2006/relationships/tags" Target="../tags/tag291.xml"/><Relationship Id="rId5" Type="http://schemas.openxmlformats.org/officeDocument/2006/relationships/tags" Target="../tags/tag290.xml"/><Relationship Id="rId4" Type="http://schemas.openxmlformats.org/officeDocument/2006/relationships/image" Target="../media/image26.jpeg"/><Relationship Id="rId3" Type="http://schemas.openxmlformats.org/officeDocument/2006/relationships/tags" Target="../tags/tag289.xml"/><Relationship Id="rId2" Type="http://schemas.openxmlformats.org/officeDocument/2006/relationships/tags" Target="../tags/tag288.xml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94.xml"/><Relationship Id="rId1" Type="http://schemas.openxmlformats.org/officeDocument/2006/relationships/tags" Target="../tags/tag287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tags" Target="../tags/tag298.xml"/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tags" Target="../tags/tag295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05.xml"/><Relationship Id="rId8" Type="http://schemas.openxmlformats.org/officeDocument/2006/relationships/tags" Target="../tags/tag304.xml"/><Relationship Id="rId7" Type="http://schemas.openxmlformats.org/officeDocument/2006/relationships/tags" Target="../tags/tag303.xml"/><Relationship Id="rId6" Type="http://schemas.openxmlformats.org/officeDocument/2006/relationships/tags" Target="../tags/tag302.xml"/><Relationship Id="rId5" Type="http://schemas.openxmlformats.org/officeDocument/2006/relationships/tags" Target="../tags/tag301.xml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tags" Target="../tags/tag300.xml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313.xml"/><Relationship Id="rId16" Type="http://schemas.openxmlformats.org/officeDocument/2006/relationships/tags" Target="../tags/tag312.xml"/><Relationship Id="rId15" Type="http://schemas.openxmlformats.org/officeDocument/2006/relationships/tags" Target="../tags/tag311.xml"/><Relationship Id="rId14" Type="http://schemas.openxmlformats.org/officeDocument/2006/relationships/tags" Target="../tags/tag310.xml"/><Relationship Id="rId13" Type="http://schemas.openxmlformats.org/officeDocument/2006/relationships/tags" Target="../tags/tag309.xml"/><Relationship Id="rId12" Type="http://schemas.openxmlformats.org/officeDocument/2006/relationships/tags" Target="../tags/tag308.xml"/><Relationship Id="rId11" Type="http://schemas.openxmlformats.org/officeDocument/2006/relationships/tags" Target="../tags/tag307.xml"/><Relationship Id="rId10" Type="http://schemas.openxmlformats.org/officeDocument/2006/relationships/tags" Target="../tags/tag306.xml"/><Relationship Id="rId1" Type="http://schemas.openxmlformats.org/officeDocument/2006/relationships/tags" Target="../tags/tag299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320.xml"/><Relationship Id="rId8" Type="http://schemas.openxmlformats.org/officeDocument/2006/relationships/image" Target="../media/image31.svg"/><Relationship Id="rId7" Type="http://schemas.openxmlformats.org/officeDocument/2006/relationships/image" Target="../media/image30.png"/><Relationship Id="rId6" Type="http://schemas.openxmlformats.org/officeDocument/2006/relationships/tags" Target="../tags/tag319.xml"/><Relationship Id="rId5" Type="http://schemas.openxmlformats.org/officeDocument/2006/relationships/tags" Target="../tags/tag318.xml"/><Relationship Id="rId4" Type="http://schemas.openxmlformats.org/officeDocument/2006/relationships/tags" Target="../tags/tag317.xml"/><Relationship Id="rId3" Type="http://schemas.openxmlformats.org/officeDocument/2006/relationships/tags" Target="../tags/tag316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327.xml"/><Relationship Id="rId2" Type="http://schemas.openxmlformats.org/officeDocument/2006/relationships/tags" Target="../tags/tag315.xml"/><Relationship Id="rId19" Type="http://schemas.openxmlformats.org/officeDocument/2006/relationships/tags" Target="../tags/tag326.xml"/><Relationship Id="rId18" Type="http://schemas.openxmlformats.org/officeDocument/2006/relationships/tags" Target="../tags/tag325.xml"/><Relationship Id="rId17" Type="http://schemas.openxmlformats.org/officeDocument/2006/relationships/image" Target="../media/image35.svg"/><Relationship Id="rId16" Type="http://schemas.openxmlformats.org/officeDocument/2006/relationships/image" Target="../media/image34.png"/><Relationship Id="rId15" Type="http://schemas.openxmlformats.org/officeDocument/2006/relationships/tags" Target="../tags/tag324.xml"/><Relationship Id="rId14" Type="http://schemas.openxmlformats.org/officeDocument/2006/relationships/tags" Target="../tags/tag323.xml"/><Relationship Id="rId13" Type="http://schemas.openxmlformats.org/officeDocument/2006/relationships/image" Target="../media/image33.svg"/><Relationship Id="rId12" Type="http://schemas.openxmlformats.org/officeDocument/2006/relationships/image" Target="../media/image32.png"/><Relationship Id="rId11" Type="http://schemas.openxmlformats.org/officeDocument/2006/relationships/tags" Target="../tags/tag322.xml"/><Relationship Id="rId10" Type="http://schemas.openxmlformats.org/officeDocument/2006/relationships/tags" Target="../tags/tag321.xml"/><Relationship Id="rId1" Type="http://schemas.openxmlformats.org/officeDocument/2006/relationships/tags" Target="../tags/tag314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336.xml"/><Relationship Id="rId8" Type="http://schemas.openxmlformats.org/officeDocument/2006/relationships/tags" Target="../tags/tag335.xml"/><Relationship Id="rId7" Type="http://schemas.openxmlformats.org/officeDocument/2006/relationships/tags" Target="../tags/tag334.xml"/><Relationship Id="rId6" Type="http://schemas.openxmlformats.org/officeDocument/2006/relationships/tags" Target="../tags/tag333.xml"/><Relationship Id="rId5" Type="http://schemas.openxmlformats.org/officeDocument/2006/relationships/tags" Target="../tags/tag332.xml"/><Relationship Id="rId4" Type="http://schemas.openxmlformats.org/officeDocument/2006/relationships/tags" Target="../tags/tag331.xml"/><Relationship Id="rId3" Type="http://schemas.openxmlformats.org/officeDocument/2006/relationships/tags" Target="../tags/tag330.xml"/><Relationship Id="rId20" Type="http://schemas.openxmlformats.org/officeDocument/2006/relationships/slideLayout" Target="../slideLayouts/slideLayout18.xml"/><Relationship Id="rId2" Type="http://schemas.openxmlformats.org/officeDocument/2006/relationships/tags" Target="../tags/tag329.xml"/><Relationship Id="rId19" Type="http://schemas.openxmlformats.org/officeDocument/2006/relationships/tags" Target="../tags/tag346.xml"/><Relationship Id="rId18" Type="http://schemas.openxmlformats.org/officeDocument/2006/relationships/tags" Target="../tags/tag345.xml"/><Relationship Id="rId17" Type="http://schemas.openxmlformats.org/officeDocument/2006/relationships/tags" Target="../tags/tag344.xml"/><Relationship Id="rId16" Type="http://schemas.openxmlformats.org/officeDocument/2006/relationships/tags" Target="../tags/tag343.xml"/><Relationship Id="rId15" Type="http://schemas.openxmlformats.org/officeDocument/2006/relationships/tags" Target="../tags/tag342.xml"/><Relationship Id="rId14" Type="http://schemas.openxmlformats.org/officeDocument/2006/relationships/tags" Target="../tags/tag341.xml"/><Relationship Id="rId13" Type="http://schemas.openxmlformats.org/officeDocument/2006/relationships/tags" Target="../tags/tag340.xml"/><Relationship Id="rId12" Type="http://schemas.openxmlformats.org/officeDocument/2006/relationships/tags" Target="../tags/tag339.xml"/><Relationship Id="rId11" Type="http://schemas.openxmlformats.org/officeDocument/2006/relationships/tags" Target="../tags/tag338.xml"/><Relationship Id="rId10" Type="http://schemas.openxmlformats.org/officeDocument/2006/relationships/tags" Target="../tags/tag337.xml"/><Relationship Id="rId1" Type="http://schemas.openxmlformats.org/officeDocument/2006/relationships/tags" Target="../tags/tag32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63.xml"/><Relationship Id="rId8" Type="http://schemas.openxmlformats.org/officeDocument/2006/relationships/tags" Target="../tags/tag162.xml"/><Relationship Id="rId7" Type="http://schemas.openxmlformats.org/officeDocument/2006/relationships/tags" Target="../tags/tag161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9" Type="http://schemas.openxmlformats.org/officeDocument/2006/relationships/slideLayout" Target="../slideLayouts/slideLayout14.xml"/><Relationship Id="rId18" Type="http://schemas.openxmlformats.org/officeDocument/2006/relationships/tags" Target="../tags/tag172.xml"/><Relationship Id="rId17" Type="http://schemas.openxmlformats.org/officeDocument/2006/relationships/tags" Target="../tags/tag171.xml"/><Relationship Id="rId16" Type="http://schemas.openxmlformats.org/officeDocument/2006/relationships/tags" Target="../tags/tag170.xml"/><Relationship Id="rId15" Type="http://schemas.openxmlformats.org/officeDocument/2006/relationships/tags" Target="../tags/tag169.xml"/><Relationship Id="rId14" Type="http://schemas.openxmlformats.org/officeDocument/2006/relationships/tags" Target="../tags/tag168.xml"/><Relationship Id="rId13" Type="http://schemas.openxmlformats.org/officeDocument/2006/relationships/tags" Target="../tags/tag167.xml"/><Relationship Id="rId12" Type="http://schemas.openxmlformats.org/officeDocument/2006/relationships/tags" Target="../tags/tag166.xml"/><Relationship Id="rId11" Type="http://schemas.openxmlformats.org/officeDocument/2006/relationships/tags" Target="../tags/tag165.xml"/><Relationship Id="rId10" Type="http://schemas.openxmlformats.org/officeDocument/2006/relationships/tags" Target="../tags/tag164.xml"/><Relationship Id="rId1" Type="http://schemas.openxmlformats.org/officeDocument/2006/relationships/tags" Target="../tags/tag155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tags" Target="../tags/tag350.xml"/><Relationship Id="rId3" Type="http://schemas.openxmlformats.org/officeDocument/2006/relationships/tags" Target="../tags/tag349.xml"/><Relationship Id="rId2" Type="http://schemas.openxmlformats.org/officeDocument/2006/relationships/tags" Target="../tags/tag348.xml"/><Relationship Id="rId1" Type="http://schemas.openxmlformats.org/officeDocument/2006/relationships/tags" Target="../tags/tag347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359.xml"/><Relationship Id="rId8" Type="http://schemas.openxmlformats.org/officeDocument/2006/relationships/tags" Target="../tags/tag358.xml"/><Relationship Id="rId7" Type="http://schemas.openxmlformats.org/officeDocument/2006/relationships/tags" Target="../tags/tag357.xml"/><Relationship Id="rId6" Type="http://schemas.openxmlformats.org/officeDocument/2006/relationships/tags" Target="../tags/tag356.xml"/><Relationship Id="rId5" Type="http://schemas.openxmlformats.org/officeDocument/2006/relationships/tags" Target="../tags/tag355.xml"/><Relationship Id="rId4" Type="http://schemas.openxmlformats.org/officeDocument/2006/relationships/tags" Target="../tags/tag354.xml"/><Relationship Id="rId3" Type="http://schemas.openxmlformats.org/officeDocument/2006/relationships/tags" Target="../tags/tag353.xml"/><Relationship Id="rId2" Type="http://schemas.openxmlformats.org/officeDocument/2006/relationships/tags" Target="../tags/tag352.xml"/><Relationship Id="rId16" Type="http://schemas.openxmlformats.org/officeDocument/2006/relationships/notesSlide" Target="../notesSlides/notesSlide7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364.xml"/><Relationship Id="rId13" Type="http://schemas.openxmlformats.org/officeDocument/2006/relationships/tags" Target="../tags/tag363.xml"/><Relationship Id="rId12" Type="http://schemas.openxmlformats.org/officeDocument/2006/relationships/tags" Target="../tags/tag362.xml"/><Relationship Id="rId11" Type="http://schemas.openxmlformats.org/officeDocument/2006/relationships/tags" Target="../tags/tag361.xml"/><Relationship Id="rId10" Type="http://schemas.openxmlformats.org/officeDocument/2006/relationships/tags" Target="../tags/tag360.xml"/><Relationship Id="rId1" Type="http://schemas.openxmlformats.org/officeDocument/2006/relationships/tags" Target="../tags/tag351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371.xml"/><Relationship Id="rId8" Type="http://schemas.openxmlformats.org/officeDocument/2006/relationships/tags" Target="../tags/tag370.xml"/><Relationship Id="rId7" Type="http://schemas.openxmlformats.org/officeDocument/2006/relationships/tags" Target="../tags/tag369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4" Type="http://schemas.openxmlformats.org/officeDocument/2006/relationships/tags" Target="../tags/tag366.xml"/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4" Type="http://schemas.openxmlformats.org/officeDocument/2006/relationships/notesSlide" Target="../notesSlides/notesSlide8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374.xml"/><Relationship Id="rId11" Type="http://schemas.openxmlformats.org/officeDocument/2006/relationships/tags" Target="../tags/tag373.xml"/><Relationship Id="rId10" Type="http://schemas.openxmlformats.org/officeDocument/2006/relationships/tags" Target="../tags/tag372.xml"/><Relationship Id="rId1" Type="http://schemas.openxmlformats.org/officeDocument/2006/relationships/tags" Target="../tags/tag365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381.xml"/><Relationship Id="rId8" Type="http://schemas.openxmlformats.org/officeDocument/2006/relationships/tags" Target="../tags/tag380.xml"/><Relationship Id="rId7" Type="http://schemas.openxmlformats.org/officeDocument/2006/relationships/image" Target="../media/image39.jpeg"/><Relationship Id="rId6" Type="http://schemas.openxmlformats.org/officeDocument/2006/relationships/tags" Target="../tags/tag379.xml"/><Relationship Id="rId5" Type="http://schemas.openxmlformats.org/officeDocument/2006/relationships/tags" Target="../tags/tag378.xml"/><Relationship Id="rId4" Type="http://schemas.openxmlformats.org/officeDocument/2006/relationships/image" Target="../media/image38.jpeg"/><Relationship Id="rId3" Type="http://schemas.openxmlformats.org/officeDocument/2006/relationships/tags" Target="../tags/tag377.xml"/><Relationship Id="rId22" Type="http://schemas.openxmlformats.org/officeDocument/2006/relationships/notesSlide" Target="../notesSlides/notesSlide9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391.xml"/><Relationship Id="rId2" Type="http://schemas.openxmlformats.org/officeDocument/2006/relationships/tags" Target="../tags/tag376.xml"/><Relationship Id="rId19" Type="http://schemas.openxmlformats.org/officeDocument/2006/relationships/tags" Target="../tags/tag390.xml"/><Relationship Id="rId18" Type="http://schemas.openxmlformats.org/officeDocument/2006/relationships/tags" Target="../tags/tag389.xml"/><Relationship Id="rId17" Type="http://schemas.openxmlformats.org/officeDocument/2006/relationships/tags" Target="../tags/tag388.xml"/><Relationship Id="rId16" Type="http://schemas.openxmlformats.org/officeDocument/2006/relationships/image" Target="../media/image40.jpeg"/><Relationship Id="rId15" Type="http://schemas.openxmlformats.org/officeDocument/2006/relationships/tags" Target="../tags/tag387.xml"/><Relationship Id="rId14" Type="http://schemas.openxmlformats.org/officeDocument/2006/relationships/tags" Target="../tags/tag386.xml"/><Relationship Id="rId13" Type="http://schemas.openxmlformats.org/officeDocument/2006/relationships/tags" Target="../tags/tag385.xml"/><Relationship Id="rId12" Type="http://schemas.openxmlformats.org/officeDocument/2006/relationships/tags" Target="../tags/tag384.xml"/><Relationship Id="rId11" Type="http://schemas.openxmlformats.org/officeDocument/2006/relationships/tags" Target="../tags/tag383.xml"/><Relationship Id="rId10" Type="http://schemas.openxmlformats.org/officeDocument/2006/relationships/tags" Target="../tags/tag382.xml"/><Relationship Id="rId1" Type="http://schemas.openxmlformats.org/officeDocument/2006/relationships/tags" Target="../tags/tag375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tags" Target="../tags/tag395.xml"/><Relationship Id="rId3" Type="http://schemas.openxmlformats.org/officeDocument/2006/relationships/tags" Target="../tags/tag394.xml"/><Relationship Id="rId2" Type="http://schemas.openxmlformats.org/officeDocument/2006/relationships/tags" Target="../tags/tag393.xml"/><Relationship Id="rId1" Type="http://schemas.openxmlformats.org/officeDocument/2006/relationships/tags" Target="../tags/tag392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403.xml"/><Relationship Id="rId8" Type="http://schemas.openxmlformats.org/officeDocument/2006/relationships/tags" Target="../tags/tag402.xml"/><Relationship Id="rId7" Type="http://schemas.openxmlformats.org/officeDocument/2006/relationships/tags" Target="../tags/tag401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4" Type="http://schemas.openxmlformats.org/officeDocument/2006/relationships/image" Target="../media/image41.jpeg"/><Relationship Id="rId3" Type="http://schemas.openxmlformats.org/officeDocument/2006/relationships/tags" Target="../tags/tag398.xml"/><Relationship Id="rId2" Type="http://schemas.openxmlformats.org/officeDocument/2006/relationships/tags" Target="../tags/tag397.xml"/><Relationship Id="rId16" Type="http://schemas.openxmlformats.org/officeDocument/2006/relationships/notesSlide" Target="../notesSlides/notesSlide10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408.xml"/><Relationship Id="rId13" Type="http://schemas.openxmlformats.org/officeDocument/2006/relationships/tags" Target="../tags/tag407.xml"/><Relationship Id="rId12" Type="http://schemas.openxmlformats.org/officeDocument/2006/relationships/tags" Target="../tags/tag406.xml"/><Relationship Id="rId11" Type="http://schemas.openxmlformats.org/officeDocument/2006/relationships/tags" Target="../tags/tag405.xml"/><Relationship Id="rId10" Type="http://schemas.openxmlformats.org/officeDocument/2006/relationships/tags" Target="../tags/tag404.xml"/><Relationship Id="rId1" Type="http://schemas.openxmlformats.org/officeDocument/2006/relationships/tags" Target="../tags/tag396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415.xml"/><Relationship Id="rId8" Type="http://schemas.openxmlformats.org/officeDocument/2006/relationships/image" Target="../media/image43.jpeg"/><Relationship Id="rId7" Type="http://schemas.openxmlformats.org/officeDocument/2006/relationships/tags" Target="../tags/tag414.xml"/><Relationship Id="rId6" Type="http://schemas.openxmlformats.org/officeDocument/2006/relationships/image" Target="../media/image42.jpeg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tags" Target="../tags/tag411.xml"/><Relationship Id="rId2" Type="http://schemas.openxmlformats.org/officeDocument/2006/relationships/tags" Target="../tags/tag410.xml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422.xml"/><Relationship Id="rId16" Type="http://schemas.openxmlformats.org/officeDocument/2006/relationships/tags" Target="../tags/tag421.xml"/><Relationship Id="rId15" Type="http://schemas.openxmlformats.org/officeDocument/2006/relationships/tags" Target="../tags/tag420.xml"/><Relationship Id="rId14" Type="http://schemas.openxmlformats.org/officeDocument/2006/relationships/tags" Target="../tags/tag419.xml"/><Relationship Id="rId13" Type="http://schemas.openxmlformats.org/officeDocument/2006/relationships/tags" Target="../tags/tag418.xml"/><Relationship Id="rId12" Type="http://schemas.openxmlformats.org/officeDocument/2006/relationships/tags" Target="../tags/tag417.xml"/><Relationship Id="rId11" Type="http://schemas.openxmlformats.org/officeDocument/2006/relationships/tags" Target="../tags/tag416.xml"/><Relationship Id="rId10" Type="http://schemas.openxmlformats.org/officeDocument/2006/relationships/image" Target="../media/image44.jpeg"/><Relationship Id="rId1" Type="http://schemas.openxmlformats.org/officeDocument/2006/relationships/tags" Target="../tags/tag409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2.xml"/><Relationship Id="rId4" Type="http://schemas.openxmlformats.org/officeDocument/2006/relationships/tags" Target="../tags/tag426.xml"/><Relationship Id="rId3" Type="http://schemas.openxmlformats.org/officeDocument/2006/relationships/tags" Target="../tags/tag425.xml"/><Relationship Id="rId2" Type="http://schemas.openxmlformats.org/officeDocument/2006/relationships/tags" Target="../tags/tag424.xml"/><Relationship Id="rId1" Type="http://schemas.openxmlformats.org/officeDocument/2006/relationships/tags" Target="../tags/tag42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81.xml"/><Relationship Id="rId8" Type="http://schemas.openxmlformats.org/officeDocument/2006/relationships/tags" Target="../tags/tag180.xml"/><Relationship Id="rId7" Type="http://schemas.openxmlformats.org/officeDocument/2006/relationships/tags" Target="../tags/tag17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14.xml"/><Relationship Id="rId1" Type="http://schemas.openxmlformats.org/officeDocument/2006/relationships/tags" Target="../tags/tag173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tags" Target="../tags/tag185.xml"/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tags" Target="../tags/tag18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94.xml"/><Relationship Id="rId8" Type="http://schemas.openxmlformats.org/officeDocument/2006/relationships/tags" Target="../tags/tag193.xml"/><Relationship Id="rId7" Type="http://schemas.openxmlformats.org/officeDocument/2006/relationships/tags" Target="../tags/tag192.xml"/><Relationship Id="rId6" Type="http://schemas.openxmlformats.org/officeDocument/2006/relationships/tags" Target="../tags/tag191.xml"/><Relationship Id="rId5" Type="http://schemas.openxmlformats.org/officeDocument/2006/relationships/tags" Target="../tags/tag190.xml"/><Relationship Id="rId4" Type="http://schemas.openxmlformats.org/officeDocument/2006/relationships/tags" Target="../tags/tag189.xml"/><Relationship Id="rId3" Type="http://schemas.openxmlformats.org/officeDocument/2006/relationships/tags" Target="../tags/tag188.xml"/><Relationship Id="rId20" Type="http://schemas.openxmlformats.org/officeDocument/2006/relationships/notesSlide" Target="../notesSlides/notesSlide2.xml"/><Relationship Id="rId2" Type="http://schemas.openxmlformats.org/officeDocument/2006/relationships/tags" Target="../tags/tag187.xml"/><Relationship Id="rId19" Type="http://schemas.openxmlformats.org/officeDocument/2006/relationships/slideLayout" Target="../slideLayouts/slideLayout18.xml"/><Relationship Id="rId18" Type="http://schemas.openxmlformats.org/officeDocument/2006/relationships/tags" Target="../tags/tag199.xml"/><Relationship Id="rId17" Type="http://schemas.openxmlformats.org/officeDocument/2006/relationships/tags" Target="../tags/tag198.xml"/><Relationship Id="rId16" Type="http://schemas.openxmlformats.org/officeDocument/2006/relationships/tags" Target="../tags/tag197.xml"/><Relationship Id="rId15" Type="http://schemas.openxmlformats.org/officeDocument/2006/relationships/image" Target="../media/image14.svg"/><Relationship Id="rId14" Type="http://schemas.openxmlformats.org/officeDocument/2006/relationships/image" Target="../media/image13.png"/><Relationship Id="rId13" Type="http://schemas.openxmlformats.org/officeDocument/2006/relationships/tags" Target="../tags/tag196.xml"/><Relationship Id="rId12" Type="http://schemas.openxmlformats.org/officeDocument/2006/relationships/image" Target="../media/image12.svg"/><Relationship Id="rId11" Type="http://schemas.openxmlformats.org/officeDocument/2006/relationships/image" Target="../media/image11.png"/><Relationship Id="rId10" Type="http://schemas.openxmlformats.org/officeDocument/2006/relationships/tags" Target="../tags/tag195.xml"/><Relationship Id="rId1" Type="http://schemas.openxmlformats.org/officeDocument/2006/relationships/tags" Target="../tags/tag186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06.xml"/><Relationship Id="rId8" Type="http://schemas.openxmlformats.org/officeDocument/2006/relationships/tags" Target="../tags/tag205.xml"/><Relationship Id="rId7" Type="http://schemas.openxmlformats.org/officeDocument/2006/relationships/tags" Target="../tags/tag204.xml"/><Relationship Id="rId6" Type="http://schemas.openxmlformats.org/officeDocument/2006/relationships/tags" Target="../tags/tag203.xml"/><Relationship Id="rId5" Type="http://schemas.openxmlformats.org/officeDocument/2006/relationships/image" Target="../media/image16.jpeg"/><Relationship Id="rId4" Type="http://schemas.openxmlformats.org/officeDocument/2006/relationships/tags" Target="../tags/tag202.xml"/><Relationship Id="rId3" Type="http://schemas.openxmlformats.org/officeDocument/2006/relationships/image" Target="../media/image15.png"/><Relationship Id="rId20" Type="http://schemas.openxmlformats.org/officeDocument/2006/relationships/slideLayout" Target="../slideLayouts/slideLayout18.xml"/><Relationship Id="rId2" Type="http://schemas.openxmlformats.org/officeDocument/2006/relationships/tags" Target="../tags/tag201.xml"/><Relationship Id="rId19" Type="http://schemas.openxmlformats.org/officeDocument/2006/relationships/tags" Target="../tags/tag212.xml"/><Relationship Id="rId18" Type="http://schemas.openxmlformats.org/officeDocument/2006/relationships/image" Target="../media/image20.svg"/><Relationship Id="rId17" Type="http://schemas.openxmlformats.org/officeDocument/2006/relationships/image" Target="../media/image19.png"/><Relationship Id="rId16" Type="http://schemas.openxmlformats.org/officeDocument/2006/relationships/tags" Target="../tags/tag211.xml"/><Relationship Id="rId15" Type="http://schemas.openxmlformats.org/officeDocument/2006/relationships/tags" Target="../tags/tag210.xml"/><Relationship Id="rId14" Type="http://schemas.openxmlformats.org/officeDocument/2006/relationships/image" Target="../media/image18.svg"/><Relationship Id="rId13" Type="http://schemas.openxmlformats.org/officeDocument/2006/relationships/image" Target="../media/image17.png"/><Relationship Id="rId12" Type="http://schemas.openxmlformats.org/officeDocument/2006/relationships/tags" Target="../tags/tag209.xml"/><Relationship Id="rId11" Type="http://schemas.openxmlformats.org/officeDocument/2006/relationships/tags" Target="../tags/tag208.xml"/><Relationship Id="rId10" Type="http://schemas.openxmlformats.org/officeDocument/2006/relationships/tags" Target="../tags/tag207.xml"/><Relationship Id="rId1" Type="http://schemas.openxmlformats.org/officeDocument/2006/relationships/tags" Target="../tags/tag200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20.xml"/><Relationship Id="rId8" Type="http://schemas.openxmlformats.org/officeDocument/2006/relationships/tags" Target="../tags/tag219.xml"/><Relationship Id="rId7" Type="http://schemas.openxmlformats.org/officeDocument/2006/relationships/tags" Target="../tags/tag218.xml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image" Target="../media/image21.jpeg"/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222.xml"/><Relationship Id="rId11" Type="http://schemas.openxmlformats.org/officeDocument/2006/relationships/image" Target="../media/image22.jpeg"/><Relationship Id="rId10" Type="http://schemas.openxmlformats.org/officeDocument/2006/relationships/tags" Target="../tags/tag221.xml"/><Relationship Id="rId1" Type="http://schemas.openxmlformats.org/officeDocument/2006/relationships/tags" Target="../tags/tag213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tags" Target="../tags/tag226.xml"/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" Type="http://schemas.openxmlformats.org/officeDocument/2006/relationships/tags" Target="../tags/tag22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34.xml"/><Relationship Id="rId8" Type="http://schemas.openxmlformats.org/officeDocument/2006/relationships/tags" Target="../tags/tag233.xml"/><Relationship Id="rId7" Type="http://schemas.openxmlformats.org/officeDocument/2006/relationships/tags" Target="../tags/tag232.xml"/><Relationship Id="rId6" Type="http://schemas.openxmlformats.org/officeDocument/2006/relationships/tags" Target="../tags/tag231.xml"/><Relationship Id="rId5" Type="http://schemas.openxmlformats.org/officeDocument/2006/relationships/image" Target="../media/image23.jpeg"/><Relationship Id="rId4" Type="http://schemas.openxmlformats.org/officeDocument/2006/relationships/tags" Target="../tags/tag230.xml"/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35.xml"/><Relationship Id="rId1" Type="http://schemas.openxmlformats.org/officeDocument/2006/relationships/tags" Target="../tags/tag2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/>
              <a:t>科技发展成果与党会精神</a:t>
            </a:r>
            <a:endParaRPr lang="zh-CN" altLang="en-US"/>
          </a:p>
        </p:txBody>
      </p:sp>
      <p:sp>
        <p:nvSpPr>
          <p:cNvPr id="5" name="副标题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 </a:t>
            </a:r>
            <a:endParaRPr lang="en-US" altLang="zh-CN"/>
          </a:p>
          <a:p>
            <a:endParaRPr lang="en-US" altLang="zh-CN"/>
          </a:p>
        </p:txBody>
      </p:sp>
      <p:sp>
        <p:nvSpPr>
          <p:cNvPr id="2" name="文本占位符 1"/>
          <p:cNvSpPr/>
          <p:nvPr>
            <p:ph type="body" sz="quarter" idx="17"/>
          </p:nvPr>
        </p:nvSpPr>
        <p:spPr>
          <a:xfrm>
            <a:off x="1271905" y="4519295"/>
            <a:ext cx="3027045" cy="892810"/>
          </a:xfrm>
        </p:spPr>
        <p:txBody>
          <a:bodyPr>
            <a:normAutofit/>
          </a:bodyPr>
          <a:p>
            <a:r>
              <a:rPr lang="zh-CN" altLang="en-US"/>
              <a:t>宣讲人：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标题 1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69265" y="2117301"/>
            <a:ext cx="2309495" cy="2947248"/>
          </a:xfrm>
        </p:spPr>
        <p:txBody>
          <a:bodyPr anchor="ctr">
            <a:normAutofit/>
          </a:bodyPr>
          <a:lstStyle/>
          <a:p>
            <a:pPr algn="ctr"/>
            <a:r>
              <a:rPr lang="zh-CN" altLang="en-US" dirty="0"/>
              <a:t>重大成果不断涌现</a:t>
            </a:r>
            <a:endParaRPr lang="zh-CN" altLang="en-US" dirty="0"/>
          </a:p>
        </p:txBody>
      </p:sp>
      <p:pic>
        <p:nvPicPr>
          <p:cNvPr id="5" name="图片 4" descr="/data/temp/a8d936b7-8c26-11ef-8572-c2ffe548a0df.jpg@base@tag=imgScale&amp;m=1&amp;w=1033&amp;h=760&amp;q=95a8d936b7-8c26-11ef-8572-c2ffe548a0df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l="4581" r="4581"/>
          <a:stretch>
            <a:fillRect/>
          </a:stretch>
        </p:blipFill>
        <p:spPr>
          <a:xfrm>
            <a:off x="7586098" y="1079607"/>
            <a:ext cx="3722458" cy="2736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6" name="图片 5" descr="/data/temp/a8d936d9-8c26-11ef-8572-c2ffe548a0df.jpg@base@tag=imgScale&amp;m=1&amp;w=1036&amp;h=760&amp;q=95a8d936d9-8c26-11ef-8572-c2ffe548a0df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/>
          <a:srcRect t="47598" b="11069"/>
          <a:stretch>
            <a:fillRect/>
          </a:stretch>
        </p:blipFill>
        <p:spPr>
          <a:xfrm>
            <a:off x="3250994" y="1089133"/>
            <a:ext cx="3731263" cy="2736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sp>
        <p:nvSpPr>
          <p:cNvPr id="7" name="Rectangle 41757_#color-886&amp;3357"/>
          <p:cNvSpPr/>
          <p:nvPr>
            <p:custDataLst>
              <p:tags r:id="rId6"/>
            </p:custDataLst>
          </p:nvPr>
        </p:nvSpPr>
        <p:spPr>
          <a:xfrm>
            <a:off x="3635222" y="3195082"/>
            <a:ext cx="3731263" cy="2805135"/>
          </a:xfrm>
          <a:prstGeom prst="roundRect">
            <a:avLst>
              <a:gd name="adj" fmla="val 9316"/>
            </a:avLst>
          </a:prstGeom>
          <a:solidFill>
            <a:schemeClr val="lt1"/>
          </a:solidFill>
          <a:ln w="3175" cap="flat" cmpd="sng" algn="ctr">
            <a:solidFill>
              <a:schemeClr val="accent1">
                <a:lumMod val="10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76200" dir="5399999" algn="bl" rotWithShape="0">
              <a:schemeClr val="accent1">
                <a:alpha val="20000"/>
              </a:schemeClr>
            </a:outerShdw>
          </a:effectLst>
        </p:spPr>
        <p:txBody>
          <a:bodyPr>
            <a:noAutofit/>
          </a:bodyPr>
          <a:p>
            <a:endParaRPr lang="zh-CN" altLang="en-US"/>
          </a:p>
        </p:txBody>
      </p:sp>
      <p:sp>
        <p:nvSpPr>
          <p:cNvPr id="14" name="Rectangle 41757_#color-886&amp;3357"/>
          <p:cNvSpPr/>
          <p:nvPr>
            <p:custDataLst>
              <p:tags r:id="rId7"/>
            </p:custDataLst>
          </p:nvPr>
        </p:nvSpPr>
        <p:spPr>
          <a:xfrm>
            <a:off x="8090993" y="3195082"/>
            <a:ext cx="3731263" cy="2805135"/>
          </a:xfrm>
          <a:prstGeom prst="roundRect">
            <a:avLst>
              <a:gd name="adj" fmla="val 9316"/>
            </a:avLst>
          </a:prstGeom>
          <a:solidFill>
            <a:schemeClr val="lt1"/>
          </a:solidFill>
          <a:ln w="3175" cap="flat" cmpd="sng" algn="ctr">
            <a:solidFill>
              <a:schemeClr val="accent1">
                <a:lumMod val="10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76200" dir="5399999" algn="bl" rotWithShape="0">
              <a:schemeClr val="accent1">
                <a:alpha val="20000"/>
              </a:schemeClr>
            </a:outerShdw>
          </a:effectLst>
        </p:spPr>
        <p:txBody>
          <a:bodyPr>
            <a:noAutofit/>
          </a:bodyPr>
          <a:p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4084229" y="3487222"/>
            <a:ext cx="2898197" cy="46170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3000" b="1">
                <a:solidFill>
                  <a:schemeClr val="accent1"/>
                </a:solidFill>
                <a:latin typeface="+mn-ea"/>
                <a:cs typeface="+mn-ea"/>
              </a:rPr>
              <a:t>01</a:t>
            </a:r>
            <a:endParaRPr lang="zh-CN" altLang="en-US" sz="30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4083594" y="4775813"/>
            <a:ext cx="2835028" cy="101423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dk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载人航天、高铁、5G等成果显著</a:t>
            </a:r>
            <a:endParaRPr lang="zh-CN" altLang="en-US" sz="1400" dirty="0">
              <a:solidFill>
                <a:schemeClr val="dk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9" name="矩形 18"/>
          <p:cNvSpPr/>
          <p:nvPr>
            <p:custDataLst>
              <p:tags r:id="rId10"/>
            </p:custDataLst>
          </p:nvPr>
        </p:nvSpPr>
        <p:spPr>
          <a:xfrm>
            <a:off x="4084229" y="3948930"/>
            <a:ext cx="2898197" cy="75939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dk1">
                    <a:lumMod val="100000"/>
                  </a:schemeClr>
                </a:solidFill>
                <a:latin typeface="+mn-ea"/>
                <a:cs typeface="+mn-ea"/>
              </a:rPr>
              <a:t>重大成果涌现</a:t>
            </a:r>
            <a:endParaRPr lang="zh-CN" altLang="en-US" sz="2000" b="1" dirty="0">
              <a:solidFill>
                <a:schemeClr val="dk1">
                  <a:lumMod val="10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0" name="矩形 19"/>
          <p:cNvSpPr/>
          <p:nvPr>
            <p:custDataLst>
              <p:tags r:id="rId11"/>
            </p:custDataLst>
          </p:nvPr>
        </p:nvSpPr>
        <p:spPr>
          <a:xfrm>
            <a:off x="8539999" y="3487222"/>
            <a:ext cx="2834625" cy="46170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3000" b="1">
                <a:solidFill>
                  <a:schemeClr val="accent1"/>
                </a:solidFill>
                <a:latin typeface="+mn-ea"/>
                <a:cs typeface="+mn-ea"/>
              </a:rPr>
              <a:t>02</a:t>
            </a:r>
            <a:endParaRPr lang="zh-CN" altLang="en-US" sz="30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21" name="矩形 20"/>
          <p:cNvSpPr/>
          <p:nvPr>
            <p:custDataLst>
              <p:tags r:id="rId12"/>
            </p:custDataLst>
          </p:nvPr>
        </p:nvSpPr>
        <p:spPr>
          <a:xfrm>
            <a:off x="8539364" y="4775813"/>
            <a:ext cx="2835028" cy="101423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dk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多项技术达到国际领先水平</a:t>
            </a:r>
            <a:endParaRPr lang="zh-CN" altLang="en-US" sz="1400">
              <a:solidFill>
                <a:schemeClr val="dk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2" name="矩形 21"/>
          <p:cNvSpPr/>
          <p:nvPr>
            <p:custDataLst>
              <p:tags r:id="rId13"/>
            </p:custDataLst>
          </p:nvPr>
        </p:nvSpPr>
        <p:spPr>
          <a:xfrm>
            <a:off x="8539999" y="3948930"/>
            <a:ext cx="2834625" cy="75939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dk1">
                    <a:lumMod val="100000"/>
                  </a:schemeClr>
                </a:solidFill>
                <a:latin typeface="+mn-ea"/>
                <a:cs typeface="+mn-ea"/>
              </a:rPr>
              <a:t>国际领先技术</a:t>
            </a:r>
            <a:endParaRPr lang="zh-CN" altLang="en-US" sz="2000" b="1" dirty="0">
              <a:solidFill>
                <a:schemeClr val="dk1">
                  <a:lumMod val="100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科技产业快速发展</a:t>
            </a:r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2"/>
            </p:custDataLst>
          </p:nvPr>
        </p:nvSpPr>
        <p:spPr>
          <a:xfrm>
            <a:off x="7701863" y="3636196"/>
            <a:ext cx="249553" cy="249553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635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  <a:sym typeface="Arial" panose="020B0604020202020204" pitchFamily="34" charset="0"/>
            </a:endParaRPr>
          </a:p>
        </p:txBody>
      </p:sp>
      <p:sp>
        <p:nvSpPr>
          <p:cNvPr id="10" name="椭圆 9"/>
          <p:cNvSpPr/>
          <p:nvPr>
            <p:custDataLst>
              <p:tags r:id="rId3"/>
            </p:custDataLst>
          </p:nvPr>
        </p:nvSpPr>
        <p:spPr>
          <a:xfrm>
            <a:off x="7762823" y="3697156"/>
            <a:ext cx="126999" cy="126999"/>
          </a:xfrm>
          <a:prstGeom prst="ellipse">
            <a:avLst/>
          </a:prstGeom>
          <a:solidFill>
            <a:schemeClr val="accent1"/>
          </a:solidFill>
          <a:ln w="63500" cap="flat" cmpd="sng" algn="ctr">
            <a:solidFill>
              <a:schemeClr val="accent1">
                <a:alpha val="4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  <a:sym typeface="Arial" panose="020B0604020202020204" pitchFamily="34" charset="0"/>
            </a:endParaRPr>
          </a:p>
        </p:txBody>
      </p:sp>
      <p:sp>
        <p:nvSpPr>
          <p:cNvPr id="14" name="椭圆 13"/>
          <p:cNvSpPr/>
          <p:nvPr>
            <p:custDataLst>
              <p:tags r:id="rId4"/>
            </p:custDataLst>
          </p:nvPr>
        </p:nvSpPr>
        <p:spPr>
          <a:xfrm>
            <a:off x="4241774" y="3636196"/>
            <a:ext cx="249553" cy="249553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635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  <a:sym typeface="Arial" panose="020B0604020202020204" pitchFamily="34" charset="0"/>
            </a:endParaRPr>
          </a:p>
        </p:txBody>
      </p:sp>
      <p:sp>
        <p:nvSpPr>
          <p:cNvPr id="15" name="椭圆 14"/>
          <p:cNvSpPr/>
          <p:nvPr>
            <p:custDataLst>
              <p:tags r:id="rId5"/>
            </p:custDataLst>
          </p:nvPr>
        </p:nvSpPr>
        <p:spPr>
          <a:xfrm>
            <a:off x="4302733" y="3697156"/>
            <a:ext cx="126999" cy="126999"/>
          </a:xfrm>
          <a:prstGeom prst="ellipse">
            <a:avLst/>
          </a:prstGeom>
          <a:solidFill>
            <a:schemeClr val="accent1"/>
          </a:solidFill>
          <a:ln w="63500" cap="flat" cmpd="sng" algn="ctr">
            <a:solidFill>
              <a:schemeClr val="accent1">
                <a:alpha val="40000"/>
              </a:schemeClr>
            </a:solidFill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  <a:sym typeface="Arial" panose="020B0604020202020204" pitchFamily="34" charset="0"/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1974841" y="1362278"/>
            <a:ext cx="4770085" cy="1979915"/>
          </a:xfrm>
          <a:prstGeom prst="rect">
            <a:avLst/>
          </a:prstGeom>
          <a:solidFill>
            <a:schemeClr val="bg1">
              <a:alpha val="0"/>
            </a:schemeClr>
          </a:solidFill>
          <a:ln w="12700" cap="flat" cmpd="sng" algn="ctr">
            <a:gradFill>
              <a:gsLst>
                <a:gs pos="0">
                  <a:schemeClr val="accent1"/>
                </a:gs>
                <a:gs pos="80000">
                  <a:schemeClr val="accent1">
                    <a:alpha val="0"/>
                  </a:schemeClr>
                </a:gs>
              </a:gsLst>
              <a:lin ang="16200000" scaled="0"/>
            </a:gradFill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+mj-ea"/>
              <a:ea typeface="+mj-ea"/>
              <a:sym typeface="Arial" panose="020B0604020202020204" pitchFamily="34" charset="0"/>
            </a:endParaRPr>
          </a:p>
        </p:txBody>
      </p:sp>
      <p:cxnSp>
        <p:nvCxnSpPr>
          <p:cNvPr id="22" name="直接连接符 21"/>
          <p:cNvCxnSpPr/>
          <p:nvPr>
            <p:custDataLst>
              <p:tags r:id="rId7"/>
            </p:custDataLst>
          </p:nvPr>
        </p:nvCxnSpPr>
        <p:spPr>
          <a:xfrm flipH="1" flipV="1">
            <a:off x="4359883" y="3342194"/>
            <a:ext cx="6668" cy="293583"/>
          </a:xfrm>
          <a:prstGeom prst="line">
            <a:avLst/>
          </a:prstGeom>
          <a:noFill/>
          <a:ln w="12700" cap="flat" cmpd="sng" algn="ctr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sp>
        <p:nvSpPr>
          <p:cNvPr id="27" name="矩形 26"/>
          <p:cNvSpPr/>
          <p:nvPr>
            <p:custDataLst>
              <p:tags r:id="rId8"/>
            </p:custDataLst>
          </p:nvPr>
        </p:nvSpPr>
        <p:spPr>
          <a:xfrm>
            <a:off x="2352663" y="2163642"/>
            <a:ext cx="4015075" cy="1205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科技产业快速发展，成为经济增长新引擎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8" name="矩形 27"/>
          <p:cNvSpPr/>
          <p:nvPr>
            <p:custDataLst>
              <p:tags r:id="rId9"/>
            </p:custDataLst>
          </p:nvPr>
        </p:nvSpPr>
        <p:spPr>
          <a:xfrm>
            <a:off x="2352663" y="1394028"/>
            <a:ext cx="4015075" cy="69595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chemeClr val="accent1"/>
                </a:solidFill>
                <a:latin typeface="+mn-ea"/>
                <a:cs typeface="+mn-ea"/>
              </a:rPr>
              <a:t>科技产业增长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cxnSp>
        <p:nvCxnSpPr>
          <p:cNvPr id="32" name="直接连接符 31"/>
          <p:cNvCxnSpPr/>
          <p:nvPr>
            <p:custDataLst>
              <p:tags r:id="rId10"/>
            </p:custDataLst>
          </p:nvPr>
        </p:nvCxnSpPr>
        <p:spPr>
          <a:xfrm>
            <a:off x="7825687" y="3887020"/>
            <a:ext cx="0" cy="287998"/>
          </a:xfrm>
          <a:prstGeom prst="line">
            <a:avLst/>
          </a:prstGeom>
          <a:noFill/>
          <a:ln w="12700" cap="flat" cmpd="sng" algn="ctr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cxnSp>
        <p:nvCxnSpPr>
          <p:cNvPr id="33" name="直接连接符 32"/>
          <p:cNvCxnSpPr/>
          <p:nvPr>
            <p:custDataLst>
              <p:tags r:id="rId11"/>
            </p:custDataLst>
          </p:nvPr>
        </p:nvCxnSpPr>
        <p:spPr>
          <a:xfrm>
            <a:off x="697865" y="3760655"/>
            <a:ext cx="10799920" cy="0"/>
          </a:xfrm>
          <a:prstGeom prst="line">
            <a:avLst/>
          </a:prstGeom>
          <a:noFill/>
          <a:ln w="25400" cap="flat" cmpd="sng" algn="ctr">
            <a:gradFill>
              <a:gsLst>
                <a:gs pos="0">
                  <a:schemeClr val="accent1">
                    <a:alpha val="0"/>
                  </a:schemeClr>
                </a:gs>
                <a:gs pos="54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  <a:prstDash val="solid"/>
            <a:miter lim="800000"/>
          </a:ln>
          <a:effectLst/>
        </p:spPr>
      </p:cxnSp>
      <p:sp>
        <p:nvSpPr>
          <p:cNvPr id="44" name="矩形 43"/>
          <p:cNvSpPr/>
          <p:nvPr>
            <p:custDataLst>
              <p:tags r:id="rId12"/>
            </p:custDataLst>
          </p:nvPr>
        </p:nvSpPr>
        <p:spPr>
          <a:xfrm flipV="1">
            <a:off x="5440645" y="4174672"/>
            <a:ext cx="4770085" cy="1979915"/>
          </a:xfrm>
          <a:prstGeom prst="rect">
            <a:avLst/>
          </a:prstGeom>
          <a:solidFill>
            <a:schemeClr val="bg1">
              <a:alpha val="0"/>
            </a:schemeClr>
          </a:solidFill>
          <a:ln w="12700" cap="flat" cmpd="sng" algn="ctr">
            <a:gradFill>
              <a:gsLst>
                <a:gs pos="0">
                  <a:schemeClr val="accent1"/>
                </a:gs>
                <a:gs pos="80000">
                  <a:schemeClr val="accent1">
                    <a:alpha val="0"/>
                  </a:schemeClr>
                </a:gs>
              </a:gsLst>
              <a:lin ang="16200000" scaled="0"/>
            </a:gradFill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+mj-ea"/>
              <a:ea typeface="+mj-ea"/>
              <a:sym typeface="Arial" panose="020B0604020202020204" pitchFamily="34" charset="0"/>
            </a:endParaRPr>
          </a:p>
        </p:txBody>
      </p:sp>
      <p:sp>
        <p:nvSpPr>
          <p:cNvPr id="45" name="矩形 44"/>
          <p:cNvSpPr/>
          <p:nvPr>
            <p:custDataLst>
              <p:tags r:id="rId13"/>
            </p:custDataLst>
          </p:nvPr>
        </p:nvSpPr>
        <p:spPr>
          <a:xfrm>
            <a:off x="5818467" y="4948732"/>
            <a:ext cx="4015075" cy="1205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新兴产业如人工智能、大数据等迅速崛起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46" name="矩形 45"/>
          <p:cNvSpPr/>
          <p:nvPr>
            <p:custDataLst>
              <p:tags r:id="rId14"/>
            </p:custDataLst>
          </p:nvPr>
        </p:nvSpPr>
        <p:spPr>
          <a:xfrm>
            <a:off x="5818467" y="4179117"/>
            <a:ext cx="4015075" cy="69595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chemeClr val="accent1"/>
                </a:solidFill>
                <a:latin typeface="+mn-ea"/>
                <a:cs typeface="+mn-ea"/>
              </a:rPr>
              <a:t>新兴产业崛起</a:t>
            </a:r>
            <a:endParaRPr lang="zh-CN" altLang="en-US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</p:spTree>
    <p:custDataLst>
      <p:tags r:id="rId1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科技成就与功勋人物</a:t>
            </a:r>
            <a:endParaRPr lang="zh-CN" altLang="en-US"/>
          </a:p>
        </p:txBody>
      </p:sp>
      <p:sp>
        <p:nvSpPr>
          <p:cNvPr id="5" name="副标题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  </a:t>
            </a:r>
            <a:endParaRPr lang="en-US" altLang="zh-CN"/>
          </a:p>
          <a:p>
            <a:endParaRPr lang="en-US" altLang="zh-CN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03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载人航天与探月工程</a:t>
            </a:r>
            <a:endParaRPr lang="zh-CN" altLang="en-US"/>
          </a:p>
        </p:txBody>
      </p:sp>
      <p:sp>
        <p:nvSpPr>
          <p:cNvPr id="3" name="矩形: 圆角 2"/>
          <p:cNvSpPr/>
          <p:nvPr>
            <p:custDataLst>
              <p:tags r:id="rId2"/>
            </p:custDataLst>
          </p:nvPr>
        </p:nvSpPr>
        <p:spPr>
          <a:xfrm>
            <a:off x="696595" y="2210027"/>
            <a:ext cx="5102525" cy="3612727"/>
          </a:xfrm>
          <a:prstGeom prst="roundRect">
            <a:avLst>
              <a:gd name="adj" fmla="val 0"/>
            </a:avLst>
          </a:prstGeom>
          <a:solidFill>
            <a:schemeClr val="tx1">
              <a:lumMod val="40000"/>
              <a:lumOff val="60000"/>
              <a:alpha val="15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p>
            <a:endParaRPr lang="zh-CN" altLang="en-US" sz="144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001413" y="3443270"/>
            <a:ext cx="4493524" cy="219087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王永志，开创中国载人航天新纪元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0" name="圆角矩形 9"/>
          <p:cNvSpPr/>
          <p:nvPr>
            <p:custDataLst>
              <p:tags r:id="rId4"/>
            </p:custDataLst>
          </p:nvPr>
        </p:nvSpPr>
        <p:spPr>
          <a:xfrm>
            <a:off x="961406" y="1675326"/>
            <a:ext cx="793797" cy="777921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+mn-ea"/>
                <a:cs typeface="+mn-ea"/>
                <a:sym typeface="+mn-ea"/>
              </a:rPr>
              <a:t>01</a:t>
            </a:r>
            <a:endParaRPr lang="en-US" altLang="zh-CN" sz="2400" b="1" dirty="0">
              <a:latin typeface="+mn-ea"/>
              <a:cs typeface="+mn-ea"/>
              <a:sym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5"/>
            </p:custDataLst>
          </p:nvPr>
        </p:nvCxnSpPr>
        <p:spPr>
          <a:xfrm flipV="1">
            <a:off x="916318" y="3245138"/>
            <a:ext cx="4663079" cy="0"/>
          </a:xfrm>
          <a:prstGeom prst="line">
            <a:avLst/>
          </a:prstGeom>
          <a:ln w="2222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964581" y="2649473"/>
            <a:ext cx="4492889" cy="4432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 dirty="0">
                <a:solidFill>
                  <a:schemeClr val="accent1"/>
                </a:solidFill>
                <a:latin typeface="+mn-ea"/>
                <a:cs typeface="+mn-ea"/>
              </a:rPr>
              <a:t>载人航天工程开创者</a:t>
            </a:r>
            <a:endParaRPr lang="zh-CN" altLang="en-US" sz="22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3" name="矩形: 圆角 2"/>
          <p:cNvSpPr/>
          <p:nvPr>
            <p:custDataLst>
              <p:tags r:id="rId7"/>
            </p:custDataLst>
          </p:nvPr>
        </p:nvSpPr>
        <p:spPr>
          <a:xfrm>
            <a:off x="6394150" y="2210027"/>
            <a:ext cx="5102525" cy="3612727"/>
          </a:xfrm>
          <a:prstGeom prst="roundRect">
            <a:avLst>
              <a:gd name="adj" fmla="val 0"/>
            </a:avLst>
          </a:prstGeom>
          <a:solidFill>
            <a:schemeClr val="tx1">
              <a:lumMod val="40000"/>
              <a:lumOff val="60000"/>
              <a:alpha val="15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tIns="41148" rIns="82296" bIns="41148" rtlCol="0" anchor="ctr"/>
          <a:p>
            <a:endParaRPr lang="zh-CN" altLang="en-US" sz="144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6698968" y="3448350"/>
            <a:ext cx="4493524" cy="218071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嫦娥系列成功发射，实现月球探测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5" name="圆角矩形 14"/>
          <p:cNvSpPr/>
          <p:nvPr>
            <p:custDataLst>
              <p:tags r:id="rId9"/>
            </p:custDataLst>
          </p:nvPr>
        </p:nvSpPr>
        <p:spPr>
          <a:xfrm>
            <a:off x="6658961" y="1675326"/>
            <a:ext cx="793797" cy="777921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latin typeface="+mn-ea"/>
                <a:cs typeface="+mn-ea"/>
                <a:sym typeface="+mn-ea"/>
              </a:rPr>
              <a:t>02</a:t>
            </a:r>
            <a:endParaRPr lang="en-US" altLang="zh-CN" sz="2400" b="1" dirty="0">
              <a:latin typeface="+mn-ea"/>
              <a:cs typeface="+mn-ea"/>
              <a:sym typeface="+mn-ea"/>
            </a:endParaRPr>
          </a:p>
        </p:txBody>
      </p:sp>
      <p:cxnSp>
        <p:nvCxnSpPr>
          <p:cNvPr id="16" name="直接连接符 15"/>
          <p:cNvCxnSpPr/>
          <p:nvPr>
            <p:custDataLst>
              <p:tags r:id="rId10"/>
            </p:custDataLst>
          </p:nvPr>
        </p:nvCxnSpPr>
        <p:spPr>
          <a:xfrm flipV="1">
            <a:off x="6614508" y="3250853"/>
            <a:ext cx="4662444" cy="0"/>
          </a:xfrm>
          <a:prstGeom prst="line">
            <a:avLst/>
          </a:prstGeom>
          <a:ln w="2222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矩形 16"/>
          <p:cNvSpPr/>
          <p:nvPr>
            <p:custDataLst>
              <p:tags r:id="rId11"/>
            </p:custDataLst>
          </p:nvPr>
        </p:nvSpPr>
        <p:spPr>
          <a:xfrm>
            <a:off x="6664676" y="2649473"/>
            <a:ext cx="4492889" cy="4432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>
                <a:solidFill>
                  <a:schemeClr val="accent1"/>
                </a:solidFill>
                <a:latin typeface="+mn-ea"/>
                <a:cs typeface="+mn-ea"/>
              </a:rPr>
              <a:t>探月工程里程碑</a:t>
            </a:r>
            <a:endParaRPr lang="zh-CN" altLang="en-US" sz="2200" b="1">
              <a:solidFill>
                <a:schemeClr val="accent1"/>
              </a:solidFill>
              <a:latin typeface="+mn-ea"/>
              <a:cs typeface="+mn-ea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/>
              <a:t>高铁技术领军人物</a:t>
            </a:r>
            <a:endParaRPr lang="zh-CN" altLang="en-US"/>
          </a:p>
        </p:txBody>
      </p:sp>
      <p:sp>
        <p:nvSpPr>
          <p:cNvPr id="5" name="任意多边形: 形状 3"/>
          <p:cNvSpPr/>
          <p:nvPr>
            <p:custDataLst>
              <p:tags r:id="rId2"/>
            </p:custDataLst>
          </p:nvPr>
        </p:nvSpPr>
        <p:spPr>
          <a:xfrm rot="10800000">
            <a:off x="6400114" y="2866162"/>
            <a:ext cx="4592329" cy="3206145"/>
          </a:xfrm>
          <a:custGeom>
            <a:avLst/>
            <a:gdLst>
              <a:gd name="connsiteX0" fmla="*/ 2584395 w 2695478"/>
              <a:gd name="connsiteY0" fmla="*/ 1854489 h 1854489"/>
              <a:gd name="connsiteX1" fmla="*/ 111083 w 2695478"/>
              <a:gd name="connsiteY1" fmla="*/ 1854489 h 1854489"/>
              <a:gd name="connsiteX2" fmla="*/ 0 w 2695478"/>
              <a:gd name="connsiteY2" fmla="*/ 1743406 h 1854489"/>
              <a:gd name="connsiteX3" fmla="*/ 0 w 2695478"/>
              <a:gd name="connsiteY3" fmla="*/ 362180 h 1854489"/>
              <a:gd name="connsiteX4" fmla="*/ 111083 w 2695478"/>
              <a:gd name="connsiteY4" fmla="*/ 251097 h 1854489"/>
              <a:gd name="connsiteX5" fmla="*/ 1139340 w 2695478"/>
              <a:gd name="connsiteY5" fmla="*/ 251097 h 1854489"/>
              <a:gd name="connsiteX6" fmla="*/ 1347740 w 2695478"/>
              <a:gd name="connsiteY6" fmla="*/ 0 h 1854489"/>
              <a:gd name="connsiteX7" fmla="*/ 1556139 w 2695478"/>
              <a:gd name="connsiteY7" fmla="*/ 251097 h 1854489"/>
              <a:gd name="connsiteX8" fmla="*/ 2584395 w 2695478"/>
              <a:gd name="connsiteY8" fmla="*/ 251097 h 1854489"/>
              <a:gd name="connsiteX9" fmla="*/ 2695478 w 2695478"/>
              <a:gd name="connsiteY9" fmla="*/ 362180 h 1854489"/>
              <a:gd name="connsiteX10" fmla="*/ 2695478 w 2695478"/>
              <a:gd name="connsiteY10" fmla="*/ 1743406 h 1854489"/>
              <a:gd name="connsiteX11" fmla="*/ 2584395 w 2695478"/>
              <a:gd name="connsiteY11" fmla="*/ 1854489 h 1854489"/>
              <a:gd name="connsiteX0-1" fmla="*/ 2584395 w 2695478"/>
              <a:gd name="connsiteY0-2" fmla="*/ 1865811 h 1865811"/>
              <a:gd name="connsiteX1-3" fmla="*/ 111083 w 2695478"/>
              <a:gd name="connsiteY1-4" fmla="*/ 1865811 h 1865811"/>
              <a:gd name="connsiteX2-5" fmla="*/ 0 w 2695478"/>
              <a:gd name="connsiteY2-6" fmla="*/ 1754728 h 1865811"/>
              <a:gd name="connsiteX3-7" fmla="*/ 0 w 2695478"/>
              <a:gd name="connsiteY3-8" fmla="*/ 373502 h 1865811"/>
              <a:gd name="connsiteX4-9" fmla="*/ 111083 w 2695478"/>
              <a:gd name="connsiteY4-10" fmla="*/ 262419 h 1865811"/>
              <a:gd name="connsiteX5-11" fmla="*/ 1139340 w 2695478"/>
              <a:gd name="connsiteY5-12" fmla="*/ 262419 h 1865811"/>
              <a:gd name="connsiteX6-13" fmla="*/ 1575299 w 2695478"/>
              <a:gd name="connsiteY6-14" fmla="*/ 0 h 1865811"/>
              <a:gd name="connsiteX7-15" fmla="*/ 1556139 w 2695478"/>
              <a:gd name="connsiteY7-16" fmla="*/ 262419 h 1865811"/>
              <a:gd name="connsiteX8-17" fmla="*/ 2584395 w 2695478"/>
              <a:gd name="connsiteY8-18" fmla="*/ 262419 h 1865811"/>
              <a:gd name="connsiteX9-19" fmla="*/ 2695478 w 2695478"/>
              <a:gd name="connsiteY9-20" fmla="*/ 373502 h 1865811"/>
              <a:gd name="connsiteX10-21" fmla="*/ 2695478 w 2695478"/>
              <a:gd name="connsiteY10-22" fmla="*/ 1754728 h 1865811"/>
              <a:gd name="connsiteX11-23" fmla="*/ 2584395 w 2695478"/>
              <a:gd name="connsiteY11-24" fmla="*/ 1865811 h 186581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</a:cxnLst>
            <a:rect l="l" t="t" r="r" b="b"/>
            <a:pathLst>
              <a:path w="2695478" h="1865811">
                <a:moveTo>
                  <a:pt x="2584395" y="1865811"/>
                </a:moveTo>
                <a:lnTo>
                  <a:pt x="111083" y="1865811"/>
                </a:lnTo>
                <a:cubicBezTo>
                  <a:pt x="49734" y="1865811"/>
                  <a:pt x="0" y="1816077"/>
                  <a:pt x="0" y="1754728"/>
                </a:cubicBezTo>
                <a:lnTo>
                  <a:pt x="0" y="373502"/>
                </a:lnTo>
                <a:cubicBezTo>
                  <a:pt x="0" y="312153"/>
                  <a:pt x="49734" y="262419"/>
                  <a:pt x="111083" y="262419"/>
                </a:cubicBezTo>
                <a:lnTo>
                  <a:pt x="1139340" y="262419"/>
                </a:lnTo>
                <a:lnTo>
                  <a:pt x="1575299" y="0"/>
                </a:lnTo>
                <a:lnTo>
                  <a:pt x="1556139" y="262419"/>
                </a:lnTo>
                <a:lnTo>
                  <a:pt x="2584395" y="262419"/>
                </a:lnTo>
                <a:cubicBezTo>
                  <a:pt x="2645744" y="262419"/>
                  <a:pt x="2695478" y="312153"/>
                  <a:pt x="2695478" y="373502"/>
                </a:cubicBezTo>
                <a:lnTo>
                  <a:pt x="2695478" y="1754728"/>
                </a:lnTo>
                <a:cubicBezTo>
                  <a:pt x="2695478" y="1816077"/>
                  <a:pt x="2645744" y="1865811"/>
                  <a:pt x="2584395" y="1865811"/>
                </a:cubicBezTo>
                <a:close/>
              </a:path>
            </a:pathLst>
          </a:custGeom>
          <a:solidFill>
            <a:schemeClr val="lt1">
              <a:lumMod val="40000"/>
              <a:lumOff val="60000"/>
              <a:alpha val="15000"/>
            </a:scheme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 dirty="0"/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6899216" y="3833886"/>
            <a:ext cx="3809265" cy="1519753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chemeClr val="tx1"/>
                </a:solidFill>
                <a:latin typeface="+mn-ea"/>
                <a:cs typeface="+mn-ea"/>
              </a:rPr>
              <a:t>中国高铁技术不断创新，领跑全球</a:t>
            </a:r>
            <a:endParaRPr lang="zh-CN" altLang="en-US" sz="2000" dirty="0">
              <a:solidFill>
                <a:schemeClr val="tx1"/>
              </a:solidFill>
              <a:latin typeface="+mn-ea"/>
              <a:cs typeface="+mn-ea"/>
            </a:endParaRPr>
          </a:p>
        </p:txBody>
      </p:sp>
      <p:sp>
        <p:nvSpPr>
          <p:cNvPr id="10" name="Shape 533"/>
          <p:cNvSpPr/>
          <p:nvPr>
            <p:custDataLst>
              <p:tags r:id="rId4"/>
            </p:custDataLst>
          </p:nvPr>
        </p:nvSpPr>
        <p:spPr>
          <a:xfrm>
            <a:off x="6899216" y="3194452"/>
            <a:ext cx="3809266" cy="57137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0" tIns="0" rIns="0" bIns="0" anchor="ctr">
            <a:noAutofit/>
            <a:scene3d>
              <a:camera prst="orthographicFront"/>
              <a:lightRig rig="threePt" dir="t"/>
            </a:scene3d>
            <a:sp3d contourW="12700"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latin typeface="+mn-ea"/>
                <a:cs typeface="+mn-ea"/>
                <a:sym typeface="+mn-ea"/>
              </a:rPr>
              <a:t>高铁技术突破</a:t>
            </a:r>
            <a:endParaRPr lang="zh-CN" altLang="en-US" sz="2400" b="1" dirty="0">
              <a:latin typeface="+mn-ea"/>
              <a:cs typeface="+mn-ea"/>
              <a:sym typeface="+mn-ea"/>
            </a:endParaRPr>
          </a:p>
        </p:txBody>
      </p:sp>
      <p:sp>
        <p:nvSpPr>
          <p:cNvPr id="12" name="任意多边形: 形状 8"/>
          <p:cNvSpPr/>
          <p:nvPr>
            <p:custDataLst>
              <p:tags r:id="rId5"/>
            </p:custDataLst>
          </p:nvPr>
        </p:nvSpPr>
        <p:spPr>
          <a:xfrm rot="10800000">
            <a:off x="1218600" y="1748581"/>
            <a:ext cx="5431862" cy="3861663"/>
          </a:xfrm>
          <a:custGeom>
            <a:avLst/>
            <a:gdLst>
              <a:gd name="connsiteX0" fmla="*/ 2584395 w 2695478"/>
              <a:gd name="connsiteY0" fmla="*/ 1854489 h 1854489"/>
              <a:gd name="connsiteX1" fmla="*/ 111083 w 2695478"/>
              <a:gd name="connsiteY1" fmla="*/ 1854489 h 1854489"/>
              <a:gd name="connsiteX2" fmla="*/ 0 w 2695478"/>
              <a:gd name="connsiteY2" fmla="*/ 1743406 h 1854489"/>
              <a:gd name="connsiteX3" fmla="*/ 0 w 2695478"/>
              <a:gd name="connsiteY3" fmla="*/ 362180 h 1854489"/>
              <a:gd name="connsiteX4" fmla="*/ 111083 w 2695478"/>
              <a:gd name="connsiteY4" fmla="*/ 251097 h 1854489"/>
              <a:gd name="connsiteX5" fmla="*/ 1139340 w 2695478"/>
              <a:gd name="connsiteY5" fmla="*/ 251097 h 1854489"/>
              <a:gd name="connsiteX6" fmla="*/ 1347740 w 2695478"/>
              <a:gd name="connsiteY6" fmla="*/ 0 h 1854489"/>
              <a:gd name="connsiteX7" fmla="*/ 1556139 w 2695478"/>
              <a:gd name="connsiteY7" fmla="*/ 251097 h 1854489"/>
              <a:gd name="connsiteX8" fmla="*/ 2584395 w 2695478"/>
              <a:gd name="connsiteY8" fmla="*/ 251097 h 1854489"/>
              <a:gd name="connsiteX9" fmla="*/ 2695478 w 2695478"/>
              <a:gd name="connsiteY9" fmla="*/ 362180 h 1854489"/>
              <a:gd name="connsiteX10" fmla="*/ 2695478 w 2695478"/>
              <a:gd name="connsiteY10" fmla="*/ 1743406 h 1854489"/>
              <a:gd name="connsiteX11" fmla="*/ 2584395 w 2695478"/>
              <a:gd name="connsiteY11" fmla="*/ 1854489 h 1854489"/>
              <a:gd name="connsiteX0-1" fmla="*/ 2584395 w 2695478"/>
              <a:gd name="connsiteY0-2" fmla="*/ 1859172 h 1859172"/>
              <a:gd name="connsiteX1-3" fmla="*/ 111083 w 2695478"/>
              <a:gd name="connsiteY1-4" fmla="*/ 1859172 h 1859172"/>
              <a:gd name="connsiteX2-5" fmla="*/ 0 w 2695478"/>
              <a:gd name="connsiteY2-6" fmla="*/ 1748089 h 1859172"/>
              <a:gd name="connsiteX3-7" fmla="*/ 0 w 2695478"/>
              <a:gd name="connsiteY3-8" fmla="*/ 366863 h 1859172"/>
              <a:gd name="connsiteX4-9" fmla="*/ 111083 w 2695478"/>
              <a:gd name="connsiteY4-10" fmla="*/ 255780 h 1859172"/>
              <a:gd name="connsiteX5-11" fmla="*/ 1139340 w 2695478"/>
              <a:gd name="connsiteY5-12" fmla="*/ 255780 h 1859172"/>
              <a:gd name="connsiteX6-13" fmla="*/ 1043632 w 2695478"/>
              <a:gd name="connsiteY6-14" fmla="*/ 0 h 1859172"/>
              <a:gd name="connsiteX7-15" fmla="*/ 1556139 w 2695478"/>
              <a:gd name="connsiteY7-16" fmla="*/ 255780 h 1859172"/>
              <a:gd name="connsiteX8-17" fmla="*/ 2584395 w 2695478"/>
              <a:gd name="connsiteY8-18" fmla="*/ 255780 h 1859172"/>
              <a:gd name="connsiteX9-19" fmla="*/ 2695478 w 2695478"/>
              <a:gd name="connsiteY9-20" fmla="*/ 366863 h 1859172"/>
              <a:gd name="connsiteX10-21" fmla="*/ 2695478 w 2695478"/>
              <a:gd name="connsiteY10-22" fmla="*/ 1748089 h 1859172"/>
              <a:gd name="connsiteX11-23" fmla="*/ 2584395 w 2695478"/>
              <a:gd name="connsiteY11-24" fmla="*/ 1859172 h 18591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</a:cxnLst>
            <a:rect l="l" t="t" r="r" b="b"/>
            <a:pathLst>
              <a:path w="2695478" h="1859172">
                <a:moveTo>
                  <a:pt x="2584395" y="1859172"/>
                </a:moveTo>
                <a:lnTo>
                  <a:pt x="111083" y="1859172"/>
                </a:lnTo>
                <a:cubicBezTo>
                  <a:pt x="49734" y="1859172"/>
                  <a:pt x="0" y="1809438"/>
                  <a:pt x="0" y="1748089"/>
                </a:cubicBezTo>
                <a:lnTo>
                  <a:pt x="0" y="366863"/>
                </a:lnTo>
                <a:cubicBezTo>
                  <a:pt x="0" y="305514"/>
                  <a:pt x="49734" y="255780"/>
                  <a:pt x="111083" y="255780"/>
                </a:cubicBezTo>
                <a:lnTo>
                  <a:pt x="1139340" y="255780"/>
                </a:lnTo>
                <a:lnTo>
                  <a:pt x="1043632" y="0"/>
                </a:lnTo>
                <a:lnTo>
                  <a:pt x="1556139" y="255780"/>
                </a:lnTo>
                <a:lnTo>
                  <a:pt x="2584395" y="255780"/>
                </a:lnTo>
                <a:cubicBezTo>
                  <a:pt x="2645744" y="255780"/>
                  <a:pt x="2695478" y="305514"/>
                  <a:pt x="2695478" y="366863"/>
                </a:cubicBezTo>
                <a:lnTo>
                  <a:pt x="2695478" y="1748089"/>
                </a:lnTo>
                <a:cubicBezTo>
                  <a:pt x="2695478" y="1809438"/>
                  <a:pt x="2645744" y="1859172"/>
                  <a:pt x="2584395" y="185917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100000"/>
                </a:schemeClr>
              </a:gs>
              <a:gs pos="50000">
                <a:schemeClr val="accent1"/>
              </a:gs>
            </a:gsLst>
            <a:lin ang="13800000" scaled="0"/>
          </a:gradFill>
          <a:ln>
            <a:noFill/>
          </a:ln>
          <a:effectLst>
            <a:outerShdw blurRad="228600" dist="177800" dir="378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algn="ctr"/>
            <a:endParaRPr lang="zh-CN" altLang="en-US" sz="4000" b="1" dirty="0"/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1694207" y="2862352"/>
            <a:ext cx="4480970" cy="1837013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刘友梅，引领中国高铁技术走向世界</a:t>
            </a:r>
            <a:endParaRPr lang="zh-CN" altLang="en-US" sz="2000" dirty="0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4" name="Shape 533"/>
          <p:cNvSpPr/>
          <p:nvPr>
            <p:custDataLst>
              <p:tags r:id="rId7"/>
            </p:custDataLst>
          </p:nvPr>
        </p:nvSpPr>
        <p:spPr>
          <a:xfrm>
            <a:off x="1694207" y="2189899"/>
            <a:ext cx="4493744" cy="690652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0" tIns="0" rIns="0" bIns="0" anchor="ctr">
            <a:noAutofit/>
            <a:scene3d>
              <a:camera prst="orthographicFront"/>
              <a:lightRig rig="threePt" dir="t"/>
            </a:scene3d>
            <a:sp3d contourW="12700"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高铁技术领军人物</a:t>
            </a:r>
            <a:endParaRPr lang="zh-CN" altLang="en-US" sz="24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/>
              <a:t>5G通信技术专家</a:t>
            </a:r>
            <a:endParaRPr lang="zh-CN" altLang="en-US" dirty="0"/>
          </a:p>
        </p:txBody>
      </p:sp>
      <p:sp>
        <p:nvSpPr>
          <p:cNvPr id="6" name="矩形: 圆角 2"/>
          <p:cNvSpPr/>
          <p:nvPr>
            <p:custDataLst>
              <p:tags r:id="rId2"/>
            </p:custDataLst>
          </p:nvPr>
        </p:nvSpPr>
        <p:spPr>
          <a:xfrm>
            <a:off x="692367" y="3770307"/>
            <a:ext cx="3854609" cy="2141747"/>
          </a:xfrm>
          <a:prstGeom prst="roundRect">
            <a:avLst>
              <a:gd name="adj" fmla="val 7221"/>
            </a:avLst>
          </a:prstGeom>
          <a:solidFill>
            <a:schemeClr val="tx1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0057" tIns="396082" rIns="320058" bIns="167482" rtlCol="0" anchor="ctr"/>
          <a:p>
            <a:pPr algn="just" fontAlgn="b">
              <a:lnSpc>
                <a:spcPct val="150000"/>
              </a:lnSpc>
            </a:pPr>
            <a:r>
              <a:rPr lang="zh-CN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邬贺铨，推动中国5G技术快速发展</a:t>
            </a:r>
            <a:endParaRPr lang="zh-CN" altLang="zh-CN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pic>
        <p:nvPicPr>
          <p:cNvPr id="11" name="图片 10" descr="/data/temp/aab3e27c-8c26-11ef-b33e-4a02a27fff82.jpg@base@tag=imgScale&amp;m=1&amp;w=691&amp;h=691&amp;q=95aab3e27c-8c26-11ef-b33e-4a02a27fff8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12486" r="12486"/>
          <a:stretch>
            <a:fillRect/>
          </a:stretch>
        </p:blipFill>
        <p:spPr>
          <a:xfrm>
            <a:off x="3295486" y="1736839"/>
            <a:ext cx="2491306" cy="2491306"/>
          </a:xfrm>
          <a:prstGeom prst="ellipse">
            <a:avLst/>
          </a:prstGeom>
          <a:noFill/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矩形: 圆角 4"/>
          <p:cNvSpPr/>
          <p:nvPr>
            <p:custDataLst>
              <p:tags r:id="rId5"/>
            </p:custDataLst>
          </p:nvPr>
        </p:nvSpPr>
        <p:spPr>
          <a:xfrm>
            <a:off x="692367" y="3459127"/>
            <a:ext cx="2217816" cy="539803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52400" dist="38100" dir="2700000" algn="tl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5G技术专家</a:t>
            </a:r>
            <a:endParaRPr lang="zh-CN" altLang="en-US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6" name="矩形: 圆角 6"/>
          <p:cNvSpPr/>
          <p:nvPr>
            <p:custDataLst>
              <p:tags r:id="rId6"/>
            </p:custDataLst>
          </p:nvPr>
        </p:nvSpPr>
        <p:spPr>
          <a:xfrm>
            <a:off x="6402844" y="3770307"/>
            <a:ext cx="3854609" cy="2141747"/>
          </a:xfrm>
          <a:prstGeom prst="roundRect">
            <a:avLst>
              <a:gd name="adj" fmla="val 7221"/>
            </a:avLst>
          </a:prstGeom>
          <a:solidFill>
            <a:schemeClr val="tx1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0057" tIns="396082" rIns="320058" bIns="167482" rtlCol="0" anchor="ctr"/>
          <a:p>
            <a:pPr algn="just" fontAlgn="b">
              <a:lnSpc>
                <a:spcPct val="150000"/>
              </a:lnSpc>
            </a:pPr>
            <a:r>
              <a:rPr lang="zh-CN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中国5G技术领先全球，推动数字化转型</a:t>
            </a:r>
            <a:endParaRPr lang="zh-CN" altLang="zh-CN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8" name="矩形: 圆角 8"/>
          <p:cNvSpPr/>
          <p:nvPr>
            <p:custDataLst>
              <p:tags r:id="rId7"/>
            </p:custDataLst>
          </p:nvPr>
        </p:nvSpPr>
        <p:spPr>
          <a:xfrm>
            <a:off x="6402844" y="3459127"/>
            <a:ext cx="2217816" cy="539803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52400" dist="38100" dir="2700000" algn="tl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5G技术领先</a:t>
            </a:r>
            <a:endParaRPr lang="zh-CN" altLang="en-US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pic>
        <p:nvPicPr>
          <p:cNvPr id="20" name="图片 19" descr="/data/temp/aab3e2b3-8c26-11ef-b33e-4a02a27fff82.jpg@base@tag=imgScale&amp;m=1&amp;w=691&amp;h=691&amp;q=95aab3e2b3-8c26-11ef-b33e-4a02a27fff82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 r="57659"/>
          <a:stretch>
            <a:fillRect/>
          </a:stretch>
        </p:blipFill>
        <p:spPr>
          <a:xfrm>
            <a:off x="9005962" y="1736839"/>
            <a:ext cx="2491306" cy="2491306"/>
          </a:xfrm>
          <a:prstGeom prst="ellipse">
            <a:avLst/>
          </a:prstGeom>
          <a:noFill/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科技改善人民生活</a:t>
            </a:r>
            <a:endParaRPr lang="zh-CN" altLang="en-US"/>
          </a:p>
        </p:txBody>
      </p:sp>
      <p:sp>
        <p:nvSpPr>
          <p:cNvPr id="5" name="副标题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  </a:t>
            </a:r>
            <a:endParaRPr lang="en-US" altLang="zh-CN"/>
          </a:p>
          <a:p>
            <a:endParaRPr lang="en-US" altLang="zh-CN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04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5960" y="360000"/>
            <a:ext cx="10800000" cy="720000"/>
          </a:xfrm>
        </p:spPr>
        <p:txBody>
          <a:bodyPr/>
          <a:lstStyle/>
          <a:p>
            <a:r>
              <a:rPr lang="zh-CN" altLang="en-US"/>
              <a:t>科技创新改善民生</a:t>
            </a:r>
            <a:endParaRPr lang="zh-CN" altLang="en-US"/>
          </a:p>
        </p:txBody>
      </p:sp>
      <p:pic>
        <p:nvPicPr>
          <p:cNvPr id="4" name="@path_Rectangle 41763-859&amp;389" descr="/data/temp/aa629644-8c26-11ef-9a5e-8e1caff7e161.jpg@base@tag=imgScale&amp;m=1&amp;w=1403&amp;h=1904&amp;q=95aa629644-8c26-11ef-9a5e-8e1caff7e161"/>
          <p:cNvPicPr/>
          <p:nvPr>
            <p:custDataLst>
              <p:tags r:id="rId2"/>
            </p:custDataLst>
          </p:nvPr>
        </p:nvPicPr>
        <p:blipFill>
          <a:blip r:embed="rId3"/>
          <a:srcRect t="9574"/>
        </p:blipFill>
        <p:spPr>
          <a:xfrm>
            <a:off x="7137400" y="0"/>
            <a:ext cx="5054600" cy="685800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sp>
        <p:nvSpPr>
          <p:cNvPr id="14" name="@path_1-845&amp;313"/>
          <p:cNvSpPr/>
          <p:nvPr>
            <p:custDataLst>
              <p:tags r:id="rId5"/>
            </p:custDataLst>
          </p:nvPr>
        </p:nvSpPr>
        <p:spPr>
          <a:xfrm>
            <a:off x="1481772" y="4572317"/>
            <a:ext cx="4137660" cy="1556385"/>
          </a:xfrm>
          <a:custGeom>
            <a:avLst/>
            <a:gdLst/>
            <a:ahLst/>
            <a:cxnLst/>
            <a:rect l="l" t="t" r="r" b="b"/>
            <a:pathLst>
              <a:path w="3520440" h="1170432">
                <a:moveTo>
                  <a:pt x="128016" y="0"/>
                </a:moveTo>
                <a:cubicBezTo>
                  <a:pt x="54864" y="0"/>
                  <a:pt x="0" y="54864"/>
                  <a:pt x="0" y="128016"/>
                </a:cubicBezTo>
                <a:lnTo>
                  <a:pt x="0" y="1042416"/>
                </a:lnTo>
                <a:cubicBezTo>
                  <a:pt x="0" y="1115568"/>
                  <a:pt x="54864" y="1170432"/>
                  <a:pt x="128016" y="1170432"/>
                </a:cubicBezTo>
                <a:lnTo>
                  <a:pt x="3227832" y="1170432"/>
                </a:lnTo>
                <a:cubicBezTo>
                  <a:pt x="3291840" y="1170432"/>
                  <a:pt x="3355848" y="1115568"/>
                  <a:pt x="3355848" y="1042416"/>
                </a:cubicBezTo>
                <a:lnTo>
                  <a:pt x="3355848" y="777240"/>
                </a:lnTo>
                <a:lnTo>
                  <a:pt x="3502152" y="621792"/>
                </a:lnTo>
                <a:cubicBezTo>
                  <a:pt x="3529584" y="603504"/>
                  <a:pt x="3529584" y="576072"/>
                  <a:pt x="3502152" y="557784"/>
                </a:cubicBezTo>
                <a:lnTo>
                  <a:pt x="3355848" y="402336"/>
                </a:lnTo>
                <a:lnTo>
                  <a:pt x="3355848" y="128016"/>
                </a:lnTo>
                <a:cubicBezTo>
                  <a:pt x="3355848" y="54864"/>
                  <a:pt x="3291840" y="0"/>
                  <a:pt x="3227832" y="0"/>
                </a:cubicBezTo>
                <a:lnTo>
                  <a:pt x="128016" y="0"/>
                </a:lnTo>
              </a:path>
            </a:pathLst>
          </a:custGeom>
          <a:solidFill>
            <a:schemeClr val="lt1">
              <a:lumMod val="100000"/>
            </a:schemeClr>
          </a:solidFill>
          <a:ln w="3175" cap="flat" cmpd="sng" algn="ctr">
            <a:solidFill>
              <a:schemeClr val="accent1">
                <a:lumMod val="100000"/>
                <a:alpha val="20067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254000" dist="38100" dir="5400000" algn="t" rotWithShape="0">
              <a:schemeClr val="accent1">
                <a:alpha val="20067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p>
            <a:endParaRPr lang="zh-CN" altLang="en-US"/>
          </a:p>
        </p:txBody>
      </p:sp>
      <p:sp>
        <p:nvSpPr>
          <p:cNvPr id="15" name="@path_1-845&amp;313"/>
          <p:cNvSpPr/>
          <p:nvPr>
            <p:custDataLst>
              <p:tags r:id="rId6"/>
            </p:custDataLst>
          </p:nvPr>
        </p:nvSpPr>
        <p:spPr>
          <a:xfrm>
            <a:off x="915352" y="3236912"/>
            <a:ext cx="4137660" cy="1556385"/>
          </a:xfrm>
          <a:custGeom>
            <a:avLst/>
            <a:gdLst/>
            <a:ahLst/>
            <a:cxnLst/>
            <a:rect l="l" t="t" r="r" b="b"/>
            <a:pathLst>
              <a:path w="3520440" h="1170432">
                <a:moveTo>
                  <a:pt x="128016" y="0"/>
                </a:moveTo>
                <a:cubicBezTo>
                  <a:pt x="54864" y="0"/>
                  <a:pt x="0" y="54864"/>
                  <a:pt x="0" y="128016"/>
                </a:cubicBezTo>
                <a:lnTo>
                  <a:pt x="0" y="1042416"/>
                </a:lnTo>
                <a:cubicBezTo>
                  <a:pt x="0" y="1115568"/>
                  <a:pt x="54864" y="1170432"/>
                  <a:pt x="128016" y="1170432"/>
                </a:cubicBezTo>
                <a:lnTo>
                  <a:pt x="3227832" y="1170432"/>
                </a:lnTo>
                <a:cubicBezTo>
                  <a:pt x="3291840" y="1170432"/>
                  <a:pt x="3355848" y="1115568"/>
                  <a:pt x="3355848" y="1042416"/>
                </a:cubicBezTo>
                <a:lnTo>
                  <a:pt x="3355848" y="777240"/>
                </a:lnTo>
                <a:lnTo>
                  <a:pt x="3502152" y="621792"/>
                </a:lnTo>
                <a:cubicBezTo>
                  <a:pt x="3529584" y="603504"/>
                  <a:pt x="3529584" y="576072"/>
                  <a:pt x="3502152" y="557784"/>
                </a:cubicBezTo>
                <a:lnTo>
                  <a:pt x="3355848" y="402336"/>
                </a:lnTo>
                <a:lnTo>
                  <a:pt x="3355848" y="128016"/>
                </a:lnTo>
                <a:cubicBezTo>
                  <a:pt x="3355848" y="54864"/>
                  <a:pt x="3291840" y="0"/>
                  <a:pt x="3227832" y="0"/>
                </a:cubicBezTo>
                <a:lnTo>
                  <a:pt x="128016" y="0"/>
                </a:lnTo>
              </a:path>
            </a:pathLst>
          </a:custGeom>
          <a:gradFill flip="none" rotWithShape="1">
            <a:gsLst>
              <a:gs pos="38000">
                <a:schemeClr val="accent1">
                  <a:lumMod val="75000"/>
                </a:schemeClr>
              </a:gs>
              <a:gs pos="100000">
                <a:schemeClr val="accent1">
                  <a:alpha val="54000"/>
                </a:schemeClr>
              </a:gs>
            </a:gsLst>
            <a:lin ang="21000000" scaled="1"/>
            <a:tileRect/>
          </a:gradFill>
          <a:ln w="3175" cap="flat" cmpd="sng" algn="ctr">
            <a:solidFill>
              <a:schemeClr val="accent1">
                <a:lumMod val="100000"/>
                <a:alpha val="2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254000" dist="38100" dir="5400000" algn="t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p>
            <a:endParaRPr lang="zh-CN" altLang="en-US"/>
          </a:p>
        </p:txBody>
      </p:sp>
      <p:sp>
        <p:nvSpPr>
          <p:cNvPr id="2" name="“_#color-785&amp;1094"/>
          <p:cNvSpPr/>
          <p:nvPr>
            <p:custDataLst>
              <p:tags r:id="rId7"/>
            </p:custDataLst>
          </p:nvPr>
        </p:nvSpPr>
        <p:spPr>
          <a:xfrm>
            <a:off x="1153477" y="3504882"/>
            <a:ext cx="425450" cy="365760"/>
          </a:xfrm>
          <a:custGeom>
            <a:avLst/>
            <a:gdLst/>
            <a:ahLst/>
            <a:cxnLst/>
            <a:rect l="l" t="t" r="r" b="b"/>
            <a:pathLst>
              <a:path w="576072" h="493776">
                <a:moveTo>
                  <a:pt x="0" y="246888"/>
                </a:moveTo>
                <a:cubicBezTo>
                  <a:pt x="0" y="201168"/>
                  <a:pt x="9144" y="164592"/>
                  <a:pt x="27432" y="128016"/>
                </a:cubicBezTo>
                <a:cubicBezTo>
                  <a:pt x="45720" y="82296"/>
                  <a:pt x="73152" y="54864"/>
                  <a:pt x="109728" y="36576"/>
                </a:cubicBezTo>
                <a:cubicBezTo>
                  <a:pt x="146304" y="18288"/>
                  <a:pt x="182880" y="0"/>
                  <a:pt x="228600" y="0"/>
                </a:cubicBezTo>
                <a:cubicBezTo>
                  <a:pt x="237744" y="0"/>
                  <a:pt x="246888" y="9144"/>
                  <a:pt x="246888" y="9144"/>
                </a:cubicBezTo>
                <a:lnTo>
                  <a:pt x="246888" y="100584"/>
                </a:lnTo>
                <a:cubicBezTo>
                  <a:pt x="246888" y="100584"/>
                  <a:pt x="237744" y="109728"/>
                  <a:pt x="228600" y="109728"/>
                </a:cubicBezTo>
                <a:cubicBezTo>
                  <a:pt x="192024" y="109728"/>
                  <a:pt x="164592" y="128016"/>
                  <a:pt x="146304" y="146304"/>
                </a:cubicBezTo>
                <a:cubicBezTo>
                  <a:pt x="128016" y="173736"/>
                  <a:pt x="118872" y="201168"/>
                  <a:pt x="118872" y="246888"/>
                </a:cubicBezTo>
                <a:lnTo>
                  <a:pt x="118872" y="265176"/>
                </a:lnTo>
                <a:cubicBezTo>
                  <a:pt x="118872" y="265176"/>
                  <a:pt x="118872" y="274320"/>
                  <a:pt x="128016" y="274320"/>
                </a:cubicBezTo>
                <a:lnTo>
                  <a:pt x="219456" y="274320"/>
                </a:lnTo>
                <a:cubicBezTo>
                  <a:pt x="228600" y="274320"/>
                  <a:pt x="228600" y="283464"/>
                  <a:pt x="228600" y="283464"/>
                </a:cubicBezTo>
                <a:lnTo>
                  <a:pt x="228600" y="484632"/>
                </a:lnTo>
                <a:cubicBezTo>
                  <a:pt x="228600" y="493776"/>
                  <a:pt x="228600" y="493776"/>
                  <a:pt x="219456" y="493776"/>
                </a:cubicBezTo>
                <a:lnTo>
                  <a:pt x="9144" y="493776"/>
                </a:lnTo>
                <a:cubicBezTo>
                  <a:pt x="9144" y="493776"/>
                  <a:pt x="0" y="493776"/>
                  <a:pt x="0" y="484632"/>
                </a:cubicBezTo>
                <a:lnTo>
                  <a:pt x="0" y="246888"/>
                </a:lnTo>
                <a:moveTo>
                  <a:pt x="576072" y="100584"/>
                </a:moveTo>
                <a:cubicBezTo>
                  <a:pt x="576072" y="100584"/>
                  <a:pt x="566928" y="109728"/>
                  <a:pt x="557784" y="109728"/>
                </a:cubicBezTo>
                <a:cubicBezTo>
                  <a:pt x="521208" y="109728"/>
                  <a:pt x="493776" y="128016"/>
                  <a:pt x="475488" y="146304"/>
                </a:cubicBezTo>
                <a:cubicBezTo>
                  <a:pt x="457200" y="173736"/>
                  <a:pt x="448056" y="201168"/>
                  <a:pt x="448056" y="246888"/>
                </a:cubicBezTo>
                <a:lnTo>
                  <a:pt x="448056" y="265176"/>
                </a:lnTo>
                <a:cubicBezTo>
                  <a:pt x="448056" y="265176"/>
                  <a:pt x="448056" y="274320"/>
                  <a:pt x="457200" y="274320"/>
                </a:cubicBezTo>
                <a:lnTo>
                  <a:pt x="548640" y="274320"/>
                </a:lnTo>
                <a:cubicBezTo>
                  <a:pt x="557784" y="274320"/>
                  <a:pt x="557784" y="283464"/>
                  <a:pt x="557784" y="283464"/>
                </a:cubicBezTo>
                <a:lnTo>
                  <a:pt x="557784" y="484632"/>
                </a:lnTo>
                <a:cubicBezTo>
                  <a:pt x="557784" y="493776"/>
                  <a:pt x="557784" y="493776"/>
                  <a:pt x="548640" y="493776"/>
                </a:cubicBezTo>
                <a:lnTo>
                  <a:pt x="338328" y="493776"/>
                </a:lnTo>
                <a:cubicBezTo>
                  <a:pt x="338328" y="493776"/>
                  <a:pt x="329184" y="493776"/>
                  <a:pt x="329184" y="484632"/>
                </a:cubicBezTo>
                <a:lnTo>
                  <a:pt x="329184" y="246888"/>
                </a:lnTo>
                <a:cubicBezTo>
                  <a:pt x="329184" y="201168"/>
                  <a:pt x="338328" y="164592"/>
                  <a:pt x="356616" y="128016"/>
                </a:cubicBezTo>
                <a:cubicBezTo>
                  <a:pt x="374904" y="82296"/>
                  <a:pt x="402336" y="54864"/>
                  <a:pt x="438912" y="36576"/>
                </a:cubicBezTo>
                <a:cubicBezTo>
                  <a:pt x="475488" y="18288"/>
                  <a:pt x="512064" y="0"/>
                  <a:pt x="557784" y="0"/>
                </a:cubicBezTo>
                <a:cubicBezTo>
                  <a:pt x="566928" y="0"/>
                  <a:pt x="576072" y="9144"/>
                  <a:pt x="576072" y="9144"/>
                </a:cubicBezTo>
                <a:lnTo>
                  <a:pt x="576072" y="100584"/>
                </a:lnTo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</p:spPr>
        <p:txBody>
          <a:bodyPr>
            <a:noAutofit/>
          </a:bodyPr>
          <a:p>
            <a:endParaRPr lang="zh-CN" altLang="en-US"/>
          </a:p>
        </p:txBody>
      </p:sp>
      <p:sp>
        <p:nvSpPr>
          <p:cNvPr id="18" name="“_#color-785&amp;1094"/>
          <p:cNvSpPr/>
          <p:nvPr>
            <p:custDataLst>
              <p:tags r:id="rId8"/>
            </p:custDataLst>
          </p:nvPr>
        </p:nvSpPr>
        <p:spPr>
          <a:xfrm>
            <a:off x="1773237" y="4869497"/>
            <a:ext cx="425450" cy="365760"/>
          </a:xfrm>
          <a:custGeom>
            <a:avLst/>
            <a:gdLst/>
            <a:ahLst/>
            <a:cxnLst/>
            <a:rect l="l" t="t" r="r" b="b"/>
            <a:pathLst>
              <a:path w="576072" h="493776">
                <a:moveTo>
                  <a:pt x="0" y="246888"/>
                </a:moveTo>
                <a:cubicBezTo>
                  <a:pt x="0" y="201168"/>
                  <a:pt x="9144" y="164592"/>
                  <a:pt x="27432" y="128016"/>
                </a:cubicBezTo>
                <a:cubicBezTo>
                  <a:pt x="45720" y="82296"/>
                  <a:pt x="73152" y="54864"/>
                  <a:pt x="109728" y="36576"/>
                </a:cubicBezTo>
                <a:cubicBezTo>
                  <a:pt x="146304" y="18288"/>
                  <a:pt x="182880" y="0"/>
                  <a:pt x="228600" y="0"/>
                </a:cubicBezTo>
                <a:cubicBezTo>
                  <a:pt x="237744" y="0"/>
                  <a:pt x="246888" y="9144"/>
                  <a:pt x="246888" y="9144"/>
                </a:cubicBezTo>
                <a:lnTo>
                  <a:pt x="246888" y="100584"/>
                </a:lnTo>
                <a:cubicBezTo>
                  <a:pt x="246888" y="100584"/>
                  <a:pt x="237744" y="109728"/>
                  <a:pt x="228600" y="109728"/>
                </a:cubicBezTo>
                <a:cubicBezTo>
                  <a:pt x="192024" y="109728"/>
                  <a:pt x="164592" y="128016"/>
                  <a:pt x="146304" y="146304"/>
                </a:cubicBezTo>
                <a:cubicBezTo>
                  <a:pt x="128016" y="173736"/>
                  <a:pt x="118872" y="201168"/>
                  <a:pt x="118872" y="246888"/>
                </a:cubicBezTo>
                <a:lnTo>
                  <a:pt x="118872" y="265176"/>
                </a:lnTo>
                <a:cubicBezTo>
                  <a:pt x="118872" y="265176"/>
                  <a:pt x="118872" y="274320"/>
                  <a:pt x="128016" y="274320"/>
                </a:cubicBezTo>
                <a:lnTo>
                  <a:pt x="219456" y="274320"/>
                </a:lnTo>
                <a:cubicBezTo>
                  <a:pt x="228600" y="274320"/>
                  <a:pt x="228600" y="283464"/>
                  <a:pt x="228600" y="283464"/>
                </a:cubicBezTo>
                <a:lnTo>
                  <a:pt x="228600" y="484632"/>
                </a:lnTo>
                <a:cubicBezTo>
                  <a:pt x="228600" y="493776"/>
                  <a:pt x="228600" y="493776"/>
                  <a:pt x="219456" y="493776"/>
                </a:cubicBezTo>
                <a:lnTo>
                  <a:pt x="9144" y="493776"/>
                </a:lnTo>
                <a:cubicBezTo>
                  <a:pt x="9144" y="493776"/>
                  <a:pt x="0" y="493776"/>
                  <a:pt x="0" y="484632"/>
                </a:cubicBezTo>
                <a:lnTo>
                  <a:pt x="0" y="246888"/>
                </a:lnTo>
                <a:moveTo>
                  <a:pt x="576072" y="100584"/>
                </a:moveTo>
                <a:cubicBezTo>
                  <a:pt x="576072" y="100584"/>
                  <a:pt x="566928" y="109728"/>
                  <a:pt x="557784" y="109728"/>
                </a:cubicBezTo>
                <a:cubicBezTo>
                  <a:pt x="521208" y="109728"/>
                  <a:pt x="493776" y="128016"/>
                  <a:pt x="475488" y="146304"/>
                </a:cubicBezTo>
                <a:cubicBezTo>
                  <a:pt x="457200" y="173736"/>
                  <a:pt x="448056" y="201168"/>
                  <a:pt x="448056" y="246888"/>
                </a:cubicBezTo>
                <a:lnTo>
                  <a:pt x="448056" y="265176"/>
                </a:lnTo>
                <a:cubicBezTo>
                  <a:pt x="448056" y="265176"/>
                  <a:pt x="448056" y="274320"/>
                  <a:pt x="457200" y="274320"/>
                </a:cubicBezTo>
                <a:lnTo>
                  <a:pt x="548640" y="274320"/>
                </a:lnTo>
                <a:cubicBezTo>
                  <a:pt x="557784" y="274320"/>
                  <a:pt x="557784" y="283464"/>
                  <a:pt x="557784" y="283464"/>
                </a:cubicBezTo>
                <a:lnTo>
                  <a:pt x="557784" y="484632"/>
                </a:lnTo>
                <a:cubicBezTo>
                  <a:pt x="557784" y="493776"/>
                  <a:pt x="557784" y="493776"/>
                  <a:pt x="548640" y="493776"/>
                </a:cubicBezTo>
                <a:lnTo>
                  <a:pt x="338328" y="493776"/>
                </a:lnTo>
                <a:cubicBezTo>
                  <a:pt x="338328" y="493776"/>
                  <a:pt x="329184" y="493776"/>
                  <a:pt x="329184" y="484632"/>
                </a:cubicBezTo>
                <a:lnTo>
                  <a:pt x="329184" y="246888"/>
                </a:lnTo>
                <a:cubicBezTo>
                  <a:pt x="329184" y="201168"/>
                  <a:pt x="338328" y="164592"/>
                  <a:pt x="356616" y="128016"/>
                </a:cubicBezTo>
                <a:cubicBezTo>
                  <a:pt x="374904" y="82296"/>
                  <a:pt x="402336" y="54864"/>
                  <a:pt x="438912" y="36576"/>
                </a:cubicBezTo>
                <a:cubicBezTo>
                  <a:pt x="475488" y="18288"/>
                  <a:pt x="512064" y="0"/>
                  <a:pt x="557784" y="0"/>
                </a:cubicBezTo>
                <a:cubicBezTo>
                  <a:pt x="566928" y="0"/>
                  <a:pt x="576072" y="9144"/>
                  <a:pt x="576072" y="9144"/>
                </a:cubicBezTo>
                <a:lnTo>
                  <a:pt x="576072" y="100584"/>
                </a:lnTo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p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1981517" y="3943667"/>
            <a:ext cx="2656840" cy="70294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srgbClr val="FFFFFF"/>
                </a:solidFill>
                <a:latin typeface="+mn-ea"/>
                <a:cs typeface="+mn-ea"/>
              </a:rPr>
              <a:t>在线教育平台让优质教育资源覆盖更广泛</a:t>
            </a:r>
            <a:endParaRPr lang="zh-CN" altLang="en-US" sz="1200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7" name="矩形 6"/>
          <p:cNvSpPr/>
          <p:nvPr>
            <p:custDataLst>
              <p:tags r:id="rId10"/>
            </p:custDataLst>
          </p:nvPr>
        </p:nvSpPr>
        <p:spPr>
          <a:xfrm>
            <a:off x="2431733" y="5313362"/>
            <a:ext cx="2656840" cy="70294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rgbClr val="404040"/>
                </a:solidFill>
                <a:latin typeface="+mn-ea"/>
                <a:cs typeface="+mn-ea"/>
              </a:rPr>
              <a:t>智慧城市技术提升城市管理效率，改善居民生活</a:t>
            </a:r>
            <a:endParaRPr lang="zh-CN" altLang="en-US" sz="1200">
              <a:solidFill>
                <a:srgbClr val="404040"/>
              </a:solidFill>
              <a:latin typeface="+mn-ea"/>
              <a:cs typeface="+mn-ea"/>
            </a:endParaRPr>
          </a:p>
        </p:txBody>
      </p:sp>
      <p:sp>
        <p:nvSpPr>
          <p:cNvPr id="12" name="@path_1-845&amp;313"/>
          <p:cNvSpPr/>
          <p:nvPr>
            <p:custDataLst>
              <p:tags r:id="rId11"/>
            </p:custDataLst>
          </p:nvPr>
        </p:nvSpPr>
        <p:spPr>
          <a:xfrm>
            <a:off x="2041207" y="1848167"/>
            <a:ext cx="4137660" cy="1556385"/>
          </a:xfrm>
          <a:custGeom>
            <a:avLst/>
            <a:gdLst/>
            <a:ahLst/>
            <a:cxnLst/>
            <a:rect l="l" t="t" r="r" b="b"/>
            <a:pathLst>
              <a:path w="3520440" h="1170432">
                <a:moveTo>
                  <a:pt x="128016" y="0"/>
                </a:moveTo>
                <a:cubicBezTo>
                  <a:pt x="54864" y="0"/>
                  <a:pt x="0" y="54864"/>
                  <a:pt x="0" y="128016"/>
                </a:cubicBezTo>
                <a:lnTo>
                  <a:pt x="0" y="1042416"/>
                </a:lnTo>
                <a:cubicBezTo>
                  <a:pt x="0" y="1115568"/>
                  <a:pt x="54864" y="1170432"/>
                  <a:pt x="128016" y="1170432"/>
                </a:cubicBezTo>
                <a:lnTo>
                  <a:pt x="3227832" y="1170432"/>
                </a:lnTo>
                <a:cubicBezTo>
                  <a:pt x="3291840" y="1170432"/>
                  <a:pt x="3355848" y="1115568"/>
                  <a:pt x="3355848" y="1042416"/>
                </a:cubicBezTo>
                <a:lnTo>
                  <a:pt x="3355848" y="777240"/>
                </a:lnTo>
                <a:lnTo>
                  <a:pt x="3502152" y="621792"/>
                </a:lnTo>
                <a:cubicBezTo>
                  <a:pt x="3529584" y="603504"/>
                  <a:pt x="3529584" y="576072"/>
                  <a:pt x="3502152" y="557784"/>
                </a:cubicBezTo>
                <a:lnTo>
                  <a:pt x="3355848" y="402336"/>
                </a:lnTo>
                <a:lnTo>
                  <a:pt x="3355848" y="128016"/>
                </a:lnTo>
                <a:cubicBezTo>
                  <a:pt x="3355848" y="54864"/>
                  <a:pt x="3291840" y="0"/>
                  <a:pt x="3227832" y="0"/>
                </a:cubicBezTo>
                <a:lnTo>
                  <a:pt x="128016" y="0"/>
                </a:lnTo>
              </a:path>
            </a:pathLst>
          </a:cu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19632000" scaled="0"/>
          </a:gradFill>
          <a:ln w="3175" cap="flat" cmpd="sng" algn="ctr">
            <a:solidFill>
              <a:schemeClr val="accent1">
                <a:lumMod val="10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54000" dist="38100" dir="5400000" algn="tl" rotWithShape="0">
              <a:schemeClr val="accent1">
                <a:alpha val="20000"/>
              </a:schemeClr>
            </a:outerShdw>
          </a:effectLst>
        </p:spPr>
        <p:txBody>
          <a:bodyPr>
            <a:noAutofit/>
          </a:bodyPr>
          <a:p>
            <a:endParaRPr lang="zh-CN" altLang="en-US"/>
          </a:p>
        </p:txBody>
      </p:sp>
      <p:sp>
        <p:nvSpPr>
          <p:cNvPr id="16" name="“_#color-785&amp;1094"/>
          <p:cNvSpPr/>
          <p:nvPr>
            <p:custDataLst>
              <p:tags r:id="rId12"/>
            </p:custDataLst>
          </p:nvPr>
        </p:nvSpPr>
        <p:spPr>
          <a:xfrm>
            <a:off x="2354898" y="2151062"/>
            <a:ext cx="425450" cy="365760"/>
          </a:xfrm>
          <a:custGeom>
            <a:avLst/>
            <a:gdLst/>
            <a:ahLst/>
            <a:cxnLst/>
            <a:rect l="l" t="t" r="r" b="b"/>
            <a:pathLst>
              <a:path w="576072" h="493776">
                <a:moveTo>
                  <a:pt x="0" y="246888"/>
                </a:moveTo>
                <a:cubicBezTo>
                  <a:pt x="0" y="201168"/>
                  <a:pt x="9144" y="164592"/>
                  <a:pt x="27432" y="128016"/>
                </a:cubicBezTo>
                <a:cubicBezTo>
                  <a:pt x="45720" y="82296"/>
                  <a:pt x="73152" y="54864"/>
                  <a:pt x="109728" y="36576"/>
                </a:cubicBezTo>
                <a:cubicBezTo>
                  <a:pt x="146304" y="18288"/>
                  <a:pt x="182880" y="0"/>
                  <a:pt x="228600" y="0"/>
                </a:cubicBezTo>
                <a:cubicBezTo>
                  <a:pt x="237744" y="0"/>
                  <a:pt x="246888" y="9144"/>
                  <a:pt x="246888" y="9144"/>
                </a:cubicBezTo>
                <a:lnTo>
                  <a:pt x="246888" y="100584"/>
                </a:lnTo>
                <a:cubicBezTo>
                  <a:pt x="246888" y="100584"/>
                  <a:pt x="237744" y="109728"/>
                  <a:pt x="228600" y="109728"/>
                </a:cubicBezTo>
                <a:cubicBezTo>
                  <a:pt x="192024" y="109728"/>
                  <a:pt x="164592" y="128016"/>
                  <a:pt x="146304" y="146304"/>
                </a:cubicBezTo>
                <a:cubicBezTo>
                  <a:pt x="128016" y="173736"/>
                  <a:pt x="118872" y="201168"/>
                  <a:pt x="118872" y="246888"/>
                </a:cubicBezTo>
                <a:lnTo>
                  <a:pt x="118872" y="265176"/>
                </a:lnTo>
                <a:cubicBezTo>
                  <a:pt x="118872" y="265176"/>
                  <a:pt x="118872" y="274320"/>
                  <a:pt x="128016" y="274320"/>
                </a:cubicBezTo>
                <a:lnTo>
                  <a:pt x="219456" y="274320"/>
                </a:lnTo>
                <a:cubicBezTo>
                  <a:pt x="228600" y="274320"/>
                  <a:pt x="228600" y="283464"/>
                  <a:pt x="228600" y="283464"/>
                </a:cubicBezTo>
                <a:lnTo>
                  <a:pt x="228600" y="484632"/>
                </a:lnTo>
                <a:cubicBezTo>
                  <a:pt x="228600" y="493776"/>
                  <a:pt x="228600" y="493776"/>
                  <a:pt x="219456" y="493776"/>
                </a:cubicBezTo>
                <a:lnTo>
                  <a:pt x="9144" y="493776"/>
                </a:lnTo>
                <a:cubicBezTo>
                  <a:pt x="9144" y="493776"/>
                  <a:pt x="0" y="493776"/>
                  <a:pt x="0" y="484632"/>
                </a:cubicBezTo>
                <a:lnTo>
                  <a:pt x="0" y="246888"/>
                </a:lnTo>
                <a:moveTo>
                  <a:pt x="576072" y="100584"/>
                </a:moveTo>
                <a:cubicBezTo>
                  <a:pt x="576072" y="100584"/>
                  <a:pt x="566928" y="109728"/>
                  <a:pt x="557784" y="109728"/>
                </a:cubicBezTo>
                <a:cubicBezTo>
                  <a:pt x="521208" y="109728"/>
                  <a:pt x="493776" y="128016"/>
                  <a:pt x="475488" y="146304"/>
                </a:cubicBezTo>
                <a:cubicBezTo>
                  <a:pt x="457200" y="173736"/>
                  <a:pt x="448056" y="201168"/>
                  <a:pt x="448056" y="246888"/>
                </a:cubicBezTo>
                <a:lnTo>
                  <a:pt x="448056" y="265176"/>
                </a:lnTo>
                <a:cubicBezTo>
                  <a:pt x="448056" y="265176"/>
                  <a:pt x="448056" y="274320"/>
                  <a:pt x="457200" y="274320"/>
                </a:cubicBezTo>
                <a:lnTo>
                  <a:pt x="548640" y="274320"/>
                </a:lnTo>
                <a:cubicBezTo>
                  <a:pt x="557784" y="274320"/>
                  <a:pt x="557784" y="283464"/>
                  <a:pt x="557784" y="283464"/>
                </a:cubicBezTo>
                <a:lnTo>
                  <a:pt x="557784" y="484632"/>
                </a:lnTo>
                <a:cubicBezTo>
                  <a:pt x="557784" y="493776"/>
                  <a:pt x="557784" y="493776"/>
                  <a:pt x="548640" y="493776"/>
                </a:cubicBezTo>
                <a:lnTo>
                  <a:pt x="338328" y="493776"/>
                </a:lnTo>
                <a:cubicBezTo>
                  <a:pt x="338328" y="493776"/>
                  <a:pt x="329184" y="493776"/>
                  <a:pt x="329184" y="484632"/>
                </a:cubicBezTo>
                <a:lnTo>
                  <a:pt x="329184" y="246888"/>
                </a:lnTo>
                <a:cubicBezTo>
                  <a:pt x="329184" y="201168"/>
                  <a:pt x="338328" y="164592"/>
                  <a:pt x="356616" y="128016"/>
                </a:cubicBezTo>
                <a:cubicBezTo>
                  <a:pt x="374904" y="82296"/>
                  <a:pt x="402336" y="54864"/>
                  <a:pt x="438912" y="36576"/>
                </a:cubicBezTo>
                <a:cubicBezTo>
                  <a:pt x="475488" y="18288"/>
                  <a:pt x="512064" y="0"/>
                  <a:pt x="557784" y="0"/>
                </a:cubicBezTo>
                <a:cubicBezTo>
                  <a:pt x="566928" y="0"/>
                  <a:pt x="576072" y="9144"/>
                  <a:pt x="576072" y="9144"/>
                </a:cubicBezTo>
                <a:lnTo>
                  <a:pt x="576072" y="100584"/>
                </a:lnTo>
              </a:path>
            </a:pathLst>
          </a:custGeom>
          <a:solidFill>
            <a:schemeClr val="accent3">
              <a:lumMod val="20000"/>
              <a:lumOff val="80000"/>
              <a:alpha val="70000"/>
            </a:schemeClr>
          </a:solidFill>
        </p:spPr>
        <p:txBody>
          <a:bodyPr>
            <a:noAutofit/>
          </a:bodyPr>
          <a:p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13"/>
            </p:custDataLst>
          </p:nvPr>
        </p:nvSpPr>
        <p:spPr>
          <a:xfrm>
            <a:off x="3083243" y="2500947"/>
            <a:ext cx="2656840" cy="70294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srgbClr val="FFFFFF"/>
                </a:solidFill>
                <a:latin typeface="+mn-ea"/>
                <a:cs typeface="+mn-ea"/>
              </a:rPr>
              <a:t>医疗机器人、远程医疗等技术提高诊疗效率</a:t>
            </a:r>
            <a:endParaRPr lang="zh-CN" altLang="en-US" sz="1200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3" name="矩形 12"/>
          <p:cNvSpPr/>
          <p:nvPr>
            <p:custDataLst>
              <p:tags r:id="rId14"/>
            </p:custDataLst>
          </p:nvPr>
        </p:nvSpPr>
        <p:spPr>
          <a:xfrm>
            <a:off x="3083243" y="2128202"/>
            <a:ext cx="2656840" cy="34226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rgbClr val="FFFFFF"/>
                </a:solidFill>
                <a:latin typeface="+mn-ea"/>
                <a:cs typeface="+mn-ea"/>
              </a:rPr>
              <a:t>医疗技术提升</a:t>
            </a:r>
            <a:endParaRPr lang="zh-CN" altLang="en-US" sz="1600" b="1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9" name="矩形 18"/>
          <p:cNvSpPr/>
          <p:nvPr>
            <p:custDataLst>
              <p:tags r:id="rId15"/>
            </p:custDataLst>
          </p:nvPr>
        </p:nvSpPr>
        <p:spPr>
          <a:xfrm>
            <a:off x="1981517" y="3560762"/>
            <a:ext cx="2656840" cy="34226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rgbClr val="FFFFFF"/>
                </a:solidFill>
                <a:latin typeface="+mn-ea"/>
                <a:cs typeface="+mn-ea"/>
              </a:rPr>
              <a:t>教育资源共享</a:t>
            </a:r>
            <a:endParaRPr lang="zh-CN" altLang="en-US" sz="16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3" name="矩形 2"/>
          <p:cNvSpPr/>
          <p:nvPr>
            <p:custDataLst>
              <p:tags r:id="rId16"/>
            </p:custDataLst>
          </p:nvPr>
        </p:nvSpPr>
        <p:spPr>
          <a:xfrm>
            <a:off x="2431733" y="4914582"/>
            <a:ext cx="2656840" cy="34226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rgbClr val="000000"/>
                </a:solidFill>
                <a:latin typeface="+mn-ea"/>
                <a:cs typeface="+mn-ea"/>
              </a:rPr>
              <a:t>智慧城市建设</a:t>
            </a:r>
            <a:endParaRPr lang="zh-CN" altLang="en-US" sz="1600" b="1">
              <a:solidFill>
                <a:srgbClr val="000000"/>
              </a:solidFill>
              <a:latin typeface="+mn-ea"/>
              <a:cs typeface="+mn-ea"/>
            </a:endParaRPr>
          </a:p>
        </p:txBody>
      </p:sp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形状 27"/>
          <p:cNvSpPr/>
          <p:nvPr>
            <p:custDataLst>
              <p:tags r:id="rId1"/>
            </p:custDataLst>
          </p:nvPr>
        </p:nvSpPr>
        <p:spPr>
          <a:xfrm>
            <a:off x="0" y="0"/>
            <a:ext cx="5892800" cy="6858000"/>
          </a:xfrm>
          <a:custGeom>
            <a:avLst/>
            <a:gdLst>
              <a:gd name="connsiteX0" fmla="*/ 0 w 4419600"/>
              <a:gd name="connsiteY0" fmla="*/ 0 h 5143500"/>
              <a:gd name="connsiteX1" fmla="*/ 4419600 w 4419600"/>
              <a:gd name="connsiteY1" fmla="*/ 0 h 5143500"/>
              <a:gd name="connsiteX2" fmla="*/ 4419600 w 4419600"/>
              <a:gd name="connsiteY2" fmla="*/ 40810 h 5143500"/>
              <a:gd name="connsiteX3" fmla="*/ 4309545 w 4419600"/>
              <a:gd name="connsiteY3" fmla="*/ 59847 h 5143500"/>
              <a:gd name="connsiteX4" fmla="*/ 606350 w 4419600"/>
              <a:gd name="connsiteY4" fmla="*/ 4567941 h 5143500"/>
              <a:gd name="connsiteX5" fmla="*/ 624548 w 4419600"/>
              <a:gd name="connsiteY5" fmla="*/ 4979676 h 5143500"/>
              <a:gd name="connsiteX6" fmla="*/ 646400 w 4419600"/>
              <a:gd name="connsiteY6" fmla="*/ 5143500 h 5143500"/>
              <a:gd name="connsiteX7" fmla="*/ 0 w 441960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19600" h="5143500">
                <a:moveTo>
                  <a:pt x="0" y="0"/>
                </a:moveTo>
                <a:lnTo>
                  <a:pt x="4419600" y="0"/>
                </a:lnTo>
                <a:lnTo>
                  <a:pt x="4419600" y="40810"/>
                </a:lnTo>
                <a:lnTo>
                  <a:pt x="4309545" y="59847"/>
                </a:lnTo>
                <a:cubicBezTo>
                  <a:pt x="2198662" y="474814"/>
                  <a:pt x="606350" y="2335426"/>
                  <a:pt x="606350" y="4567941"/>
                </a:cubicBezTo>
                <a:cubicBezTo>
                  <a:pt x="606350" y="4706709"/>
                  <a:pt x="612502" y="4844040"/>
                  <a:pt x="624548" y="4979676"/>
                </a:cubicBezTo>
                <a:lnTo>
                  <a:pt x="6464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kumimoji="1" lang="zh-CN" altLang="en-US" sz="3200">
              <a:latin typeface="+mn-ea"/>
              <a:sym typeface="微软雅黑" panose="020B0503020204020204" charset="-122"/>
            </a:endParaRPr>
          </a:p>
        </p:txBody>
      </p:sp>
      <p:sp>
        <p:nvSpPr>
          <p:cNvPr id="15" name="任意形状 25"/>
          <p:cNvSpPr/>
          <p:nvPr>
            <p:custDataLst>
              <p:tags r:id="rId2"/>
            </p:custDataLst>
          </p:nvPr>
        </p:nvSpPr>
        <p:spPr>
          <a:xfrm flipH="1" flipV="1">
            <a:off x="8397543" y="4970052"/>
            <a:ext cx="3794457" cy="1887948"/>
          </a:xfrm>
          <a:custGeom>
            <a:avLst/>
            <a:gdLst>
              <a:gd name="connsiteX0" fmla="*/ 0 w 2845843"/>
              <a:gd name="connsiteY0" fmla="*/ 1415961 h 1415961"/>
              <a:gd name="connsiteX1" fmla="*/ 0 w 2845843"/>
              <a:gd name="connsiteY1" fmla="*/ 0 h 1415961"/>
              <a:gd name="connsiteX2" fmla="*/ 2845843 w 2845843"/>
              <a:gd name="connsiteY2" fmla="*/ 0 h 1415961"/>
              <a:gd name="connsiteX3" fmla="*/ 2651432 w 2845843"/>
              <a:gd name="connsiteY3" fmla="*/ 24238 h 1415961"/>
              <a:gd name="connsiteX4" fmla="*/ 142714 w 2845843"/>
              <a:gd name="connsiteY4" fmla="*/ 1265403 h 1415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5843" h="1415961">
                <a:moveTo>
                  <a:pt x="0" y="1415961"/>
                </a:moveTo>
                <a:lnTo>
                  <a:pt x="0" y="0"/>
                </a:lnTo>
                <a:lnTo>
                  <a:pt x="2845843" y="0"/>
                </a:lnTo>
                <a:lnTo>
                  <a:pt x="2651432" y="24238"/>
                </a:lnTo>
                <a:cubicBezTo>
                  <a:pt x="1683526" y="169017"/>
                  <a:pt x="814319" y="615706"/>
                  <a:pt x="142714" y="126540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kumimoji="1" lang="zh-CN" altLang="en-US" sz="3200">
              <a:latin typeface="+mn-ea"/>
              <a:sym typeface="微软雅黑" panose="020B0503020204020204" charset="-122"/>
            </a:endParaRPr>
          </a:p>
        </p:txBody>
      </p:sp>
      <p:sp>
        <p:nvSpPr>
          <p:cNvPr id="16" name="标题 15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科技助力脱贫攻坚</a:t>
            </a:r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8499158" y="3747770"/>
            <a:ext cx="1908000" cy="1060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科技推动特色产业发展，助力贫困地区脱贫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8499158" y="3369945"/>
            <a:ext cx="190800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1" lang="zh-CN" altLang="en-US" b="1">
                <a:solidFill>
                  <a:schemeClr val="tx1"/>
                </a:solidFill>
                <a:latin typeface="+mn-ea"/>
                <a:cs typeface="+mn-ea"/>
              </a:rPr>
              <a:t>产业扶贫</a:t>
            </a:r>
            <a:endParaRPr kumimoji="1" lang="zh-CN" altLang="en-US" b="1">
              <a:solidFill>
                <a:schemeClr val="tx1"/>
              </a:solidFill>
              <a:latin typeface="+mn-ea"/>
              <a:cs typeface="+mn-ea"/>
            </a:endParaRPr>
          </a:p>
        </p:txBody>
      </p:sp>
      <p:pic>
        <p:nvPicPr>
          <p:cNvPr id="8" name="图形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04568" y="2678430"/>
            <a:ext cx="462311" cy="503867"/>
          </a:xfrm>
          <a:prstGeom prst="rect">
            <a:avLst/>
          </a:prstGeom>
        </p:spPr>
      </p:pic>
      <p:sp>
        <p:nvSpPr>
          <p:cNvPr id="9" name="圆角矩形 5"/>
          <p:cNvSpPr/>
          <p:nvPr>
            <p:custDataLst>
              <p:tags r:id="rId9"/>
            </p:custDataLst>
          </p:nvPr>
        </p:nvSpPr>
        <p:spPr>
          <a:xfrm>
            <a:off x="4714558" y="2136140"/>
            <a:ext cx="2763520" cy="3048000"/>
          </a:xfrm>
          <a:prstGeom prst="roundRect">
            <a:avLst>
              <a:gd name="adj" fmla="val 6373"/>
            </a:avLst>
          </a:prstGeom>
          <a:solidFill>
            <a:schemeClr val="lt1"/>
          </a:solidFill>
          <a:effectLst>
            <a:outerShdw blurRad="508000" dist="76200" dir="5400000" algn="bl" rotWithShape="0">
              <a:schemeClr val="accent1">
                <a:alpha val="20000"/>
              </a:schemeClr>
            </a:outerShdw>
          </a:effectLst>
        </p:spPr>
        <p:txBody>
          <a:bodyPr vert="horz" wrap="square" numCol="1" spcCol="0" rtlCol="0" fromWordArt="0" anchor="ctr" anchorCtr="0" forceAA="0" compatLnSpc="0">
            <a:noAutofit/>
          </a:bodyPr>
          <a:p>
            <a:pPr lvl="0" algn="ctr">
              <a:buClrTx/>
              <a:buSzTx/>
              <a:buFontTx/>
            </a:pPr>
            <a:endParaRPr kumimoji="1" lang="zh-CN" altLang="en-US" sz="3200" dirty="0">
              <a:latin typeface="+mn-ea"/>
              <a:sym typeface="微软雅黑" panose="020B0503020204020204" charset="-122"/>
            </a:endParaRP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5142548" y="3747770"/>
            <a:ext cx="1908000" cy="1060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rgbClr val="404040"/>
                </a:solidFill>
                <a:latin typeface="+mn-ea"/>
                <a:cs typeface="+mn-ea"/>
              </a:rPr>
              <a:t>科技特派员深入贫困地区，提供科技服务</a:t>
            </a:r>
            <a:endParaRPr lang="zh-CN" altLang="en-US" sz="1400">
              <a:solidFill>
                <a:srgbClr val="404040"/>
              </a:solidFill>
              <a:latin typeface="+mn-ea"/>
              <a:cs typeface="+mn-ea"/>
            </a:endParaRPr>
          </a:p>
        </p:txBody>
      </p:sp>
      <p:pic>
        <p:nvPicPr>
          <p:cNvPr id="11" name="图形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53673" y="2686050"/>
            <a:ext cx="505652" cy="488982"/>
          </a:xfrm>
          <a:prstGeom prst="rect">
            <a:avLst/>
          </a:prstGeom>
        </p:spPr>
      </p:pic>
      <p:sp>
        <p:nvSpPr>
          <p:cNvPr id="17" name="矩形 16"/>
          <p:cNvSpPr/>
          <p:nvPr>
            <p:custDataLst>
              <p:tags r:id="rId14"/>
            </p:custDataLst>
          </p:nvPr>
        </p:nvSpPr>
        <p:spPr>
          <a:xfrm>
            <a:off x="5142548" y="3387090"/>
            <a:ext cx="190800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1" lang="zh-CN" altLang="en-US" b="1">
                <a:solidFill>
                  <a:srgbClr val="000000"/>
                </a:solidFill>
                <a:latin typeface="+mn-ea"/>
                <a:cs typeface="+mn-ea"/>
              </a:rPr>
              <a:t>科技特派员</a:t>
            </a:r>
            <a:endParaRPr kumimoji="1" lang="zh-CN" altLang="en-US" b="1">
              <a:solidFill>
                <a:srgbClr val="000000"/>
              </a:solidFill>
              <a:latin typeface="+mn-ea"/>
              <a:cs typeface="+mn-ea"/>
            </a:endParaRPr>
          </a:p>
        </p:txBody>
      </p:sp>
      <p:pic>
        <p:nvPicPr>
          <p:cNvPr id="18" name="图形 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884363" y="2678430"/>
            <a:ext cx="506467" cy="503870"/>
          </a:xfrm>
          <a:prstGeom prst="rect">
            <a:avLst/>
          </a:prstGeom>
        </p:spPr>
      </p:pic>
      <p:sp>
        <p:nvSpPr>
          <p:cNvPr id="19" name="矩形 18"/>
          <p:cNvSpPr/>
          <p:nvPr>
            <p:custDataLst>
              <p:tags r:id="rId18"/>
            </p:custDataLst>
          </p:nvPr>
        </p:nvSpPr>
        <p:spPr>
          <a:xfrm>
            <a:off x="1785303" y="3747770"/>
            <a:ext cx="1908000" cy="1060450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电商平台助力农产品销售，增加农民收入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0" name="矩形 19"/>
          <p:cNvSpPr/>
          <p:nvPr>
            <p:custDataLst>
              <p:tags r:id="rId19"/>
            </p:custDataLst>
          </p:nvPr>
        </p:nvSpPr>
        <p:spPr>
          <a:xfrm>
            <a:off x="1785303" y="3387090"/>
            <a:ext cx="190800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1" lang="zh-CN" altLang="en-US" b="1">
                <a:solidFill>
                  <a:schemeClr val="tx1"/>
                </a:solidFill>
                <a:latin typeface="+mn-ea"/>
                <a:cs typeface="+mn-ea"/>
              </a:rPr>
              <a:t>电商扶贫</a:t>
            </a:r>
            <a:endParaRPr kumimoji="1" lang="zh-CN" altLang="en-US" b="1">
              <a:solidFill>
                <a:schemeClr val="tx1"/>
              </a:solidFill>
              <a:latin typeface="+mn-ea"/>
              <a:cs typeface="+mn-ea"/>
            </a:endParaRPr>
          </a:p>
        </p:txBody>
      </p:sp>
    </p:spTree>
    <p:custDataLst>
      <p:tags r:id="rId2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科技促进社会公平</a:t>
            </a:r>
            <a:endParaRPr lang="zh-CN" altLang="en-US"/>
          </a:p>
        </p:txBody>
      </p:sp>
      <p:sp>
        <p:nvSpPr>
          <p:cNvPr id="25" name="椭圆"/>
          <p:cNvSpPr/>
          <p:nvPr>
            <p:custDataLst>
              <p:tags r:id="rId2"/>
            </p:custDataLst>
          </p:nvPr>
        </p:nvSpPr>
        <p:spPr>
          <a:xfrm>
            <a:off x="5480995" y="3340532"/>
            <a:ext cx="1327397" cy="1328054"/>
          </a:xfrm>
          <a:prstGeom prst="ellipse">
            <a:avLst/>
          </a:prstGeom>
          <a:noFill/>
          <a:ln w="6350">
            <a:gradFill flip="none" rotWithShape="1">
              <a:gsLst>
                <a:gs pos="5000">
                  <a:schemeClr val="accent1"/>
                </a:gs>
                <a:gs pos="88000">
                  <a:schemeClr val="accent1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10" tIns="54855" rIns="109710" bIns="54855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bg-BG" sz="2400" b="0" i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OPPOSans M" panose="00020600040101010101" pitchFamily="18" charset="-122"/>
              <a:sym typeface="OPPOSans M" panose="00020600040101010101" pitchFamily="18" charset="-122"/>
            </a:endParaRPr>
          </a:p>
        </p:txBody>
      </p:sp>
      <p:sp>
        <p:nvSpPr>
          <p:cNvPr id="26" name="椭圆 25"/>
          <p:cNvSpPr/>
          <p:nvPr>
            <p:custDataLst>
              <p:tags r:id="rId3"/>
            </p:custDataLst>
          </p:nvPr>
        </p:nvSpPr>
        <p:spPr>
          <a:xfrm>
            <a:off x="5603615" y="3463787"/>
            <a:ext cx="1081462" cy="1081462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rtlCol="0" anchor="ctr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02</a:t>
            </a:r>
            <a:endParaRPr lang="en-US" altLang="zh-CN" sz="2400" b="1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" name="弧形 85"/>
          <p:cNvSpPr/>
          <p:nvPr>
            <p:custDataLst>
              <p:tags r:id="rId4"/>
            </p:custDataLst>
          </p:nvPr>
        </p:nvSpPr>
        <p:spPr>
          <a:xfrm rot="16200000">
            <a:off x="5382518" y="3289069"/>
            <a:ext cx="1426428" cy="1425771"/>
          </a:xfrm>
          <a:prstGeom prst="arc">
            <a:avLst>
              <a:gd name="adj1" fmla="val 2657162"/>
              <a:gd name="adj2" fmla="val 8176062"/>
            </a:avLst>
          </a:prstGeom>
          <a:noFill/>
          <a:ln w="381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400" b="0" i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OPPOSans M" panose="00020600040101010101" pitchFamily="18" charset="-122"/>
              <a:sym typeface="OPPOSans M" panose="00020600040101010101" pitchFamily="18" charset="-122"/>
            </a:endParaRPr>
          </a:p>
        </p:txBody>
      </p:sp>
      <p:sp>
        <p:nvSpPr>
          <p:cNvPr id="4" name="椭圆"/>
          <p:cNvSpPr/>
          <p:nvPr>
            <p:custDataLst>
              <p:tags r:id="rId5"/>
            </p:custDataLst>
          </p:nvPr>
        </p:nvSpPr>
        <p:spPr>
          <a:xfrm>
            <a:off x="2250309" y="3341802"/>
            <a:ext cx="1327397" cy="1328054"/>
          </a:xfrm>
          <a:prstGeom prst="ellipse">
            <a:avLst/>
          </a:prstGeom>
          <a:noFill/>
          <a:ln w="6350">
            <a:gradFill flip="none" rotWithShape="1">
              <a:gsLst>
                <a:gs pos="0">
                  <a:schemeClr val="accent1"/>
                </a:gs>
                <a:gs pos="88000">
                  <a:schemeClr val="accent1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10" tIns="54855" rIns="109710" bIns="54855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bg-BG" sz="2400" b="0" i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OPPOSans M" panose="00020600040101010101" pitchFamily="18" charset="-122"/>
              <a:sym typeface="OPPOSans M" panose="00020600040101010101" pitchFamily="18" charset="-122"/>
            </a:endParaRPr>
          </a:p>
        </p:txBody>
      </p:sp>
      <p:sp>
        <p:nvSpPr>
          <p:cNvPr id="29" name="椭圆 28"/>
          <p:cNvSpPr/>
          <p:nvPr>
            <p:custDataLst>
              <p:tags r:id="rId6"/>
            </p:custDataLst>
          </p:nvPr>
        </p:nvSpPr>
        <p:spPr>
          <a:xfrm>
            <a:off x="2372293" y="3465058"/>
            <a:ext cx="1081462" cy="1081462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rtlCol="0" anchor="ctr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01</a:t>
            </a:r>
            <a:endParaRPr lang="en-US" altLang="zh-CN" sz="2400" b="1" dirty="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0" name="弧形 85"/>
          <p:cNvSpPr/>
          <p:nvPr>
            <p:custDataLst>
              <p:tags r:id="rId7"/>
            </p:custDataLst>
          </p:nvPr>
        </p:nvSpPr>
        <p:spPr>
          <a:xfrm rot="16200000">
            <a:off x="2151832" y="3289705"/>
            <a:ext cx="1426428" cy="1425771"/>
          </a:xfrm>
          <a:prstGeom prst="arc">
            <a:avLst>
              <a:gd name="adj1" fmla="val 2657162"/>
              <a:gd name="adj2" fmla="val 8176062"/>
            </a:avLst>
          </a:prstGeom>
          <a:noFill/>
          <a:ln w="381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400" b="0" i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OPPOSans M" panose="00020600040101010101" pitchFamily="18" charset="-122"/>
              <a:sym typeface="OPPOSans M" panose="00020600040101010101" pitchFamily="18" charset="-122"/>
            </a:endParaRPr>
          </a:p>
        </p:txBody>
      </p:sp>
      <p:cxnSp>
        <p:nvCxnSpPr>
          <p:cNvPr id="31" name="直接连接符 30"/>
          <p:cNvCxnSpPr/>
          <p:nvPr>
            <p:custDataLst>
              <p:tags r:id="rId8"/>
            </p:custDataLst>
          </p:nvPr>
        </p:nvCxnSpPr>
        <p:spPr>
          <a:xfrm>
            <a:off x="3594681" y="4005729"/>
            <a:ext cx="1887018" cy="0"/>
          </a:xfrm>
          <a:prstGeom prst="line">
            <a:avLst/>
          </a:prstGeom>
          <a:ln w="158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>
            <p:custDataLst>
              <p:tags r:id="rId9"/>
            </p:custDataLst>
          </p:nvPr>
        </p:nvSpPr>
        <p:spPr>
          <a:xfrm>
            <a:off x="700723" y="1559048"/>
            <a:ext cx="4336821" cy="92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 lIns="0" tIns="0" rIns="0" bIns="0" rtlCol="0" anchor="b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信息无障碍技术帮助残障人士融入社会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3" name="矩形 32"/>
          <p:cNvSpPr/>
          <p:nvPr>
            <p:custDataLst>
              <p:tags r:id="rId10"/>
            </p:custDataLst>
          </p:nvPr>
        </p:nvSpPr>
        <p:spPr>
          <a:xfrm>
            <a:off x="700723" y="2650556"/>
            <a:ext cx="4336821" cy="50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 lIns="0" tIns="0" rIns="0" bIns="0" rtlCol="0" anchor="t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信息无障碍</a:t>
            </a:r>
            <a:endParaRPr lang="zh-CN" altLang="en-US" sz="2000" b="1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4" name="矩形 33"/>
          <p:cNvSpPr/>
          <p:nvPr>
            <p:custDataLst>
              <p:tags r:id="rId11"/>
            </p:custDataLst>
          </p:nvPr>
        </p:nvSpPr>
        <p:spPr>
          <a:xfrm>
            <a:off x="4370427" y="4951110"/>
            <a:ext cx="3558187" cy="50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 lIns="0" tIns="0" rIns="0" bIns="0" rtlCol="0" anchor="b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教育资源均衡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5" name="椭圆"/>
          <p:cNvSpPr/>
          <p:nvPr>
            <p:custDataLst>
              <p:tags r:id="rId12"/>
            </p:custDataLst>
          </p:nvPr>
        </p:nvSpPr>
        <p:spPr>
          <a:xfrm flipH="1">
            <a:off x="8710411" y="3341167"/>
            <a:ext cx="1327397" cy="1328054"/>
          </a:xfrm>
          <a:prstGeom prst="ellipse">
            <a:avLst/>
          </a:prstGeom>
          <a:noFill/>
          <a:ln w="6350">
            <a:gradFill flip="none" rotWithShape="1">
              <a:gsLst>
                <a:gs pos="0">
                  <a:schemeClr val="accent1"/>
                </a:gs>
                <a:gs pos="88000">
                  <a:schemeClr val="accent1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10" tIns="54855" rIns="109710" bIns="54855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bg-BG" sz="2400" b="0" i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OPPOSans M" panose="00020600040101010101" pitchFamily="18" charset="-122"/>
              <a:sym typeface="OPPOSans M" panose="00020600040101010101" pitchFamily="18" charset="-122"/>
            </a:endParaRPr>
          </a:p>
        </p:txBody>
      </p:sp>
      <p:sp>
        <p:nvSpPr>
          <p:cNvPr id="37" name="椭圆 36"/>
          <p:cNvSpPr/>
          <p:nvPr>
            <p:custDataLst>
              <p:tags r:id="rId13"/>
            </p:custDataLst>
          </p:nvPr>
        </p:nvSpPr>
        <p:spPr>
          <a:xfrm flipH="1">
            <a:off x="8834302" y="3463787"/>
            <a:ext cx="1081462" cy="1081462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rtlCol="0" anchor="ctr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03</a:t>
            </a:r>
            <a:endParaRPr lang="en-US" altLang="zh-CN" sz="2400" b="1" dirty="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9" name="弧形 85"/>
          <p:cNvSpPr/>
          <p:nvPr>
            <p:custDataLst>
              <p:tags r:id="rId14"/>
            </p:custDataLst>
          </p:nvPr>
        </p:nvSpPr>
        <p:spPr>
          <a:xfrm rot="5400000" flipH="1">
            <a:off x="8709776" y="3289069"/>
            <a:ext cx="1426428" cy="1425771"/>
          </a:xfrm>
          <a:prstGeom prst="arc">
            <a:avLst>
              <a:gd name="adj1" fmla="val 2657162"/>
              <a:gd name="adj2" fmla="val 8176062"/>
            </a:avLst>
          </a:prstGeom>
          <a:noFill/>
          <a:ln w="381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400" b="0" i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OPPOSans M" panose="00020600040101010101" pitchFamily="18" charset="-122"/>
              <a:sym typeface="OPPOSans M" panose="00020600040101010101" pitchFamily="18" charset="-122"/>
            </a:endParaRPr>
          </a:p>
        </p:txBody>
      </p:sp>
      <p:cxnSp>
        <p:nvCxnSpPr>
          <p:cNvPr id="40" name="直接连接符 39"/>
          <p:cNvCxnSpPr/>
          <p:nvPr>
            <p:custDataLst>
              <p:tags r:id="rId15"/>
            </p:custDataLst>
          </p:nvPr>
        </p:nvCxnSpPr>
        <p:spPr>
          <a:xfrm flipH="1">
            <a:off x="6806943" y="4005094"/>
            <a:ext cx="1887018" cy="0"/>
          </a:xfrm>
          <a:prstGeom prst="line">
            <a:avLst/>
          </a:prstGeom>
          <a:ln w="1587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矩形 40"/>
          <p:cNvSpPr/>
          <p:nvPr>
            <p:custDataLst>
              <p:tags r:id="rId16"/>
            </p:custDataLst>
          </p:nvPr>
        </p:nvSpPr>
        <p:spPr>
          <a:xfrm>
            <a:off x="7154472" y="1559048"/>
            <a:ext cx="4336821" cy="92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 lIns="0" tIns="0" rIns="0" bIns="0" rtlCol="0" anchor="b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科技优化就业服务，促进就业公平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4" name="矩形 43"/>
          <p:cNvSpPr/>
          <p:nvPr>
            <p:custDataLst>
              <p:tags r:id="rId17"/>
            </p:custDataLst>
          </p:nvPr>
        </p:nvSpPr>
        <p:spPr>
          <a:xfrm>
            <a:off x="7154472" y="2650556"/>
            <a:ext cx="4336821" cy="50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 lIns="0" tIns="0" rIns="0" bIns="0" rtlCol="0" anchor="t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就业服务优化</a:t>
            </a:r>
            <a:endParaRPr lang="zh-CN" altLang="en-US" sz="2000" b="1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5" name="矩形 44"/>
          <p:cNvSpPr/>
          <p:nvPr>
            <p:custDataLst>
              <p:tags r:id="rId18"/>
            </p:custDataLst>
          </p:nvPr>
        </p:nvSpPr>
        <p:spPr>
          <a:xfrm>
            <a:off x="3975883" y="5565480"/>
            <a:ext cx="4336821" cy="92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科技手段促进教育资源均衡分配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1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>
            <p:custDataLst>
              <p:tags r:id="rId1"/>
            </p:custDataLst>
          </p:nvPr>
        </p:nvCxnSpPr>
        <p:spPr>
          <a:xfrm flipH="1">
            <a:off x="5279392" y="1865350"/>
            <a:ext cx="6262687" cy="0"/>
          </a:xfrm>
          <a:prstGeom prst="line">
            <a:avLst/>
          </a:prstGeom>
          <a:ln>
            <a:solidFill>
              <a:schemeClr val="accent3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2"/>
            </p:custDataLst>
          </p:nvPr>
        </p:nvCxnSpPr>
        <p:spPr>
          <a:xfrm flipH="1">
            <a:off x="5279392" y="2817465"/>
            <a:ext cx="6262687" cy="0"/>
          </a:xfrm>
          <a:prstGeom prst="line">
            <a:avLst/>
          </a:prstGeom>
          <a:ln>
            <a:solidFill>
              <a:schemeClr val="accent3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3"/>
            </p:custDataLst>
          </p:nvPr>
        </p:nvCxnSpPr>
        <p:spPr>
          <a:xfrm flipH="1">
            <a:off x="5279392" y="3769579"/>
            <a:ext cx="6262687" cy="0"/>
          </a:xfrm>
          <a:prstGeom prst="line">
            <a:avLst/>
          </a:prstGeom>
          <a:ln>
            <a:solidFill>
              <a:schemeClr val="accent3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4"/>
            </p:custDataLst>
          </p:nvPr>
        </p:nvCxnSpPr>
        <p:spPr>
          <a:xfrm flipH="1">
            <a:off x="5279392" y="4721693"/>
            <a:ext cx="6262687" cy="0"/>
          </a:xfrm>
          <a:prstGeom prst="line">
            <a:avLst/>
          </a:prstGeom>
          <a:ln>
            <a:solidFill>
              <a:schemeClr val="accent3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>
            <p:custDataLst>
              <p:tags r:id="rId5"/>
            </p:custDataLst>
          </p:nvPr>
        </p:nvCxnSpPr>
        <p:spPr>
          <a:xfrm flipH="1">
            <a:off x="5279392" y="5673808"/>
            <a:ext cx="6262687" cy="0"/>
          </a:xfrm>
          <a:prstGeom prst="line">
            <a:avLst/>
          </a:prstGeom>
          <a:ln>
            <a:solidFill>
              <a:schemeClr val="accent3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标题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3" name="项标题"/>
          <p:cNvSpPr txBox="1"/>
          <p:nvPr>
            <p:custDataLst>
              <p:tags r:id="rId7"/>
            </p:custDataLst>
          </p:nvPr>
        </p:nvSpPr>
        <p:spPr>
          <a:xfrm>
            <a:off x="6854192" y="1219302"/>
            <a:ext cx="4687887" cy="55896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spc="300" dirty="0">
                <a:solidFill>
                  <a:schemeClr val="tx2"/>
                </a:solidFill>
                <a:latin typeface="+mn-ea"/>
              </a:rPr>
              <a:t>党会精神与科技地位</a:t>
            </a:r>
            <a:endParaRPr lang="zh-CN" altLang="en-US" sz="2000" spc="3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" name="序号"/>
          <p:cNvSpPr txBox="1"/>
          <p:nvPr>
            <p:custDataLst>
              <p:tags r:id="rId8"/>
            </p:custDataLst>
          </p:nvPr>
        </p:nvSpPr>
        <p:spPr>
          <a:xfrm>
            <a:off x="5387933" y="1184192"/>
            <a:ext cx="742360" cy="679830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gradFill flip="none" rotWithShape="1">
                  <a:gsLst>
                    <a:gs pos="3670">
                      <a:schemeClr val="accent3"/>
                    </a:gs>
                    <a:gs pos="43000">
                      <a:schemeClr val="accent2"/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latin typeface="+mn-ea"/>
              </a:rPr>
              <a:t>01</a:t>
            </a:r>
            <a:endParaRPr lang="en-US" sz="2800" b="1" dirty="0">
              <a:gradFill flip="none" rotWithShape="1">
                <a:gsLst>
                  <a:gs pos="3670">
                    <a:schemeClr val="accent3"/>
                  </a:gs>
                  <a:gs pos="43000">
                    <a:schemeClr val="accent2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atin typeface="+mn-ea"/>
            </a:endParaRPr>
          </a:p>
        </p:txBody>
      </p:sp>
      <p:sp>
        <p:nvSpPr>
          <p:cNvPr id="10" name="项标题"/>
          <p:cNvSpPr txBox="1"/>
          <p:nvPr>
            <p:custDataLst>
              <p:tags r:id="rId9"/>
            </p:custDataLst>
          </p:nvPr>
        </p:nvSpPr>
        <p:spPr>
          <a:xfrm>
            <a:off x="6854192" y="2171417"/>
            <a:ext cx="4687887" cy="55896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spc="300" dirty="0">
                <a:solidFill>
                  <a:schemeClr val="tx2"/>
                </a:solidFill>
                <a:latin typeface="+mn-ea"/>
              </a:rPr>
              <a:t>我国科技发展概览</a:t>
            </a:r>
            <a:endParaRPr lang="zh-CN" altLang="en-US" sz="2000" spc="3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" name="序号"/>
          <p:cNvSpPr txBox="1"/>
          <p:nvPr>
            <p:custDataLst>
              <p:tags r:id="rId10"/>
            </p:custDataLst>
          </p:nvPr>
        </p:nvSpPr>
        <p:spPr>
          <a:xfrm>
            <a:off x="5387933" y="2136307"/>
            <a:ext cx="742360" cy="679830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gradFill flip="none" rotWithShape="1">
                  <a:gsLst>
                    <a:gs pos="3670">
                      <a:schemeClr val="accent3"/>
                    </a:gs>
                    <a:gs pos="43000">
                      <a:schemeClr val="accent2"/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latin typeface="+mn-ea"/>
              </a:rPr>
              <a:t>02</a:t>
            </a:r>
            <a:endParaRPr lang="en-US" sz="2800" b="1" dirty="0">
              <a:gradFill flip="none" rotWithShape="1">
                <a:gsLst>
                  <a:gs pos="3670">
                    <a:schemeClr val="accent3"/>
                  </a:gs>
                  <a:gs pos="43000">
                    <a:schemeClr val="accent2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atin typeface="+mn-ea"/>
            </a:endParaRPr>
          </a:p>
        </p:txBody>
      </p:sp>
      <p:sp>
        <p:nvSpPr>
          <p:cNvPr id="13" name="项标题"/>
          <p:cNvSpPr txBox="1"/>
          <p:nvPr>
            <p:custDataLst>
              <p:tags r:id="rId11"/>
            </p:custDataLst>
          </p:nvPr>
        </p:nvSpPr>
        <p:spPr>
          <a:xfrm>
            <a:off x="6854192" y="3123532"/>
            <a:ext cx="4687887" cy="55896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spc="300" dirty="0">
                <a:solidFill>
                  <a:schemeClr val="tx2"/>
                </a:solidFill>
                <a:latin typeface="+mn-ea"/>
              </a:rPr>
              <a:t>科技成就与功勋人物</a:t>
            </a:r>
            <a:endParaRPr lang="zh-CN" altLang="en-US" sz="2000" spc="3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" name="序号"/>
          <p:cNvSpPr txBox="1"/>
          <p:nvPr>
            <p:custDataLst>
              <p:tags r:id="rId12"/>
            </p:custDataLst>
          </p:nvPr>
        </p:nvSpPr>
        <p:spPr>
          <a:xfrm>
            <a:off x="5387933" y="3088422"/>
            <a:ext cx="742360" cy="679830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gradFill flip="none" rotWithShape="1">
                  <a:gsLst>
                    <a:gs pos="3670">
                      <a:schemeClr val="accent3"/>
                    </a:gs>
                    <a:gs pos="43000">
                      <a:schemeClr val="accent2"/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latin typeface="+mn-ea"/>
              </a:rPr>
              <a:t>03</a:t>
            </a:r>
            <a:endParaRPr lang="en-US" sz="2800" b="1" dirty="0">
              <a:gradFill flip="none" rotWithShape="1">
                <a:gsLst>
                  <a:gs pos="3670">
                    <a:schemeClr val="accent3"/>
                  </a:gs>
                  <a:gs pos="43000">
                    <a:schemeClr val="accent2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atin typeface="+mn-ea"/>
            </a:endParaRPr>
          </a:p>
        </p:txBody>
      </p:sp>
      <p:sp>
        <p:nvSpPr>
          <p:cNvPr id="16" name="项标题"/>
          <p:cNvSpPr txBox="1"/>
          <p:nvPr>
            <p:custDataLst>
              <p:tags r:id="rId13"/>
            </p:custDataLst>
          </p:nvPr>
        </p:nvSpPr>
        <p:spPr>
          <a:xfrm>
            <a:off x="6854192" y="4075645"/>
            <a:ext cx="4687887" cy="55896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spc="300" dirty="0">
                <a:solidFill>
                  <a:schemeClr val="tx2"/>
                </a:solidFill>
                <a:latin typeface="+mn-ea"/>
              </a:rPr>
              <a:t>科技改善人民生活</a:t>
            </a:r>
            <a:endParaRPr lang="zh-CN" altLang="en-US" sz="2000" spc="3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8" name="序号"/>
          <p:cNvSpPr txBox="1"/>
          <p:nvPr>
            <p:custDataLst>
              <p:tags r:id="rId14"/>
            </p:custDataLst>
          </p:nvPr>
        </p:nvSpPr>
        <p:spPr>
          <a:xfrm>
            <a:off x="5387933" y="4040536"/>
            <a:ext cx="742360" cy="679830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gradFill flip="none" rotWithShape="1">
                  <a:gsLst>
                    <a:gs pos="3670">
                      <a:schemeClr val="accent3"/>
                    </a:gs>
                    <a:gs pos="43000">
                      <a:schemeClr val="accent2"/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latin typeface="+mn-ea"/>
              </a:rPr>
              <a:t>04</a:t>
            </a:r>
            <a:endParaRPr lang="en-US" sz="2800" b="1" dirty="0">
              <a:gradFill flip="none" rotWithShape="1">
                <a:gsLst>
                  <a:gs pos="3670">
                    <a:schemeClr val="accent3"/>
                  </a:gs>
                  <a:gs pos="43000">
                    <a:schemeClr val="accent2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atin typeface="+mn-ea"/>
            </a:endParaRPr>
          </a:p>
        </p:txBody>
      </p:sp>
      <p:sp>
        <p:nvSpPr>
          <p:cNvPr id="2" name="项标题"/>
          <p:cNvSpPr txBox="1"/>
          <p:nvPr>
            <p:custDataLst>
              <p:tags r:id="rId15"/>
            </p:custDataLst>
          </p:nvPr>
        </p:nvSpPr>
        <p:spPr>
          <a:xfrm>
            <a:off x="6854192" y="5027760"/>
            <a:ext cx="4687887" cy="55896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spc="300" dirty="0">
                <a:solidFill>
                  <a:schemeClr val="tx2"/>
                </a:solidFill>
                <a:latin typeface="+mn-ea"/>
              </a:rPr>
              <a:t>科技强国建设展望</a:t>
            </a:r>
            <a:endParaRPr lang="zh-CN" altLang="en-US" sz="2000" spc="3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" name="序号"/>
          <p:cNvSpPr txBox="1"/>
          <p:nvPr>
            <p:custDataLst>
              <p:tags r:id="rId16"/>
            </p:custDataLst>
          </p:nvPr>
        </p:nvSpPr>
        <p:spPr>
          <a:xfrm>
            <a:off x="5387933" y="4992650"/>
            <a:ext cx="742360" cy="679830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gradFill flip="none" rotWithShape="1">
                  <a:gsLst>
                    <a:gs pos="3670">
                      <a:schemeClr val="accent3"/>
                    </a:gs>
                    <a:gs pos="43000">
                      <a:schemeClr val="accent2"/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latin typeface="+mn-ea"/>
              </a:rPr>
              <a:t>05</a:t>
            </a:r>
            <a:endParaRPr lang="en-US" sz="2800" b="1" dirty="0">
              <a:gradFill flip="none" rotWithShape="1">
                <a:gsLst>
                  <a:gs pos="3670">
                    <a:schemeClr val="accent3"/>
                  </a:gs>
                  <a:gs pos="43000">
                    <a:schemeClr val="accent2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atin typeface="+mn-ea"/>
            </a:endParaRPr>
          </a:p>
        </p:txBody>
      </p:sp>
      <p:sp>
        <p:nvSpPr>
          <p:cNvPr id="22" name="任意多边形: 形状 21"/>
          <p:cNvSpPr/>
          <p:nvPr>
            <p:custDataLst>
              <p:tags r:id="rId17"/>
            </p:custDataLst>
          </p:nvPr>
        </p:nvSpPr>
        <p:spPr>
          <a:xfrm>
            <a:off x="2113189" y="2686867"/>
            <a:ext cx="219943" cy="1472954"/>
          </a:xfrm>
          <a:custGeom>
            <a:avLst/>
            <a:gdLst/>
            <a:ahLst/>
            <a:cxnLst/>
            <a:rect l="l" t="t" r="r" b="b"/>
            <a:pathLst>
              <a:path w="275504" h="1845041">
                <a:moveTo>
                  <a:pt x="15315" y="1681219"/>
                </a:moveTo>
                <a:lnTo>
                  <a:pt x="54550" y="1681219"/>
                </a:lnTo>
                <a:cubicBezTo>
                  <a:pt x="47437" y="1689364"/>
                  <a:pt x="41587" y="1700263"/>
                  <a:pt x="36998" y="1713914"/>
                </a:cubicBezTo>
                <a:cubicBezTo>
                  <a:pt x="32409" y="1727566"/>
                  <a:pt x="30114" y="1740530"/>
                  <a:pt x="30114" y="1752805"/>
                </a:cubicBezTo>
                <a:cubicBezTo>
                  <a:pt x="30114" y="1790204"/>
                  <a:pt x="43422" y="1808904"/>
                  <a:pt x="70038" y="1808904"/>
                </a:cubicBezTo>
                <a:cubicBezTo>
                  <a:pt x="77494" y="1808904"/>
                  <a:pt x="84206" y="1806896"/>
                  <a:pt x="90171" y="1802881"/>
                </a:cubicBezTo>
                <a:cubicBezTo>
                  <a:pt x="96137" y="1798866"/>
                  <a:pt x="101414" y="1793359"/>
                  <a:pt x="106003" y="1786361"/>
                </a:cubicBezTo>
                <a:cubicBezTo>
                  <a:pt x="110592" y="1779363"/>
                  <a:pt x="117647" y="1766227"/>
                  <a:pt x="127169" y="1746954"/>
                </a:cubicBezTo>
                <a:cubicBezTo>
                  <a:pt x="140477" y="1720224"/>
                  <a:pt x="152838" y="1702614"/>
                  <a:pt x="164253" y="1694125"/>
                </a:cubicBezTo>
                <a:cubicBezTo>
                  <a:pt x="175668" y="1685636"/>
                  <a:pt x="188717" y="1681391"/>
                  <a:pt x="203402" y="1681391"/>
                </a:cubicBezTo>
                <a:cubicBezTo>
                  <a:pt x="225543" y="1681391"/>
                  <a:pt x="243095" y="1690282"/>
                  <a:pt x="256059" y="1708064"/>
                </a:cubicBezTo>
                <a:cubicBezTo>
                  <a:pt x="269022" y="1725845"/>
                  <a:pt x="275504" y="1748274"/>
                  <a:pt x="275504" y="1775348"/>
                </a:cubicBezTo>
                <a:cubicBezTo>
                  <a:pt x="275504" y="1801849"/>
                  <a:pt x="272292" y="1821294"/>
                  <a:pt x="265868" y="1833684"/>
                </a:cubicBezTo>
                <a:lnTo>
                  <a:pt x="228354" y="1833684"/>
                </a:lnTo>
                <a:cubicBezTo>
                  <a:pt x="239482" y="1817623"/>
                  <a:pt x="245046" y="1797317"/>
                  <a:pt x="245046" y="1772767"/>
                </a:cubicBezTo>
                <a:cubicBezTo>
                  <a:pt x="245046" y="1756476"/>
                  <a:pt x="241633" y="1743197"/>
                  <a:pt x="234807" y="1732929"/>
                </a:cubicBezTo>
                <a:cubicBezTo>
                  <a:pt x="227981" y="1722662"/>
                  <a:pt x="218487" y="1717528"/>
                  <a:pt x="206327" y="1717528"/>
                </a:cubicBezTo>
                <a:cubicBezTo>
                  <a:pt x="195543" y="1717528"/>
                  <a:pt x="186767" y="1721085"/>
                  <a:pt x="179998" y="1728197"/>
                </a:cubicBezTo>
                <a:cubicBezTo>
                  <a:pt x="173230" y="1735310"/>
                  <a:pt x="163995" y="1750740"/>
                  <a:pt x="152293" y="1774487"/>
                </a:cubicBezTo>
                <a:cubicBezTo>
                  <a:pt x="139788" y="1800644"/>
                  <a:pt x="127284" y="1818942"/>
                  <a:pt x="114779" y="1829382"/>
                </a:cubicBezTo>
                <a:cubicBezTo>
                  <a:pt x="102274" y="1839821"/>
                  <a:pt x="88221" y="1845041"/>
                  <a:pt x="72619" y="1845041"/>
                </a:cubicBezTo>
                <a:cubicBezTo>
                  <a:pt x="49216" y="1845041"/>
                  <a:pt x="31262" y="1836552"/>
                  <a:pt x="18757" y="1819573"/>
                </a:cubicBezTo>
                <a:cubicBezTo>
                  <a:pt x="6252" y="1802594"/>
                  <a:pt x="0" y="1779019"/>
                  <a:pt x="0" y="1748847"/>
                </a:cubicBezTo>
                <a:cubicBezTo>
                  <a:pt x="0" y="1738293"/>
                  <a:pt x="1463" y="1725989"/>
                  <a:pt x="4388" y="1711935"/>
                </a:cubicBezTo>
                <a:cubicBezTo>
                  <a:pt x="7313" y="1697882"/>
                  <a:pt x="10956" y="1687643"/>
                  <a:pt x="15315" y="1681219"/>
                </a:cubicBezTo>
                <a:close/>
                <a:moveTo>
                  <a:pt x="240399" y="1466567"/>
                </a:moveTo>
                <a:lnTo>
                  <a:pt x="271030" y="1466567"/>
                </a:lnTo>
                <a:lnTo>
                  <a:pt x="271030" y="1654653"/>
                </a:lnTo>
                <a:lnTo>
                  <a:pt x="240399" y="1654653"/>
                </a:lnTo>
                <a:lnTo>
                  <a:pt x="240399" y="1577732"/>
                </a:lnTo>
                <a:lnTo>
                  <a:pt x="4474" y="1577732"/>
                </a:lnTo>
                <a:lnTo>
                  <a:pt x="4474" y="1543143"/>
                </a:lnTo>
                <a:lnTo>
                  <a:pt x="240399" y="1543143"/>
                </a:lnTo>
                <a:close/>
                <a:moveTo>
                  <a:pt x="4474" y="1207834"/>
                </a:moveTo>
                <a:lnTo>
                  <a:pt x="271030" y="1207834"/>
                </a:lnTo>
                <a:lnTo>
                  <a:pt x="271030" y="1251026"/>
                </a:lnTo>
                <a:lnTo>
                  <a:pt x="67284" y="1381465"/>
                </a:lnTo>
                <a:cubicBezTo>
                  <a:pt x="57648" y="1387660"/>
                  <a:pt x="51510" y="1391331"/>
                  <a:pt x="48871" y="1392478"/>
                </a:cubicBezTo>
                <a:lnTo>
                  <a:pt x="48871" y="1393167"/>
                </a:lnTo>
                <a:cubicBezTo>
                  <a:pt x="56443" y="1392019"/>
                  <a:pt x="69407" y="1391446"/>
                  <a:pt x="87762" y="1391446"/>
                </a:cubicBezTo>
                <a:lnTo>
                  <a:pt x="271030" y="1391446"/>
                </a:lnTo>
                <a:lnTo>
                  <a:pt x="271030" y="1425518"/>
                </a:lnTo>
                <a:lnTo>
                  <a:pt x="4474" y="1425518"/>
                </a:lnTo>
                <a:lnTo>
                  <a:pt x="4474" y="1384734"/>
                </a:lnTo>
                <a:lnTo>
                  <a:pt x="211834" y="1250682"/>
                </a:lnTo>
                <a:cubicBezTo>
                  <a:pt x="217684" y="1246896"/>
                  <a:pt x="223478" y="1243856"/>
                  <a:pt x="229214" y="1241562"/>
                </a:cubicBezTo>
                <a:lnTo>
                  <a:pt x="229214" y="1240529"/>
                </a:lnTo>
                <a:cubicBezTo>
                  <a:pt x="223248" y="1241447"/>
                  <a:pt x="210801" y="1241906"/>
                  <a:pt x="191872" y="1241906"/>
                </a:cubicBezTo>
                <a:lnTo>
                  <a:pt x="4474" y="1241906"/>
                </a:lnTo>
                <a:close/>
                <a:moveTo>
                  <a:pt x="4474" y="1017334"/>
                </a:moveTo>
                <a:lnTo>
                  <a:pt x="271030" y="1017334"/>
                </a:lnTo>
                <a:lnTo>
                  <a:pt x="271030" y="1154656"/>
                </a:lnTo>
                <a:lnTo>
                  <a:pt x="240399" y="1154656"/>
                </a:lnTo>
                <a:lnTo>
                  <a:pt x="240399" y="1051750"/>
                </a:lnTo>
                <a:lnTo>
                  <a:pt x="155046" y="1051750"/>
                </a:lnTo>
                <a:lnTo>
                  <a:pt x="155046" y="1147084"/>
                </a:lnTo>
                <a:lnTo>
                  <a:pt x="124588" y="1147084"/>
                </a:lnTo>
                <a:lnTo>
                  <a:pt x="124588" y="1051750"/>
                </a:lnTo>
                <a:lnTo>
                  <a:pt x="34933" y="1051750"/>
                </a:lnTo>
                <a:lnTo>
                  <a:pt x="34933" y="1160678"/>
                </a:lnTo>
                <a:lnTo>
                  <a:pt x="4474" y="1160678"/>
                </a:lnTo>
                <a:close/>
                <a:moveTo>
                  <a:pt x="240399" y="790292"/>
                </a:moveTo>
                <a:lnTo>
                  <a:pt x="271030" y="790292"/>
                </a:lnTo>
                <a:lnTo>
                  <a:pt x="271030" y="978378"/>
                </a:lnTo>
                <a:lnTo>
                  <a:pt x="240399" y="978378"/>
                </a:lnTo>
                <a:lnTo>
                  <a:pt x="240399" y="901457"/>
                </a:lnTo>
                <a:lnTo>
                  <a:pt x="4474" y="901457"/>
                </a:lnTo>
                <a:lnTo>
                  <a:pt x="4474" y="866868"/>
                </a:lnTo>
                <a:lnTo>
                  <a:pt x="240399" y="866868"/>
                </a:lnTo>
                <a:close/>
                <a:moveTo>
                  <a:pt x="4474" y="531559"/>
                </a:moveTo>
                <a:lnTo>
                  <a:pt x="271030" y="531559"/>
                </a:lnTo>
                <a:lnTo>
                  <a:pt x="271030" y="574751"/>
                </a:lnTo>
                <a:lnTo>
                  <a:pt x="67284" y="705190"/>
                </a:lnTo>
                <a:cubicBezTo>
                  <a:pt x="57648" y="711385"/>
                  <a:pt x="51510" y="715056"/>
                  <a:pt x="48871" y="716203"/>
                </a:cubicBezTo>
                <a:lnTo>
                  <a:pt x="48871" y="716892"/>
                </a:lnTo>
                <a:cubicBezTo>
                  <a:pt x="56443" y="715744"/>
                  <a:pt x="69407" y="715171"/>
                  <a:pt x="87762" y="715171"/>
                </a:cubicBezTo>
                <a:lnTo>
                  <a:pt x="271030" y="715171"/>
                </a:lnTo>
                <a:lnTo>
                  <a:pt x="271030" y="749243"/>
                </a:lnTo>
                <a:lnTo>
                  <a:pt x="4474" y="749243"/>
                </a:lnTo>
                <a:lnTo>
                  <a:pt x="4474" y="708459"/>
                </a:lnTo>
                <a:lnTo>
                  <a:pt x="211834" y="574407"/>
                </a:lnTo>
                <a:cubicBezTo>
                  <a:pt x="217684" y="570621"/>
                  <a:pt x="223478" y="567581"/>
                  <a:pt x="229214" y="565287"/>
                </a:cubicBezTo>
                <a:lnTo>
                  <a:pt x="229214" y="564254"/>
                </a:lnTo>
                <a:cubicBezTo>
                  <a:pt x="223248" y="565172"/>
                  <a:pt x="210801" y="565631"/>
                  <a:pt x="191872" y="565631"/>
                </a:cubicBezTo>
                <a:lnTo>
                  <a:pt x="4474" y="565631"/>
                </a:lnTo>
                <a:close/>
                <a:moveTo>
                  <a:pt x="137322" y="264738"/>
                </a:moveTo>
                <a:cubicBezTo>
                  <a:pt x="105085" y="264738"/>
                  <a:pt x="79244" y="272969"/>
                  <a:pt x="59799" y="289432"/>
                </a:cubicBezTo>
                <a:cubicBezTo>
                  <a:pt x="40353" y="305894"/>
                  <a:pt x="30631" y="327376"/>
                  <a:pt x="30631" y="353877"/>
                </a:cubicBezTo>
                <a:cubicBezTo>
                  <a:pt x="30631" y="382327"/>
                  <a:pt x="39952" y="404670"/>
                  <a:pt x="58594" y="420903"/>
                </a:cubicBezTo>
                <a:cubicBezTo>
                  <a:pt x="77236" y="437136"/>
                  <a:pt x="103307" y="445252"/>
                  <a:pt x="136806" y="445252"/>
                </a:cubicBezTo>
                <a:cubicBezTo>
                  <a:pt x="171222" y="445252"/>
                  <a:pt x="197780" y="437308"/>
                  <a:pt x="216480" y="421419"/>
                </a:cubicBezTo>
                <a:cubicBezTo>
                  <a:pt x="235179" y="405530"/>
                  <a:pt x="244529" y="383761"/>
                  <a:pt x="244529" y="356114"/>
                </a:cubicBezTo>
                <a:cubicBezTo>
                  <a:pt x="244529" y="328925"/>
                  <a:pt x="234663" y="306898"/>
                  <a:pt x="214931" y="290034"/>
                </a:cubicBezTo>
                <a:cubicBezTo>
                  <a:pt x="195199" y="273170"/>
                  <a:pt x="169329" y="264738"/>
                  <a:pt x="137322" y="264738"/>
                </a:cubicBezTo>
                <a:close/>
                <a:moveTo>
                  <a:pt x="134569" y="228600"/>
                </a:moveTo>
                <a:cubicBezTo>
                  <a:pt x="177589" y="228600"/>
                  <a:pt x="211834" y="240245"/>
                  <a:pt x="237302" y="263533"/>
                </a:cubicBezTo>
                <a:cubicBezTo>
                  <a:pt x="262770" y="286822"/>
                  <a:pt x="275504" y="318370"/>
                  <a:pt x="275504" y="358179"/>
                </a:cubicBezTo>
                <a:cubicBezTo>
                  <a:pt x="275504" y="395234"/>
                  <a:pt x="263057" y="425061"/>
                  <a:pt x="238162" y="447662"/>
                </a:cubicBezTo>
                <a:cubicBezTo>
                  <a:pt x="213268" y="470262"/>
                  <a:pt x="180859" y="481562"/>
                  <a:pt x="140936" y="481562"/>
                </a:cubicBezTo>
                <a:cubicBezTo>
                  <a:pt x="97686" y="481562"/>
                  <a:pt x="63384" y="469975"/>
                  <a:pt x="38030" y="446801"/>
                </a:cubicBezTo>
                <a:cubicBezTo>
                  <a:pt x="12677" y="423627"/>
                  <a:pt x="0" y="392652"/>
                  <a:pt x="0" y="353877"/>
                </a:cubicBezTo>
                <a:cubicBezTo>
                  <a:pt x="0" y="316018"/>
                  <a:pt x="12447" y="285674"/>
                  <a:pt x="37342" y="262845"/>
                </a:cubicBezTo>
                <a:cubicBezTo>
                  <a:pt x="62236" y="240015"/>
                  <a:pt x="94645" y="228600"/>
                  <a:pt x="134569" y="228600"/>
                </a:cubicBezTo>
                <a:close/>
                <a:moveTo>
                  <a:pt x="132676" y="0"/>
                </a:moveTo>
                <a:cubicBezTo>
                  <a:pt x="175582" y="0"/>
                  <a:pt x="210113" y="12849"/>
                  <a:pt x="236269" y="38547"/>
                </a:cubicBezTo>
                <a:cubicBezTo>
                  <a:pt x="262426" y="64245"/>
                  <a:pt x="275504" y="96883"/>
                  <a:pt x="275504" y="136462"/>
                </a:cubicBezTo>
                <a:cubicBezTo>
                  <a:pt x="275504" y="161930"/>
                  <a:pt x="271890" y="182982"/>
                  <a:pt x="264663" y="199616"/>
                </a:cubicBezTo>
                <a:lnTo>
                  <a:pt x="228698" y="199616"/>
                </a:lnTo>
                <a:cubicBezTo>
                  <a:pt x="239252" y="180572"/>
                  <a:pt x="244529" y="159636"/>
                  <a:pt x="244529" y="136806"/>
                </a:cubicBezTo>
                <a:cubicBezTo>
                  <a:pt x="244529" y="107093"/>
                  <a:pt x="234635" y="82887"/>
                  <a:pt x="214845" y="64187"/>
                </a:cubicBezTo>
                <a:cubicBezTo>
                  <a:pt x="195056" y="45488"/>
                  <a:pt x="168354" y="36138"/>
                  <a:pt x="134741" y="36138"/>
                </a:cubicBezTo>
                <a:cubicBezTo>
                  <a:pt x="102848" y="36138"/>
                  <a:pt x="77523" y="44857"/>
                  <a:pt x="58766" y="62294"/>
                </a:cubicBezTo>
                <a:cubicBezTo>
                  <a:pt x="40009" y="79732"/>
                  <a:pt x="30631" y="102562"/>
                  <a:pt x="30631" y="130783"/>
                </a:cubicBezTo>
                <a:cubicBezTo>
                  <a:pt x="30631" y="157169"/>
                  <a:pt x="36596" y="180113"/>
                  <a:pt x="48527" y="199616"/>
                </a:cubicBezTo>
                <a:lnTo>
                  <a:pt x="15487" y="199616"/>
                </a:lnTo>
                <a:cubicBezTo>
                  <a:pt x="5162" y="179999"/>
                  <a:pt x="0" y="155391"/>
                  <a:pt x="0" y="125793"/>
                </a:cubicBezTo>
                <a:cubicBezTo>
                  <a:pt x="0" y="87590"/>
                  <a:pt x="12132" y="57074"/>
                  <a:pt x="36395" y="34245"/>
                </a:cubicBezTo>
                <a:cubicBezTo>
                  <a:pt x="60659" y="11415"/>
                  <a:pt x="92752" y="0"/>
                  <a:pt x="1326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科技强国建设展望</a:t>
            </a:r>
            <a:endParaRPr lang="zh-CN" altLang="en-US"/>
          </a:p>
        </p:txBody>
      </p:sp>
      <p:sp>
        <p:nvSpPr>
          <p:cNvPr id="5" name="副标题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  </a:t>
            </a:r>
            <a:endParaRPr lang="en-US" altLang="zh-CN"/>
          </a:p>
          <a:p>
            <a:endParaRPr lang="en-US" altLang="zh-CN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05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20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86968" y="329184"/>
            <a:ext cx="10415016" cy="875665"/>
          </a:xfrm>
          <a:noFill/>
        </p:spPr>
        <p:txBody>
          <a:bodyPr wrap="square" lIns="91440" tIns="45720" rIns="91440" bIns="45720" rtlCol="0" anchor="b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400" dirty="0">
                <a:cs typeface="+mn-cs"/>
              </a:rPr>
              <a:t>强化国家战略科技力量</a:t>
            </a:r>
            <a:endParaRPr lang="zh-CN" altLang="en-US" sz="3400" dirty="0">
              <a:cs typeface="+mn-cs"/>
            </a:endParaRPr>
          </a:p>
        </p:txBody>
      </p:sp>
      <p:sp>
        <p:nvSpPr>
          <p:cNvPr id="3" name="Rectangle 41732_#color_#shadow_$dk1-788&amp;2007"/>
          <p:cNvSpPr/>
          <p:nvPr>
            <p:custDataLst>
              <p:tags r:id="rId2"/>
            </p:custDataLst>
          </p:nvPr>
        </p:nvSpPr>
        <p:spPr>
          <a:xfrm>
            <a:off x="998220" y="1755402"/>
            <a:ext cx="10195560" cy="1368000"/>
          </a:xfrm>
          <a:prstGeom prst="roundRect">
            <a:avLst/>
          </a:prstGeom>
          <a:solidFill>
            <a:srgbClr val="FFFFFF"/>
          </a:solidFill>
          <a:effectLst>
            <a:outerShdw blurRad="508000" dist="76200" dir="5400000" algn="bl" rotWithShape="0">
              <a:schemeClr val="accent1">
                <a:alpha val="20000"/>
              </a:schemeClr>
            </a:outerShdw>
          </a:effectLst>
        </p:spPr>
        <p:txBody>
          <a:bodyPr/>
          <a:p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218565" y="2153547"/>
            <a:ext cx="876512" cy="571437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accent1"/>
                </a:solidFill>
                <a:latin typeface="+mn-ea"/>
                <a:cs typeface="+mn-ea"/>
              </a:rPr>
              <a:t>01</a:t>
            </a:r>
            <a:endParaRPr lang="en-US" altLang="zh-CN" sz="32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2239010" y="2305947"/>
            <a:ext cx="8481142" cy="70057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rgbClr val="404040"/>
                </a:solidFill>
                <a:latin typeface="+mn-ea"/>
                <a:cs typeface="+mn-ea"/>
              </a:rPr>
              <a:t>强化战略科技力量，提升国家竞争力</a:t>
            </a:r>
            <a:endParaRPr lang="zh-CN" altLang="en-US" sz="1400">
              <a:solidFill>
                <a:srgbClr val="404040"/>
              </a:solidFill>
              <a:latin typeface="+mn-ea"/>
              <a:cs typeface="+mn-ea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2239010" y="1896372"/>
            <a:ext cx="8481141" cy="4072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151515"/>
                </a:solidFill>
                <a:latin typeface="+mn-ea"/>
                <a:cs typeface="+mn-ea"/>
              </a:rPr>
              <a:t>国家战略科技力量</a:t>
            </a:r>
            <a:endParaRPr lang="zh-CN" altLang="en-US" sz="2000" b="1" dirty="0">
              <a:solidFill>
                <a:srgbClr val="151515"/>
              </a:solidFill>
              <a:latin typeface="+mn-ea"/>
              <a:cs typeface="+mn-ea"/>
            </a:endParaRPr>
          </a:p>
        </p:txBody>
      </p:sp>
      <p:sp>
        <p:nvSpPr>
          <p:cNvPr id="7" name="Rectangle 41732_#color_#shadow_$dk1-788&amp;2007"/>
          <p:cNvSpPr/>
          <p:nvPr>
            <p:custDataLst>
              <p:tags r:id="rId6"/>
            </p:custDataLst>
          </p:nvPr>
        </p:nvSpPr>
        <p:spPr>
          <a:xfrm>
            <a:off x="998220" y="3254002"/>
            <a:ext cx="10195560" cy="1368000"/>
          </a:xfrm>
          <a:prstGeom prst="roundRect">
            <a:avLst/>
          </a:prstGeom>
          <a:solidFill>
            <a:srgbClr val="FFFFFF"/>
          </a:solidFill>
          <a:effectLst>
            <a:outerShdw blurRad="508000" dist="76200" dir="5400000" algn="bl" rotWithShape="0">
              <a:schemeClr val="accent1">
                <a:alpha val="20000"/>
              </a:schemeClr>
            </a:outerShdw>
          </a:effectLst>
        </p:spPr>
        <p:txBody>
          <a:bodyPr/>
          <a:p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1218565" y="3652147"/>
            <a:ext cx="876512" cy="571437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accent1"/>
                </a:solidFill>
                <a:latin typeface="+mn-ea"/>
                <a:cs typeface="+mn-ea"/>
              </a:rPr>
              <a:t>02</a:t>
            </a:r>
            <a:endParaRPr lang="en-US" altLang="zh-CN" sz="32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28" name="矩形 27"/>
          <p:cNvSpPr/>
          <p:nvPr>
            <p:custDataLst>
              <p:tags r:id="rId8"/>
            </p:custDataLst>
          </p:nvPr>
        </p:nvSpPr>
        <p:spPr>
          <a:xfrm>
            <a:off x="2239010" y="3803912"/>
            <a:ext cx="8481142" cy="70057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rgbClr val="404040"/>
                </a:solidFill>
                <a:latin typeface="+mn-ea"/>
                <a:cs typeface="+mn-ea"/>
              </a:rPr>
              <a:t>完善科技创新体系，促进科技成果转化</a:t>
            </a:r>
            <a:endParaRPr lang="zh-CN" altLang="en-US" sz="1400">
              <a:solidFill>
                <a:srgbClr val="404040"/>
              </a:solidFill>
              <a:latin typeface="+mn-ea"/>
              <a:cs typeface="+mn-ea"/>
            </a:endParaRPr>
          </a:p>
        </p:txBody>
      </p:sp>
      <p:sp>
        <p:nvSpPr>
          <p:cNvPr id="29" name="矩形 28"/>
          <p:cNvSpPr/>
          <p:nvPr>
            <p:custDataLst>
              <p:tags r:id="rId9"/>
            </p:custDataLst>
          </p:nvPr>
        </p:nvSpPr>
        <p:spPr>
          <a:xfrm>
            <a:off x="2239010" y="3394337"/>
            <a:ext cx="8481141" cy="4072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151515"/>
                </a:solidFill>
                <a:latin typeface="+mn-ea"/>
                <a:cs typeface="+mn-ea"/>
              </a:rPr>
              <a:t>科技创新体系</a:t>
            </a:r>
            <a:endParaRPr lang="zh-CN" altLang="en-US" sz="2000" b="1">
              <a:solidFill>
                <a:srgbClr val="151515"/>
              </a:solidFill>
              <a:latin typeface="+mn-ea"/>
              <a:cs typeface="+mn-ea"/>
            </a:endParaRPr>
          </a:p>
        </p:txBody>
      </p:sp>
      <p:sp>
        <p:nvSpPr>
          <p:cNvPr id="30" name="Rectangle 41732_#color_#shadow_$dk1-788&amp;2007"/>
          <p:cNvSpPr/>
          <p:nvPr>
            <p:custDataLst>
              <p:tags r:id="rId10"/>
            </p:custDataLst>
          </p:nvPr>
        </p:nvSpPr>
        <p:spPr>
          <a:xfrm>
            <a:off x="998220" y="4752602"/>
            <a:ext cx="10195560" cy="1368000"/>
          </a:xfrm>
          <a:prstGeom prst="roundRect">
            <a:avLst/>
          </a:prstGeom>
          <a:solidFill>
            <a:srgbClr val="FFFFFF"/>
          </a:solidFill>
          <a:effectLst>
            <a:outerShdw blurRad="508000" dist="76200" dir="5400000" algn="bl" rotWithShape="0">
              <a:schemeClr val="accent1">
                <a:alpha val="20000"/>
              </a:schemeClr>
            </a:outerShdw>
          </a:effectLst>
        </p:spPr>
        <p:txBody>
          <a:bodyPr/>
          <a:p>
            <a:endParaRPr lang="zh-CN" altLang="en-US"/>
          </a:p>
        </p:txBody>
      </p:sp>
      <p:sp>
        <p:nvSpPr>
          <p:cNvPr id="33" name="矩形 32"/>
          <p:cNvSpPr/>
          <p:nvPr>
            <p:custDataLst>
              <p:tags r:id="rId11"/>
            </p:custDataLst>
          </p:nvPr>
        </p:nvSpPr>
        <p:spPr>
          <a:xfrm>
            <a:off x="1218565" y="5150747"/>
            <a:ext cx="876512" cy="571437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accent1"/>
                </a:solidFill>
                <a:latin typeface="+mn-ea"/>
                <a:cs typeface="+mn-ea"/>
              </a:rPr>
              <a:t>03</a:t>
            </a:r>
            <a:endParaRPr lang="en-US" altLang="zh-CN" sz="32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34" name="矩形 33"/>
          <p:cNvSpPr/>
          <p:nvPr>
            <p:custDataLst>
              <p:tags r:id="rId12"/>
            </p:custDataLst>
          </p:nvPr>
        </p:nvSpPr>
        <p:spPr>
          <a:xfrm>
            <a:off x="2239010" y="5302512"/>
            <a:ext cx="8481142" cy="70057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rgbClr val="404040"/>
                </a:solidFill>
                <a:latin typeface="+mn-ea"/>
                <a:cs typeface="+mn-ea"/>
              </a:rPr>
              <a:t>加大科技投入，支持关键核心技术研发</a:t>
            </a:r>
            <a:endParaRPr lang="zh-CN" altLang="en-US" sz="1400">
              <a:solidFill>
                <a:srgbClr val="404040"/>
              </a:solidFill>
              <a:latin typeface="+mn-ea"/>
              <a:cs typeface="+mn-ea"/>
            </a:endParaRPr>
          </a:p>
        </p:txBody>
      </p:sp>
      <p:sp>
        <p:nvSpPr>
          <p:cNvPr id="35" name="矩形 34"/>
          <p:cNvSpPr/>
          <p:nvPr>
            <p:custDataLst>
              <p:tags r:id="rId13"/>
            </p:custDataLst>
          </p:nvPr>
        </p:nvSpPr>
        <p:spPr>
          <a:xfrm>
            <a:off x="2239010" y="4892937"/>
            <a:ext cx="8481141" cy="4072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151515"/>
                </a:solidFill>
                <a:latin typeface="+mn-ea"/>
                <a:cs typeface="+mn-ea"/>
              </a:rPr>
              <a:t>科技投入</a:t>
            </a:r>
            <a:endParaRPr lang="zh-CN" altLang="en-US" sz="2000" b="1">
              <a:solidFill>
                <a:srgbClr val="151515"/>
              </a:solidFill>
              <a:latin typeface="+mn-ea"/>
              <a:cs typeface="+mn-ea"/>
            </a:endParaRPr>
          </a:p>
        </p:txBody>
      </p:sp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/data/temp/acafcec5-8c26-11ef-9de0-662f78efa5f6.jpg@base@tag=imgScale&amp;m=1&amp;w=1761&amp;h=1903&amp;q=95acafcec5-8c26-11ef-9de0-662f78efa5f6"/>
          <p:cNvPicPr/>
          <p:nvPr>
            <p:custDataLst>
              <p:tags r:id="rId1"/>
            </p:custDataLst>
          </p:nvPr>
        </p:nvPicPr>
        <p:blipFill>
          <a:blip r:embed="rId2"/>
          <a:srcRect l="16714" r="16714"/>
        </p:blipFill>
        <p:spPr>
          <a:xfrm>
            <a:off x="5846445" y="0"/>
            <a:ext cx="6345555" cy="6857365"/>
          </a:xfrm>
          <a:prstGeom prst="rect">
            <a:avLst/>
          </a:prstGeom>
          <a:blipFill rotWithShape="1">
            <a:blip r:embed="rId3"/>
            <a:stretch>
              <a:fillRect t="-1000" r="-2000" b="-1000"/>
            </a:stretch>
          </a:blipFill>
          <a:ln w="6350"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pic>
      <p:sp>
        <p:nvSpPr>
          <p:cNvPr id="21" name="Rectangle 41735_#color-850&amp;1004"/>
          <p:cNvSpPr/>
          <p:nvPr>
            <p:custDataLst>
              <p:tags r:id="rId4"/>
            </p:custDataLst>
          </p:nvPr>
        </p:nvSpPr>
        <p:spPr>
          <a:xfrm>
            <a:off x="1030986" y="1897253"/>
            <a:ext cx="5715000" cy="4169664"/>
          </a:xfrm>
          <a:prstGeom prst="roundRect">
            <a:avLst>
              <a:gd name="adj" fmla="val 4985"/>
            </a:avLst>
          </a:prstGeom>
          <a:solidFill>
            <a:schemeClr val="lt1"/>
          </a:solidFill>
          <a:ln w="3175" cap="flat" cmpd="sng" algn="ctr">
            <a:solidFill>
              <a:schemeClr val="accent1">
                <a:lumMod val="10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76200" dir="5399999" algn="bl" rotWithShape="0">
              <a:schemeClr val="accent1">
                <a:alpha val="20000"/>
              </a:scheme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培养高素质科技人才</a:t>
            </a:r>
            <a:endParaRPr lang="zh-CN" altLang="en-US"/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1596185" y="2834845"/>
            <a:ext cx="4699000" cy="4838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加强科技人才培养，提升科技创新能力</a:t>
            </a:r>
            <a:endParaRPr lang="zh-CN" altLang="en-US" sz="1400">
              <a:solidFill>
                <a:srgbClr val="00000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1596820" y="2381455"/>
            <a:ext cx="4699000" cy="39687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科技人才培养</a:t>
            </a:r>
            <a:endParaRPr lang="zh-CN" altLang="en-US" sz="2000" b="1">
              <a:solidFill>
                <a:srgbClr val="00000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8"/>
            </p:custDataLst>
          </p:nvPr>
        </p:nvSpPr>
        <p:spPr>
          <a:xfrm>
            <a:off x="1595550" y="5104335"/>
            <a:ext cx="4699000" cy="4838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推动教育体系改革，培养更多具有创新精神的科技人才</a:t>
            </a:r>
            <a:endParaRPr lang="zh-CN" altLang="en-US" sz="1400">
              <a:solidFill>
                <a:srgbClr val="00000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9"/>
            </p:custDataLst>
          </p:nvPr>
        </p:nvSpPr>
        <p:spPr>
          <a:xfrm>
            <a:off x="1596185" y="4650945"/>
            <a:ext cx="4699000" cy="39687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教育体系改革</a:t>
            </a:r>
            <a:endParaRPr lang="zh-CN" altLang="en-US" sz="2000" b="1">
              <a:solidFill>
                <a:srgbClr val="00000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10"/>
            </p:custDataLst>
          </p:nvPr>
        </p:nvSpPr>
        <p:spPr>
          <a:xfrm>
            <a:off x="1596185" y="3969590"/>
            <a:ext cx="4699000" cy="4838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完善人才激励机制，吸引更多优秀人才投身科技事业</a:t>
            </a:r>
            <a:endParaRPr lang="zh-CN" altLang="en-US" sz="1400">
              <a:solidFill>
                <a:srgbClr val="00000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11"/>
            </p:custDataLst>
          </p:nvPr>
        </p:nvSpPr>
        <p:spPr>
          <a:xfrm>
            <a:off x="1596820" y="3516200"/>
            <a:ext cx="4699000" cy="39687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000000"/>
                </a:solidFill>
                <a:latin typeface="+mn-ea"/>
                <a:cs typeface="+mn-ea"/>
                <a:sym typeface="+mn-ea"/>
              </a:rPr>
              <a:t>人才激励机制</a:t>
            </a:r>
            <a:endParaRPr lang="zh-CN" altLang="en-US" sz="2000" b="1">
              <a:solidFill>
                <a:srgbClr val="000000"/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>
                <a:sym typeface="+mn-ea"/>
              </a:rPr>
              <a:t>推动科技与产业融合</a:t>
            </a:r>
            <a:endParaRPr lang="zh-CN" altLang="en-US" dirty="0"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695960" y="1918018"/>
            <a:ext cx="3599046" cy="3585964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1600" sx="102000" sy="102000" algn="ctr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/data/temp/acccf4bd-8c26-11ef-9a5e-8e1caff7e161.jpg@base@tag=imgScale&amp;m=1&amp;w=484&amp;h=995&amp;q=95acccf4bd-8c26-11ef-9a5e-8e1caff7e161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33497" r="33497"/>
          <a:stretch>
            <a:fillRect/>
          </a:stretch>
        </p:blipFill>
        <p:spPr>
          <a:xfrm>
            <a:off x="695960" y="1918018"/>
            <a:ext cx="1745048" cy="3585964"/>
          </a:xfrm>
          <a:prstGeom prst="rect">
            <a:avLst/>
          </a:pr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4" name="矩形 13"/>
          <p:cNvSpPr/>
          <p:nvPr>
            <p:custDataLst>
              <p:tags r:id="rId5"/>
            </p:custDataLst>
          </p:nvPr>
        </p:nvSpPr>
        <p:spPr>
          <a:xfrm>
            <a:off x="4295140" y="1918018"/>
            <a:ext cx="3599046" cy="3585964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1600" sx="102000" sy="102000" algn="ctr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 descr="/data/temp/acccf585-8c26-11ef-9a5e-8e1caff7e161.jpg@base@tag=imgScale&amp;m=1&amp;w=484&amp;h=995&amp;q=95acccf585-8c26-11ef-9a5e-8e1caff7e161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l="13286" r="13699"/>
          <a:stretch>
            <a:fillRect/>
          </a:stretch>
        </p:blipFill>
        <p:spPr>
          <a:xfrm>
            <a:off x="4295140" y="1918018"/>
            <a:ext cx="1745508" cy="3585964"/>
          </a:xfrm>
          <a:prstGeom prst="rect">
            <a:avLst/>
          </a:pr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7" name="矩形 16"/>
          <p:cNvSpPr/>
          <p:nvPr>
            <p:custDataLst>
              <p:tags r:id="rId8"/>
            </p:custDataLst>
          </p:nvPr>
        </p:nvSpPr>
        <p:spPr>
          <a:xfrm>
            <a:off x="2714625" y="3081338"/>
            <a:ext cx="1307101" cy="223453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kern="0" dirty="0">
                <a:solidFill>
                  <a:srgbClr val="262626"/>
                </a:solidFill>
                <a:latin typeface="+mn-ea"/>
                <a:cs typeface="+mn-ea"/>
              </a:rPr>
              <a:t>推动科技与产业深度融合，促进产业升级和转型</a:t>
            </a:r>
            <a:endParaRPr lang="zh-CN" altLang="en-US" sz="1200" kern="0" dirty="0">
              <a:solidFill>
                <a:srgbClr val="262626"/>
              </a:solidFill>
              <a:latin typeface="+mn-ea"/>
              <a:cs typeface="+mn-ea"/>
            </a:endParaRPr>
          </a:p>
        </p:txBody>
      </p:sp>
      <p:sp>
        <p:nvSpPr>
          <p:cNvPr id="18" name="矩形 17"/>
          <p:cNvSpPr/>
          <p:nvPr>
            <p:custDataLst>
              <p:tags r:id="rId9"/>
            </p:custDataLst>
          </p:nvPr>
        </p:nvSpPr>
        <p:spPr>
          <a:xfrm>
            <a:off x="2714625" y="2351723"/>
            <a:ext cx="1307101" cy="65006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 dirty="0">
                <a:solidFill>
                  <a:schemeClr val="accent1"/>
                </a:solidFill>
                <a:latin typeface="+mn-ea"/>
                <a:cs typeface="+mn-ea"/>
              </a:rPr>
              <a:t>科技与产业融合</a:t>
            </a:r>
            <a:endParaRPr lang="zh-CN" altLang="en-US" sz="2000" b="1" kern="0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9" name="矩形 18"/>
          <p:cNvSpPr/>
          <p:nvPr>
            <p:custDataLst>
              <p:tags r:id="rId10"/>
            </p:custDataLst>
          </p:nvPr>
        </p:nvSpPr>
        <p:spPr>
          <a:xfrm>
            <a:off x="2718435" y="2199958"/>
            <a:ext cx="288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/>
            <a:endParaRPr lang="zh-CN" altLang="en-US"/>
          </a:p>
        </p:txBody>
      </p:sp>
      <p:sp>
        <p:nvSpPr>
          <p:cNvPr id="20" name="矩形 19"/>
          <p:cNvSpPr/>
          <p:nvPr>
            <p:custDataLst>
              <p:tags r:id="rId11"/>
            </p:custDataLst>
          </p:nvPr>
        </p:nvSpPr>
        <p:spPr>
          <a:xfrm>
            <a:off x="6315075" y="3081338"/>
            <a:ext cx="1307101" cy="223453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kern="0" dirty="0">
                <a:solidFill>
                  <a:srgbClr val="262626"/>
                </a:solidFill>
                <a:latin typeface="+mn-ea"/>
                <a:cs typeface="+mn-ea"/>
              </a:rPr>
              <a:t>打造创新链与产业链深度融合的生态系统</a:t>
            </a:r>
            <a:endParaRPr lang="zh-CN" altLang="en-US" sz="1200" kern="0" dirty="0">
              <a:solidFill>
                <a:srgbClr val="262626"/>
              </a:solidFill>
              <a:latin typeface="+mn-ea"/>
              <a:cs typeface="+mn-ea"/>
            </a:endParaRPr>
          </a:p>
        </p:txBody>
      </p:sp>
      <p:sp>
        <p:nvSpPr>
          <p:cNvPr id="21" name="矩形 20"/>
          <p:cNvSpPr/>
          <p:nvPr>
            <p:custDataLst>
              <p:tags r:id="rId12"/>
            </p:custDataLst>
          </p:nvPr>
        </p:nvSpPr>
        <p:spPr>
          <a:xfrm>
            <a:off x="6315075" y="2351723"/>
            <a:ext cx="1307101" cy="65006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>
                <a:solidFill>
                  <a:schemeClr val="accent1"/>
                </a:solidFill>
                <a:latin typeface="+mn-ea"/>
                <a:cs typeface="+mn-ea"/>
              </a:rPr>
              <a:t>创新链产业链</a:t>
            </a:r>
            <a:endParaRPr lang="zh-CN" altLang="en-US" sz="20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22" name="矩形 21"/>
          <p:cNvSpPr/>
          <p:nvPr>
            <p:custDataLst>
              <p:tags r:id="rId13"/>
            </p:custDataLst>
          </p:nvPr>
        </p:nvSpPr>
        <p:spPr>
          <a:xfrm>
            <a:off x="6318885" y="2199958"/>
            <a:ext cx="288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/>
            <a:endParaRPr lang="zh-CN" altLang="en-US"/>
          </a:p>
        </p:txBody>
      </p:sp>
      <p:sp>
        <p:nvSpPr>
          <p:cNvPr id="23" name="矩形 22"/>
          <p:cNvSpPr/>
          <p:nvPr>
            <p:custDataLst>
              <p:tags r:id="rId14"/>
            </p:custDataLst>
          </p:nvPr>
        </p:nvSpPr>
        <p:spPr>
          <a:xfrm>
            <a:off x="7896860" y="1918018"/>
            <a:ext cx="3599046" cy="3585964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01600" sx="102000" sy="102000" algn="ctr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4" name="图片 23" descr="/data/temp/acccf4fb-8c26-11ef-9a5e-8e1caff7e161.jpg@base@tag=imgScale&amp;m=1&amp;w=484&amp;h=995&amp;q=95acccf4fb-8c26-11ef-9a5e-8e1caff7e16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l="13493" r="13493"/>
          <a:stretch>
            <a:fillRect/>
          </a:stretch>
        </p:blipFill>
        <p:spPr>
          <a:xfrm>
            <a:off x="7896860" y="1918018"/>
            <a:ext cx="1745508" cy="3585964"/>
          </a:xfrm>
          <a:prstGeom prst="rect">
            <a:avLst/>
          </a:pr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5" name="矩形 24"/>
          <p:cNvSpPr/>
          <p:nvPr>
            <p:custDataLst>
              <p:tags r:id="rId17"/>
            </p:custDataLst>
          </p:nvPr>
        </p:nvSpPr>
        <p:spPr>
          <a:xfrm>
            <a:off x="9915525" y="3081338"/>
            <a:ext cx="1307101" cy="223453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kern="0" dirty="0">
                <a:solidFill>
                  <a:srgbClr val="262626"/>
                </a:solidFill>
                <a:latin typeface="+mn-ea"/>
                <a:cs typeface="+mn-ea"/>
              </a:rPr>
              <a:t>加快科技成果转化，推动科技成果产业化进程</a:t>
            </a:r>
            <a:endParaRPr lang="zh-CN" altLang="en-US" sz="1200" kern="0" dirty="0">
              <a:solidFill>
                <a:srgbClr val="262626"/>
              </a:solidFill>
              <a:latin typeface="+mn-ea"/>
              <a:cs typeface="+mn-ea"/>
            </a:endParaRPr>
          </a:p>
        </p:txBody>
      </p:sp>
      <p:sp>
        <p:nvSpPr>
          <p:cNvPr id="26" name="矩形 25"/>
          <p:cNvSpPr/>
          <p:nvPr>
            <p:custDataLst>
              <p:tags r:id="rId18"/>
            </p:custDataLst>
          </p:nvPr>
        </p:nvSpPr>
        <p:spPr>
          <a:xfrm>
            <a:off x="9915525" y="2351723"/>
            <a:ext cx="1307101" cy="65006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>
                <a:solidFill>
                  <a:schemeClr val="accent1"/>
                </a:solidFill>
                <a:latin typeface="+mn-ea"/>
                <a:cs typeface="+mn-ea"/>
              </a:rPr>
              <a:t>科技成果转化</a:t>
            </a:r>
            <a:endParaRPr lang="zh-CN" altLang="en-US" sz="20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27" name="矩形 26"/>
          <p:cNvSpPr/>
          <p:nvPr>
            <p:custDataLst>
              <p:tags r:id="rId19"/>
            </p:custDataLst>
          </p:nvPr>
        </p:nvSpPr>
        <p:spPr>
          <a:xfrm>
            <a:off x="9919335" y="2199958"/>
            <a:ext cx="288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/>
            <a:endParaRPr lang="zh-CN" altLang="en-US"/>
          </a:p>
        </p:txBody>
      </p:sp>
    </p:spTree>
    <p:custDataLst>
      <p:tags r:id="rId2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总结与呼吁</a:t>
            </a:r>
            <a:endParaRPr lang="zh-CN" altLang="en-US"/>
          </a:p>
        </p:txBody>
      </p:sp>
      <p:sp>
        <p:nvSpPr>
          <p:cNvPr id="5" name="副标题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 </a:t>
            </a:r>
            <a:endParaRPr lang="en-US" altLang="zh-CN"/>
          </a:p>
          <a:p>
            <a:endParaRPr lang="en-US" altLang="zh-CN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06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任意多边形: 形状 23"/>
          <p:cNvSpPr/>
          <p:nvPr>
            <p:custDataLst>
              <p:tags r:id="rId1"/>
            </p:custDataLst>
          </p:nvPr>
        </p:nvSpPr>
        <p:spPr>
          <a:xfrm>
            <a:off x="6853472" y="0"/>
            <a:ext cx="5338528" cy="5283200"/>
          </a:xfrm>
          <a:custGeom>
            <a:avLst/>
            <a:gdLst>
              <a:gd name="connsiteX0" fmla="*/ 0 w 3640137"/>
              <a:gd name="connsiteY0" fmla="*/ 0 h 5283200"/>
              <a:gd name="connsiteX1" fmla="*/ 3640137 w 3640137"/>
              <a:gd name="connsiteY1" fmla="*/ 0 h 5283200"/>
              <a:gd name="connsiteX2" fmla="*/ 3640137 w 3640137"/>
              <a:gd name="connsiteY2" fmla="*/ 5283200 h 5283200"/>
              <a:gd name="connsiteX3" fmla="*/ 3144983 w 3640137"/>
              <a:gd name="connsiteY3" fmla="*/ 5283200 h 528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0137" h="5283200">
                <a:moveTo>
                  <a:pt x="0" y="0"/>
                </a:moveTo>
                <a:lnTo>
                  <a:pt x="3640137" y="0"/>
                </a:lnTo>
                <a:lnTo>
                  <a:pt x="3640137" y="5283200"/>
                </a:lnTo>
                <a:lnTo>
                  <a:pt x="3144983" y="52832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5325" y="664721"/>
            <a:ext cx="5900784" cy="704850"/>
          </a:xfrm>
        </p:spPr>
        <p:txBody>
          <a:bodyPr lIns="0" tIns="0" rIns="0" bIns="0">
            <a:normAutofit/>
          </a:bodyPr>
          <a:lstStyle/>
          <a:p>
            <a:pPr algn="l"/>
            <a:r>
              <a:rPr lang="zh-CN" altLang="en-US" dirty="0"/>
              <a:t>总结科技发展重要性</a:t>
            </a:r>
            <a:endParaRPr lang="zh-CN" altLang="en-US" dirty="0"/>
          </a:p>
        </p:txBody>
      </p:sp>
      <p:pic>
        <p:nvPicPr>
          <p:cNvPr id="23" name="图片 22" descr="/data/temp/ad4a55ac-8c26-11ef-bbce-0e80ad6ad9a8.jpg@base@tag=imgScale&amp;m=1&amp;w=2181&amp;h=1770&amp;q=95ad4a55ac-8c26-11ef-bbce-0e80ad6ad9a8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8985" r="8926"/>
          <a:stretch>
            <a:fillRect/>
          </a:stretch>
        </p:blipFill>
        <p:spPr>
          <a:xfrm>
            <a:off x="4335461" y="479394"/>
            <a:ext cx="7856539" cy="6378606"/>
          </a:xfrm>
          <a:custGeom>
            <a:avLst/>
            <a:gdLst>
              <a:gd name="connsiteX0" fmla="*/ 3970953 w 6347193"/>
              <a:gd name="connsiteY0" fmla="*/ 0 h 6378606"/>
              <a:gd name="connsiteX1" fmla="*/ 6347193 w 6347193"/>
              <a:gd name="connsiteY1" fmla="*/ 3816994 h 6378606"/>
              <a:gd name="connsiteX2" fmla="*/ 6347193 w 6347193"/>
              <a:gd name="connsiteY2" fmla="*/ 6378606 h 6378606"/>
              <a:gd name="connsiteX3" fmla="*/ 0 w 6347193"/>
              <a:gd name="connsiteY3" fmla="*/ 6378606 h 637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47193" h="6378606">
                <a:moveTo>
                  <a:pt x="3970953" y="0"/>
                </a:moveTo>
                <a:lnTo>
                  <a:pt x="6347193" y="3816994"/>
                </a:lnTo>
                <a:lnTo>
                  <a:pt x="6347193" y="6378606"/>
                </a:lnTo>
                <a:lnTo>
                  <a:pt x="0" y="6378606"/>
                </a:lnTo>
                <a:close/>
              </a:path>
            </a:pathLst>
          </a:custGeom>
          <a:ln w="6350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椭圆 1"/>
          <p:cNvSpPr/>
          <p:nvPr>
            <p:custDataLst>
              <p:tags r:id="rId5"/>
            </p:custDataLst>
          </p:nvPr>
        </p:nvSpPr>
        <p:spPr>
          <a:xfrm>
            <a:off x="695442" y="2234518"/>
            <a:ext cx="501327" cy="5013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kern="0" dirty="0">
                <a:solidFill>
                  <a:srgbClr val="FFFFFF"/>
                </a:solidFill>
                <a:latin typeface="+mn-ea"/>
                <a:cs typeface="+mn-ea"/>
              </a:rPr>
              <a:t>01</a:t>
            </a:r>
            <a:endParaRPr lang="zh-CN" altLang="en-US" sz="1600" b="1" kern="0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1346344" y="2646014"/>
            <a:ext cx="3089400" cy="3280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科技创新推动国家高质量发展</a:t>
            </a:r>
            <a:endParaRPr lang="zh-CN" altLang="en-US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4" name="矩形 3"/>
          <p:cNvSpPr/>
          <p:nvPr>
            <p:custDataLst>
              <p:tags r:id="rId7"/>
            </p:custDataLst>
          </p:nvPr>
        </p:nvSpPr>
        <p:spPr>
          <a:xfrm>
            <a:off x="1346344" y="2234518"/>
            <a:ext cx="3089399" cy="36001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 dirty="0">
                <a:solidFill>
                  <a:schemeClr val="accent1"/>
                </a:solidFill>
                <a:latin typeface="+mn-ea"/>
                <a:cs typeface="+mn-ea"/>
              </a:rPr>
              <a:t>科技是国家核心动力</a:t>
            </a:r>
            <a:endParaRPr lang="zh-CN" altLang="en-US" sz="24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5" name="矩形 4"/>
          <p:cNvSpPr/>
          <p:nvPr>
            <p:custDataLst>
              <p:tags r:id="rId8"/>
            </p:custDataLst>
          </p:nvPr>
        </p:nvSpPr>
        <p:spPr>
          <a:xfrm>
            <a:off x="1346344" y="5522680"/>
            <a:ext cx="3089400" cy="3280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科技自立自强保障国家安全</a:t>
            </a:r>
            <a:endParaRPr lang="zh-CN" altLang="en-US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1346344" y="5102293"/>
            <a:ext cx="3089399" cy="36001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 dirty="0">
                <a:solidFill>
                  <a:schemeClr val="accent1"/>
                </a:solidFill>
                <a:latin typeface="+mn-ea"/>
                <a:cs typeface="+mn-ea"/>
              </a:rPr>
              <a:t>科技自立自强</a:t>
            </a:r>
            <a:endParaRPr lang="zh-CN" altLang="en-US" sz="24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8" name="矩形 7"/>
          <p:cNvSpPr/>
          <p:nvPr>
            <p:custDataLst>
              <p:tags r:id="rId10"/>
            </p:custDataLst>
          </p:nvPr>
        </p:nvSpPr>
        <p:spPr>
          <a:xfrm>
            <a:off x="1346344" y="4079902"/>
            <a:ext cx="3089400" cy="3280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科技创新提升人民生活质量</a:t>
            </a:r>
            <a:endParaRPr lang="zh-CN" altLang="en-US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11"/>
            </p:custDataLst>
          </p:nvPr>
        </p:nvSpPr>
        <p:spPr>
          <a:xfrm>
            <a:off x="1346344" y="3668405"/>
            <a:ext cx="3089399" cy="36001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2400" b="1" dirty="0">
                <a:solidFill>
                  <a:schemeClr val="accent1"/>
                </a:solidFill>
                <a:latin typeface="+mn-ea"/>
                <a:cs typeface="+mn-ea"/>
              </a:rPr>
              <a:t>科技改善民生</a:t>
            </a:r>
            <a:endParaRPr lang="zh-CN" altLang="en-US" sz="24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0" name="椭圆 9"/>
          <p:cNvSpPr/>
          <p:nvPr>
            <p:custDataLst>
              <p:tags r:id="rId12"/>
            </p:custDataLst>
          </p:nvPr>
        </p:nvSpPr>
        <p:spPr>
          <a:xfrm>
            <a:off x="695442" y="3668405"/>
            <a:ext cx="501327" cy="5013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kern="0" dirty="0">
                <a:solidFill>
                  <a:srgbClr val="FFFFFF"/>
                </a:solidFill>
                <a:latin typeface="+mn-ea"/>
                <a:cs typeface="+mn-ea"/>
              </a:rPr>
              <a:t>02</a:t>
            </a:r>
            <a:endParaRPr lang="zh-CN" altLang="en-US" sz="1600" b="1" kern="0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1" name="椭圆 10"/>
          <p:cNvSpPr/>
          <p:nvPr>
            <p:custDataLst>
              <p:tags r:id="rId13"/>
            </p:custDataLst>
          </p:nvPr>
        </p:nvSpPr>
        <p:spPr>
          <a:xfrm>
            <a:off x="695442" y="5102293"/>
            <a:ext cx="501327" cy="5013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kern="0">
                <a:solidFill>
                  <a:srgbClr val="FFFFFF"/>
                </a:solidFill>
                <a:latin typeface="+mn-ea"/>
                <a:cs typeface="+mn-ea"/>
              </a:rPr>
              <a:t>03</a:t>
            </a:r>
            <a:endParaRPr lang="zh-CN" altLang="en-US" sz="1600" b="1" kern="0">
              <a:solidFill>
                <a:srgbClr val="FFFFFF"/>
              </a:solidFill>
              <a:latin typeface="+mn-ea"/>
              <a:cs typeface="+mn-ea"/>
            </a:endParaRPr>
          </a:p>
        </p:txBody>
      </p:sp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呼吁推动科技强国建设</a:t>
            </a:r>
            <a:endParaRPr lang="zh-CN" altLang="en-US"/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695960" y="1416072"/>
            <a:ext cx="3358599" cy="4643712"/>
          </a:xfrm>
          <a:prstGeom prst="rect">
            <a:avLst/>
          </a:prstGeom>
          <a:solidFill>
            <a:schemeClr val="tx1">
              <a:lumMod val="40000"/>
              <a:lumOff val="60000"/>
              <a:alpha val="15000"/>
            </a:schemeClr>
          </a:solidFill>
          <a:ln w="9525">
            <a:solidFill>
              <a:schemeClr val="tx1">
                <a:lumMod val="40000"/>
                <a:lumOff val="60000"/>
                <a:alpha val="2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4417279" y="1416072"/>
            <a:ext cx="3358599" cy="46437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8137963" y="1416072"/>
            <a:ext cx="3358599" cy="4643712"/>
          </a:xfrm>
          <a:prstGeom prst="rect">
            <a:avLst/>
          </a:prstGeom>
          <a:solidFill>
            <a:schemeClr val="tx1">
              <a:lumMod val="40000"/>
              <a:lumOff val="60000"/>
              <a:alpha val="15000"/>
            </a:schemeClr>
          </a:solidFill>
          <a:ln w="9525">
            <a:solidFill>
              <a:schemeClr val="tx1">
                <a:lumMod val="40000"/>
                <a:lumOff val="60000"/>
                <a:alpha val="2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pic>
        <p:nvPicPr>
          <p:cNvPr id="9" name="图片 8" descr="/data/temp/ad23fd1d-8c26-11ef-b33e-4a02a27fff82.jpg@base@tag=imgScale&amp;m=1&amp;w=932&amp;h=529&amp;q=95ad23fd1d-8c26-11ef-b33e-4a02a27fff82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t="31080" b="31080"/>
          <a:stretch>
            <a:fillRect/>
          </a:stretch>
        </p:blipFill>
        <p:spPr>
          <a:xfrm>
            <a:off x="8137963" y="1416072"/>
            <a:ext cx="3358599" cy="1906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" name="图片 18" descr="/data/temp/ad23fc07-8c26-11ef-b33e-4a02a27fff82.jpg@base@tag=imgScale&amp;m=1&amp;w=932&amp;h=529&amp;q=95ad23fc07-8c26-11ef-b33e-4a02a27fff82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/>
          <a:srcRect t="7403" b="7403"/>
          <a:stretch>
            <a:fillRect/>
          </a:stretch>
        </p:blipFill>
        <p:spPr>
          <a:xfrm>
            <a:off x="4417279" y="1416072"/>
            <a:ext cx="3358599" cy="1906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" cmpd="sng"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pic>
        <p:nvPicPr>
          <p:cNvPr id="20" name="图片 19" descr="/data/temp/ad23fc2b-8c26-11ef-b33e-4a02a27fff82.jpg@base@tag=imgScale&amp;m=1&amp;w=932&amp;h=529&amp;q=95ad23fc2b-8c26-11ef-b33e-4a02a27fff82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 t="9198" b="5607"/>
          <a:stretch>
            <a:fillRect/>
          </a:stretch>
        </p:blipFill>
        <p:spPr>
          <a:xfrm>
            <a:off x="695960" y="1416072"/>
            <a:ext cx="3358599" cy="190636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1" name="矩形 20"/>
          <p:cNvSpPr/>
          <p:nvPr>
            <p:custDataLst>
              <p:tags r:id="rId11"/>
            </p:custDataLst>
          </p:nvPr>
        </p:nvSpPr>
        <p:spPr>
          <a:xfrm>
            <a:off x="1052851" y="3505980"/>
            <a:ext cx="2661228" cy="53278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强化国家战略科技力量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2" name="矩形 21"/>
          <p:cNvSpPr/>
          <p:nvPr>
            <p:custDataLst>
              <p:tags r:id="rId12"/>
            </p:custDataLst>
          </p:nvPr>
        </p:nvSpPr>
        <p:spPr>
          <a:xfrm>
            <a:off x="1052216" y="4139112"/>
            <a:ext cx="2661864" cy="18350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加强科技投入，提升国家科技竞争力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3" name="矩形 22"/>
          <p:cNvSpPr/>
          <p:nvPr>
            <p:custDataLst>
              <p:tags r:id="rId13"/>
            </p:custDataLst>
          </p:nvPr>
        </p:nvSpPr>
        <p:spPr>
          <a:xfrm>
            <a:off x="4774170" y="3505980"/>
            <a:ext cx="2659955" cy="53278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FFFF"/>
                </a:solidFill>
                <a:latin typeface="+mn-ea"/>
                <a:cs typeface="+mn-ea"/>
              </a:rPr>
              <a:t>培养高素质科技人才</a:t>
            </a:r>
            <a:endParaRPr lang="zh-CN" altLang="en-US" sz="24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24" name="矩形 23"/>
          <p:cNvSpPr/>
          <p:nvPr>
            <p:custDataLst>
              <p:tags r:id="rId14"/>
            </p:custDataLst>
          </p:nvPr>
        </p:nvSpPr>
        <p:spPr>
          <a:xfrm>
            <a:off x="4773535" y="4139112"/>
            <a:ext cx="2661864" cy="18350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rgbClr val="FFFFFF"/>
                </a:solidFill>
                <a:latin typeface="+mn-ea"/>
                <a:cs typeface="+mn-ea"/>
              </a:rPr>
              <a:t>加大教育投入，培养更多科技人才</a:t>
            </a:r>
            <a:endParaRPr lang="zh-CN" altLang="en-US" sz="160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5"/>
            </p:custDataLst>
          </p:nvPr>
        </p:nvSpPr>
        <p:spPr>
          <a:xfrm>
            <a:off x="8496124" y="3505980"/>
            <a:ext cx="2658049" cy="53278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推动科技与产业融合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6" name="矩形 25"/>
          <p:cNvSpPr/>
          <p:nvPr>
            <p:custDataLst>
              <p:tags r:id="rId16"/>
            </p:custDataLst>
          </p:nvPr>
        </p:nvSpPr>
        <p:spPr>
          <a:xfrm>
            <a:off x="8494219" y="4139112"/>
            <a:ext cx="2661864" cy="18350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促进科技成果转化，推动产业升级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谢谢</a:t>
            </a:r>
            <a:endParaRPr lang="zh-CN" altLang="en-US"/>
          </a:p>
        </p:txBody>
      </p:sp>
      <p:sp>
        <p:nvSpPr>
          <p:cNvPr id="5" name="副标题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Thank you</a:t>
            </a:r>
            <a:endParaRPr lang="en-US" altLang="zh-CN"/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汇报人：</a:t>
            </a:r>
            <a:endParaRPr lang="en-US" altLang="zh-CN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直接连接符 18"/>
          <p:cNvCxnSpPr/>
          <p:nvPr>
            <p:custDataLst>
              <p:tags r:id="rId1"/>
            </p:custDataLst>
          </p:nvPr>
        </p:nvCxnSpPr>
        <p:spPr>
          <a:xfrm flipH="1">
            <a:off x="5266511" y="3079894"/>
            <a:ext cx="6199209" cy="0"/>
          </a:xfrm>
          <a:prstGeom prst="line">
            <a:avLst/>
          </a:prstGeom>
          <a:ln>
            <a:solidFill>
              <a:schemeClr val="accent3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2"/>
            </p:custDataLst>
          </p:nvPr>
        </p:nvCxnSpPr>
        <p:spPr>
          <a:xfrm flipH="1">
            <a:off x="5266511" y="4517102"/>
            <a:ext cx="6199209" cy="0"/>
          </a:xfrm>
          <a:prstGeom prst="line">
            <a:avLst/>
          </a:prstGeom>
          <a:ln>
            <a:solidFill>
              <a:schemeClr val="accent3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标题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目录</a:t>
            </a:r>
            <a:endParaRPr lang="zh-CN" altLang="en-US" dirty="0"/>
          </a:p>
        </p:txBody>
      </p:sp>
      <p:sp>
        <p:nvSpPr>
          <p:cNvPr id="2" name="项标题"/>
          <p:cNvSpPr txBox="1"/>
          <p:nvPr>
            <p:custDataLst>
              <p:tags r:id="rId4"/>
            </p:custDataLst>
          </p:nvPr>
        </p:nvSpPr>
        <p:spPr>
          <a:xfrm>
            <a:off x="6841333" y="2406464"/>
            <a:ext cx="4687887" cy="6064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spc="300" dirty="0">
                <a:solidFill>
                  <a:schemeClr val="tx2"/>
                </a:solidFill>
                <a:latin typeface="+mn-ea"/>
              </a:rPr>
              <a:t>总结与呼吁</a:t>
            </a:r>
            <a:endParaRPr lang="zh-CN" altLang="en-US" sz="2400" spc="3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" name="序号"/>
          <p:cNvSpPr txBox="1"/>
          <p:nvPr>
            <p:custDataLst>
              <p:tags r:id="rId5"/>
            </p:custDataLst>
          </p:nvPr>
        </p:nvSpPr>
        <p:spPr>
          <a:xfrm>
            <a:off x="5266511" y="2340899"/>
            <a:ext cx="959485" cy="73755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gradFill flip="none" rotWithShape="1">
                  <a:gsLst>
                    <a:gs pos="3670">
                      <a:schemeClr val="accent3"/>
                    </a:gs>
                    <a:gs pos="43000">
                      <a:schemeClr val="accent2"/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latin typeface="+mn-ea"/>
              </a:rPr>
              <a:t>06</a:t>
            </a:r>
            <a:endParaRPr lang="en-US" sz="4000" b="1" dirty="0">
              <a:gradFill flip="none" rotWithShape="1">
                <a:gsLst>
                  <a:gs pos="3670">
                    <a:schemeClr val="accent3"/>
                  </a:gs>
                  <a:gs pos="43000">
                    <a:schemeClr val="accent2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atin typeface="+mn-ea"/>
            </a:endParaRPr>
          </a:p>
        </p:txBody>
      </p:sp>
      <p:sp>
        <p:nvSpPr>
          <p:cNvPr id="7" name="序号"/>
          <p:cNvSpPr txBox="1"/>
          <p:nvPr>
            <p:custDataLst>
              <p:tags r:id="rId6"/>
            </p:custDataLst>
          </p:nvPr>
        </p:nvSpPr>
        <p:spPr>
          <a:xfrm>
            <a:off x="5266511" y="3772110"/>
            <a:ext cx="959485" cy="73755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gradFill flip="none" rotWithShape="1">
                  <a:gsLst>
                    <a:gs pos="3670">
                      <a:schemeClr val="accent3"/>
                    </a:gs>
                    <a:gs pos="43000">
                      <a:schemeClr val="accent2"/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  <a:latin typeface="+mn-ea"/>
              </a:rPr>
              <a:t>07</a:t>
            </a:r>
            <a:endParaRPr lang="en-US" sz="4000" b="1" dirty="0">
              <a:gradFill flip="none" rotWithShape="1">
                <a:gsLst>
                  <a:gs pos="3670">
                    <a:schemeClr val="accent3"/>
                  </a:gs>
                  <a:gs pos="43000">
                    <a:schemeClr val="accent2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atin typeface="+mn-ea"/>
            </a:endParaRPr>
          </a:p>
        </p:txBody>
      </p:sp>
      <p:sp>
        <p:nvSpPr>
          <p:cNvPr id="8" name="项标题"/>
          <p:cNvSpPr txBox="1"/>
          <p:nvPr>
            <p:custDataLst>
              <p:tags r:id="rId7"/>
            </p:custDataLst>
          </p:nvPr>
        </p:nvSpPr>
        <p:spPr>
          <a:xfrm>
            <a:off x="6841333" y="3837675"/>
            <a:ext cx="4687887" cy="6064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spc="300" dirty="0">
                <a:solidFill>
                  <a:schemeClr val="tx2"/>
                </a:solidFill>
                <a:latin typeface="+mn-ea"/>
              </a:rPr>
              <a:t>致谢</a:t>
            </a:r>
            <a:endParaRPr lang="zh-CN" altLang="en-US" sz="2400" spc="3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" name="任意多边形: 形状 14"/>
          <p:cNvSpPr/>
          <p:nvPr>
            <p:custDataLst>
              <p:tags r:id="rId8"/>
            </p:custDataLst>
          </p:nvPr>
        </p:nvSpPr>
        <p:spPr>
          <a:xfrm>
            <a:off x="2113189" y="2686867"/>
            <a:ext cx="219943" cy="1472954"/>
          </a:xfrm>
          <a:custGeom>
            <a:avLst/>
            <a:gdLst/>
            <a:ahLst/>
            <a:cxnLst/>
            <a:rect l="l" t="t" r="r" b="b"/>
            <a:pathLst>
              <a:path w="275504" h="1845041">
                <a:moveTo>
                  <a:pt x="15315" y="1681219"/>
                </a:moveTo>
                <a:lnTo>
                  <a:pt x="54550" y="1681219"/>
                </a:lnTo>
                <a:cubicBezTo>
                  <a:pt x="47437" y="1689364"/>
                  <a:pt x="41587" y="1700263"/>
                  <a:pt x="36998" y="1713914"/>
                </a:cubicBezTo>
                <a:cubicBezTo>
                  <a:pt x="32409" y="1727566"/>
                  <a:pt x="30114" y="1740530"/>
                  <a:pt x="30114" y="1752805"/>
                </a:cubicBezTo>
                <a:cubicBezTo>
                  <a:pt x="30114" y="1790204"/>
                  <a:pt x="43422" y="1808904"/>
                  <a:pt x="70038" y="1808904"/>
                </a:cubicBezTo>
                <a:cubicBezTo>
                  <a:pt x="77494" y="1808904"/>
                  <a:pt x="84206" y="1806896"/>
                  <a:pt x="90171" y="1802881"/>
                </a:cubicBezTo>
                <a:cubicBezTo>
                  <a:pt x="96137" y="1798866"/>
                  <a:pt x="101414" y="1793359"/>
                  <a:pt x="106003" y="1786361"/>
                </a:cubicBezTo>
                <a:cubicBezTo>
                  <a:pt x="110592" y="1779363"/>
                  <a:pt x="117647" y="1766227"/>
                  <a:pt x="127169" y="1746954"/>
                </a:cubicBezTo>
                <a:cubicBezTo>
                  <a:pt x="140477" y="1720224"/>
                  <a:pt x="152838" y="1702614"/>
                  <a:pt x="164253" y="1694125"/>
                </a:cubicBezTo>
                <a:cubicBezTo>
                  <a:pt x="175668" y="1685636"/>
                  <a:pt x="188717" y="1681391"/>
                  <a:pt x="203402" y="1681391"/>
                </a:cubicBezTo>
                <a:cubicBezTo>
                  <a:pt x="225543" y="1681391"/>
                  <a:pt x="243095" y="1690282"/>
                  <a:pt x="256059" y="1708064"/>
                </a:cubicBezTo>
                <a:cubicBezTo>
                  <a:pt x="269022" y="1725845"/>
                  <a:pt x="275504" y="1748274"/>
                  <a:pt x="275504" y="1775348"/>
                </a:cubicBezTo>
                <a:cubicBezTo>
                  <a:pt x="275504" y="1801849"/>
                  <a:pt x="272292" y="1821294"/>
                  <a:pt x="265868" y="1833684"/>
                </a:cubicBezTo>
                <a:lnTo>
                  <a:pt x="228354" y="1833684"/>
                </a:lnTo>
                <a:cubicBezTo>
                  <a:pt x="239482" y="1817623"/>
                  <a:pt x="245046" y="1797317"/>
                  <a:pt x="245046" y="1772767"/>
                </a:cubicBezTo>
                <a:cubicBezTo>
                  <a:pt x="245046" y="1756476"/>
                  <a:pt x="241633" y="1743197"/>
                  <a:pt x="234807" y="1732929"/>
                </a:cubicBezTo>
                <a:cubicBezTo>
                  <a:pt x="227981" y="1722662"/>
                  <a:pt x="218487" y="1717528"/>
                  <a:pt x="206327" y="1717528"/>
                </a:cubicBezTo>
                <a:cubicBezTo>
                  <a:pt x="195543" y="1717528"/>
                  <a:pt x="186767" y="1721085"/>
                  <a:pt x="179998" y="1728197"/>
                </a:cubicBezTo>
                <a:cubicBezTo>
                  <a:pt x="173230" y="1735310"/>
                  <a:pt x="163995" y="1750740"/>
                  <a:pt x="152293" y="1774487"/>
                </a:cubicBezTo>
                <a:cubicBezTo>
                  <a:pt x="139788" y="1800644"/>
                  <a:pt x="127284" y="1818942"/>
                  <a:pt x="114779" y="1829382"/>
                </a:cubicBezTo>
                <a:cubicBezTo>
                  <a:pt x="102274" y="1839821"/>
                  <a:pt x="88221" y="1845041"/>
                  <a:pt x="72619" y="1845041"/>
                </a:cubicBezTo>
                <a:cubicBezTo>
                  <a:pt x="49216" y="1845041"/>
                  <a:pt x="31262" y="1836552"/>
                  <a:pt x="18757" y="1819573"/>
                </a:cubicBezTo>
                <a:cubicBezTo>
                  <a:pt x="6252" y="1802594"/>
                  <a:pt x="0" y="1779019"/>
                  <a:pt x="0" y="1748847"/>
                </a:cubicBezTo>
                <a:cubicBezTo>
                  <a:pt x="0" y="1738293"/>
                  <a:pt x="1463" y="1725989"/>
                  <a:pt x="4388" y="1711935"/>
                </a:cubicBezTo>
                <a:cubicBezTo>
                  <a:pt x="7313" y="1697882"/>
                  <a:pt x="10956" y="1687643"/>
                  <a:pt x="15315" y="1681219"/>
                </a:cubicBezTo>
                <a:close/>
                <a:moveTo>
                  <a:pt x="240399" y="1466567"/>
                </a:moveTo>
                <a:lnTo>
                  <a:pt x="271030" y="1466567"/>
                </a:lnTo>
                <a:lnTo>
                  <a:pt x="271030" y="1654653"/>
                </a:lnTo>
                <a:lnTo>
                  <a:pt x="240399" y="1654653"/>
                </a:lnTo>
                <a:lnTo>
                  <a:pt x="240399" y="1577732"/>
                </a:lnTo>
                <a:lnTo>
                  <a:pt x="4474" y="1577732"/>
                </a:lnTo>
                <a:lnTo>
                  <a:pt x="4474" y="1543143"/>
                </a:lnTo>
                <a:lnTo>
                  <a:pt x="240399" y="1543143"/>
                </a:lnTo>
                <a:close/>
                <a:moveTo>
                  <a:pt x="4474" y="1207834"/>
                </a:moveTo>
                <a:lnTo>
                  <a:pt x="271030" y="1207834"/>
                </a:lnTo>
                <a:lnTo>
                  <a:pt x="271030" y="1251026"/>
                </a:lnTo>
                <a:lnTo>
                  <a:pt x="67284" y="1381465"/>
                </a:lnTo>
                <a:cubicBezTo>
                  <a:pt x="57648" y="1387660"/>
                  <a:pt x="51510" y="1391331"/>
                  <a:pt x="48871" y="1392478"/>
                </a:cubicBezTo>
                <a:lnTo>
                  <a:pt x="48871" y="1393167"/>
                </a:lnTo>
                <a:cubicBezTo>
                  <a:pt x="56443" y="1392019"/>
                  <a:pt x="69407" y="1391446"/>
                  <a:pt x="87762" y="1391446"/>
                </a:cubicBezTo>
                <a:lnTo>
                  <a:pt x="271030" y="1391446"/>
                </a:lnTo>
                <a:lnTo>
                  <a:pt x="271030" y="1425518"/>
                </a:lnTo>
                <a:lnTo>
                  <a:pt x="4474" y="1425518"/>
                </a:lnTo>
                <a:lnTo>
                  <a:pt x="4474" y="1384734"/>
                </a:lnTo>
                <a:lnTo>
                  <a:pt x="211834" y="1250682"/>
                </a:lnTo>
                <a:cubicBezTo>
                  <a:pt x="217684" y="1246896"/>
                  <a:pt x="223478" y="1243856"/>
                  <a:pt x="229214" y="1241562"/>
                </a:cubicBezTo>
                <a:lnTo>
                  <a:pt x="229214" y="1240529"/>
                </a:lnTo>
                <a:cubicBezTo>
                  <a:pt x="223248" y="1241447"/>
                  <a:pt x="210801" y="1241906"/>
                  <a:pt x="191872" y="1241906"/>
                </a:cubicBezTo>
                <a:lnTo>
                  <a:pt x="4474" y="1241906"/>
                </a:lnTo>
                <a:close/>
                <a:moveTo>
                  <a:pt x="4474" y="1017334"/>
                </a:moveTo>
                <a:lnTo>
                  <a:pt x="271030" y="1017334"/>
                </a:lnTo>
                <a:lnTo>
                  <a:pt x="271030" y="1154656"/>
                </a:lnTo>
                <a:lnTo>
                  <a:pt x="240399" y="1154656"/>
                </a:lnTo>
                <a:lnTo>
                  <a:pt x="240399" y="1051750"/>
                </a:lnTo>
                <a:lnTo>
                  <a:pt x="155046" y="1051750"/>
                </a:lnTo>
                <a:lnTo>
                  <a:pt x="155046" y="1147084"/>
                </a:lnTo>
                <a:lnTo>
                  <a:pt x="124588" y="1147084"/>
                </a:lnTo>
                <a:lnTo>
                  <a:pt x="124588" y="1051750"/>
                </a:lnTo>
                <a:lnTo>
                  <a:pt x="34933" y="1051750"/>
                </a:lnTo>
                <a:lnTo>
                  <a:pt x="34933" y="1160678"/>
                </a:lnTo>
                <a:lnTo>
                  <a:pt x="4474" y="1160678"/>
                </a:lnTo>
                <a:close/>
                <a:moveTo>
                  <a:pt x="240399" y="790292"/>
                </a:moveTo>
                <a:lnTo>
                  <a:pt x="271030" y="790292"/>
                </a:lnTo>
                <a:lnTo>
                  <a:pt x="271030" y="978378"/>
                </a:lnTo>
                <a:lnTo>
                  <a:pt x="240399" y="978378"/>
                </a:lnTo>
                <a:lnTo>
                  <a:pt x="240399" y="901457"/>
                </a:lnTo>
                <a:lnTo>
                  <a:pt x="4474" y="901457"/>
                </a:lnTo>
                <a:lnTo>
                  <a:pt x="4474" y="866868"/>
                </a:lnTo>
                <a:lnTo>
                  <a:pt x="240399" y="866868"/>
                </a:lnTo>
                <a:close/>
                <a:moveTo>
                  <a:pt x="4474" y="531559"/>
                </a:moveTo>
                <a:lnTo>
                  <a:pt x="271030" y="531559"/>
                </a:lnTo>
                <a:lnTo>
                  <a:pt x="271030" y="574751"/>
                </a:lnTo>
                <a:lnTo>
                  <a:pt x="67284" y="705190"/>
                </a:lnTo>
                <a:cubicBezTo>
                  <a:pt x="57648" y="711385"/>
                  <a:pt x="51510" y="715056"/>
                  <a:pt x="48871" y="716203"/>
                </a:cubicBezTo>
                <a:lnTo>
                  <a:pt x="48871" y="716892"/>
                </a:lnTo>
                <a:cubicBezTo>
                  <a:pt x="56443" y="715744"/>
                  <a:pt x="69407" y="715171"/>
                  <a:pt x="87762" y="715171"/>
                </a:cubicBezTo>
                <a:lnTo>
                  <a:pt x="271030" y="715171"/>
                </a:lnTo>
                <a:lnTo>
                  <a:pt x="271030" y="749243"/>
                </a:lnTo>
                <a:lnTo>
                  <a:pt x="4474" y="749243"/>
                </a:lnTo>
                <a:lnTo>
                  <a:pt x="4474" y="708459"/>
                </a:lnTo>
                <a:lnTo>
                  <a:pt x="211834" y="574407"/>
                </a:lnTo>
                <a:cubicBezTo>
                  <a:pt x="217684" y="570621"/>
                  <a:pt x="223478" y="567581"/>
                  <a:pt x="229214" y="565287"/>
                </a:cubicBezTo>
                <a:lnTo>
                  <a:pt x="229214" y="564254"/>
                </a:lnTo>
                <a:cubicBezTo>
                  <a:pt x="223248" y="565172"/>
                  <a:pt x="210801" y="565631"/>
                  <a:pt x="191872" y="565631"/>
                </a:cubicBezTo>
                <a:lnTo>
                  <a:pt x="4474" y="565631"/>
                </a:lnTo>
                <a:close/>
                <a:moveTo>
                  <a:pt x="137322" y="264738"/>
                </a:moveTo>
                <a:cubicBezTo>
                  <a:pt x="105085" y="264738"/>
                  <a:pt x="79244" y="272969"/>
                  <a:pt x="59799" y="289432"/>
                </a:cubicBezTo>
                <a:cubicBezTo>
                  <a:pt x="40353" y="305894"/>
                  <a:pt x="30631" y="327376"/>
                  <a:pt x="30631" y="353877"/>
                </a:cubicBezTo>
                <a:cubicBezTo>
                  <a:pt x="30631" y="382327"/>
                  <a:pt x="39952" y="404670"/>
                  <a:pt x="58594" y="420903"/>
                </a:cubicBezTo>
                <a:cubicBezTo>
                  <a:pt x="77236" y="437136"/>
                  <a:pt x="103307" y="445252"/>
                  <a:pt x="136806" y="445252"/>
                </a:cubicBezTo>
                <a:cubicBezTo>
                  <a:pt x="171222" y="445252"/>
                  <a:pt x="197780" y="437308"/>
                  <a:pt x="216480" y="421419"/>
                </a:cubicBezTo>
                <a:cubicBezTo>
                  <a:pt x="235179" y="405530"/>
                  <a:pt x="244529" y="383761"/>
                  <a:pt x="244529" y="356114"/>
                </a:cubicBezTo>
                <a:cubicBezTo>
                  <a:pt x="244529" y="328925"/>
                  <a:pt x="234663" y="306898"/>
                  <a:pt x="214931" y="290034"/>
                </a:cubicBezTo>
                <a:cubicBezTo>
                  <a:pt x="195199" y="273170"/>
                  <a:pt x="169329" y="264738"/>
                  <a:pt x="137322" y="264738"/>
                </a:cubicBezTo>
                <a:close/>
                <a:moveTo>
                  <a:pt x="134569" y="228600"/>
                </a:moveTo>
                <a:cubicBezTo>
                  <a:pt x="177589" y="228600"/>
                  <a:pt x="211834" y="240245"/>
                  <a:pt x="237302" y="263533"/>
                </a:cubicBezTo>
                <a:cubicBezTo>
                  <a:pt x="262770" y="286822"/>
                  <a:pt x="275504" y="318370"/>
                  <a:pt x="275504" y="358179"/>
                </a:cubicBezTo>
                <a:cubicBezTo>
                  <a:pt x="275504" y="395234"/>
                  <a:pt x="263057" y="425061"/>
                  <a:pt x="238162" y="447662"/>
                </a:cubicBezTo>
                <a:cubicBezTo>
                  <a:pt x="213268" y="470262"/>
                  <a:pt x="180859" y="481562"/>
                  <a:pt x="140936" y="481562"/>
                </a:cubicBezTo>
                <a:cubicBezTo>
                  <a:pt x="97686" y="481562"/>
                  <a:pt x="63384" y="469975"/>
                  <a:pt x="38030" y="446801"/>
                </a:cubicBezTo>
                <a:cubicBezTo>
                  <a:pt x="12677" y="423627"/>
                  <a:pt x="0" y="392652"/>
                  <a:pt x="0" y="353877"/>
                </a:cubicBezTo>
                <a:cubicBezTo>
                  <a:pt x="0" y="316018"/>
                  <a:pt x="12447" y="285674"/>
                  <a:pt x="37342" y="262845"/>
                </a:cubicBezTo>
                <a:cubicBezTo>
                  <a:pt x="62236" y="240015"/>
                  <a:pt x="94645" y="228600"/>
                  <a:pt x="134569" y="228600"/>
                </a:cubicBezTo>
                <a:close/>
                <a:moveTo>
                  <a:pt x="132676" y="0"/>
                </a:moveTo>
                <a:cubicBezTo>
                  <a:pt x="175582" y="0"/>
                  <a:pt x="210113" y="12849"/>
                  <a:pt x="236269" y="38547"/>
                </a:cubicBezTo>
                <a:cubicBezTo>
                  <a:pt x="262426" y="64245"/>
                  <a:pt x="275504" y="96883"/>
                  <a:pt x="275504" y="136462"/>
                </a:cubicBezTo>
                <a:cubicBezTo>
                  <a:pt x="275504" y="161930"/>
                  <a:pt x="271890" y="182982"/>
                  <a:pt x="264663" y="199616"/>
                </a:cubicBezTo>
                <a:lnTo>
                  <a:pt x="228698" y="199616"/>
                </a:lnTo>
                <a:cubicBezTo>
                  <a:pt x="239252" y="180572"/>
                  <a:pt x="244529" y="159636"/>
                  <a:pt x="244529" y="136806"/>
                </a:cubicBezTo>
                <a:cubicBezTo>
                  <a:pt x="244529" y="107093"/>
                  <a:pt x="234635" y="82887"/>
                  <a:pt x="214845" y="64187"/>
                </a:cubicBezTo>
                <a:cubicBezTo>
                  <a:pt x="195056" y="45488"/>
                  <a:pt x="168354" y="36138"/>
                  <a:pt x="134741" y="36138"/>
                </a:cubicBezTo>
                <a:cubicBezTo>
                  <a:pt x="102848" y="36138"/>
                  <a:pt x="77523" y="44857"/>
                  <a:pt x="58766" y="62294"/>
                </a:cubicBezTo>
                <a:cubicBezTo>
                  <a:pt x="40009" y="79732"/>
                  <a:pt x="30631" y="102562"/>
                  <a:pt x="30631" y="130783"/>
                </a:cubicBezTo>
                <a:cubicBezTo>
                  <a:pt x="30631" y="157169"/>
                  <a:pt x="36596" y="180113"/>
                  <a:pt x="48527" y="199616"/>
                </a:cubicBezTo>
                <a:lnTo>
                  <a:pt x="15487" y="199616"/>
                </a:lnTo>
                <a:cubicBezTo>
                  <a:pt x="5162" y="179999"/>
                  <a:pt x="0" y="155391"/>
                  <a:pt x="0" y="125793"/>
                </a:cubicBezTo>
                <a:cubicBezTo>
                  <a:pt x="0" y="87590"/>
                  <a:pt x="12132" y="57074"/>
                  <a:pt x="36395" y="34245"/>
                </a:cubicBezTo>
                <a:cubicBezTo>
                  <a:pt x="60659" y="11415"/>
                  <a:pt x="92752" y="0"/>
                  <a:pt x="1326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党会精神与科技地位</a:t>
            </a:r>
            <a:endParaRPr lang="zh-CN" altLang="en-US"/>
          </a:p>
        </p:txBody>
      </p:sp>
      <p:sp>
        <p:nvSpPr>
          <p:cNvPr id="5" name="副标题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  </a:t>
            </a:r>
            <a:endParaRPr lang="en-US" altLang="zh-CN"/>
          </a:p>
          <a:p>
            <a:endParaRPr lang="en-US" altLang="zh-CN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01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/>
              <a:t>强调科技创新核心地位</a:t>
            </a:r>
            <a:endParaRPr lang="zh-CN" altLang="en-US" dirty="0"/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1524372" y="1395866"/>
            <a:ext cx="2085345" cy="5310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p>
            <a:r>
              <a:rPr lang="zh-CN" altLang="en-US" sz="2000" b="1" kern="0" dirty="0">
                <a:solidFill>
                  <a:schemeClr val="accent1">
                    <a:lumMod val="100000"/>
                  </a:schemeClr>
                </a:solidFill>
                <a:latin typeface="+中文正文" charset="0"/>
              </a:rPr>
              <a:t>科技创新核心地位</a:t>
            </a:r>
            <a:endParaRPr lang="zh-CN" altLang="en-US" sz="2000" b="1" kern="0" dirty="0">
              <a:solidFill>
                <a:schemeClr val="accent1">
                  <a:lumMod val="100000"/>
                </a:schemeClr>
              </a:solidFill>
              <a:latin typeface="+中文正文" charset="0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1524372" y="1973034"/>
            <a:ext cx="2085345" cy="8862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p>
            <a:pPr>
              <a:lnSpc>
                <a:spcPct val="150000"/>
              </a:lnSpc>
            </a:pPr>
            <a:r>
              <a:rPr lang="zh-CN" altLang="en-US" sz="16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中文正文" charset="0"/>
                <a:sym typeface="+mn-ea"/>
              </a:rPr>
              <a:t>强调科技创新在国家发展中的核心地位</a:t>
            </a:r>
            <a:endParaRPr lang="zh-CN" altLang="en-US" sz="1600" kern="0" dirty="0">
              <a:solidFill>
                <a:schemeClr val="tx1">
                  <a:lumMod val="85000"/>
                  <a:lumOff val="15000"/>
                </a:schemeClr>
              </a:solidFill>
              <a:latin typeface="+中文正文" charset="0"/>
              <a:sym typeface="+mn-ea"/>
            </a:endParaRPr>
          </a:p>
        </p:txBody>
      </p:sp>
      <p:sp>
        <p:nvSpPr>
          <p:cNvPr id="6" name="任意多边形: 形状 39"/>
          <p:cNvSpPr/>
          <p:nvPr>
            <p:custDataLst>
              <p:tags r:id="rId4"/>
            </p:custDataLst>
          </p:nvPr>
        </p:nvSpPr>
        <p:spPr>
          <a:xfrm rot="10200000">
            <a:off x="5675664" y="1988908"/>
            <a:ext cx="2415979" cy="2415979"/>
          </a:xfrm>
          <a:custGeom>
            <a:avLst/>
            <a:gdLst>
              <a:gd name="connsiteX0" fmla="*/ 997914 w 1995828"/>
              <a:gd name="connsiteY0" fmla="*/ 0 h 1995828"/>
              <a:gd name="connsiteX1" fmla="*/ 1995828 w 1995828"/>
              <a:gd name="connsiteY1" fmla="*/ 997914 h 1995828"/>
              <a:gd name="connsiteX2" fmla="*/ 1990676 w 1995828"/>
              <a:gd name="connsiteY2" fmla="*/ 1099945 h 1995828"/>
              <a:gd name="connsiteX3" fmla="*/ 1979821 w 1995828"/>
              <a:gd name="connsiteY3" fmla="*/ 1171074 h 1995828"/>
              <a:gd name="connsiteX4" fmla="*/ 1407914 w 1995828"/>
              <a:gd name="connsiteY4" fmla="*/ 600788 h 1995828"/>
              <a:gd name="connsiteX5" fmla="*/ 1402805 w 1995828"/>
              <a:gd name="connsiteY5" fmla="*/ 605911 h 1995828"/>
              <a:gd name="connsiteX6" fmla="*/ 1396978 w 1995828"/>
              <a:gd name="connsiteY6" fmla="*/ 598849 h 1995828"/>
              <a:gd name="connsiteX7" fmla="*/ 997913 w 1995828"/>
              <a:gd name="connsiteY7" fmla="*/ 433551 h 1995828"/>
              <a:gd name="connsiteX8" fmla="*/ 433551 w 1995828"/>
              <a:gd name="connsiteY8" fmla="*/ 997913 h 1995828"/>
              <a:gd name="connsiteX9" fmla="*/ 997913 w 1995828"/>
              <a:gd name="connsiteY9" fmla="*/ 1562275 h 1995828"/>
              <a:gd name="connsiteX10" fmla="*/ 1550809 w 1995828"/>
              <a:gd name="connsiteY10" fmla="*/ 1111652 h 1995828"/>
              <a:gd name="connsiteX11" fmla="*/ 1558108 w 1995828"/>
              <a:gd name="connsiteY11" fmla="*/ 1039254 h 1995828"/>
              <a:gd name="connsiteX12" fmla="*/ 1913467 w 1995828"/>
              <a:gd name="connsiteY12" fmla="*/ 1393606 h 1995828"/>
              <a:gd name="connsiteX13" fmla="*/ 1825400 w 1995828"/>
              <a:gd name="connsiteY13" fmla="*/ 1555858 h 1995828"/>
              <a:gd name="connsiteX14" fmla="*/ 997914 w 1995828"/>
              <a:gd name="connsiteY14" fmla="*/ 1995828 h 1995828"/>
              <a:gd name="connsiteX15" fmla="*/ 0 w 1995828"/>
              <a:gd name="connsiteY15" fmla="*/ 997914 h 1995828"/>
              <a:gd name="connsiteX16" fmla="*/ 997914 w 1995828"/>
              <a:gd name="connsiteY16" fmla="*/ 0 h 199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95828" h="1995828">
                <a:moveTo>
                  <a:pt x="997914" y="0"/>
                </a:moveTo>
                <a:cubicBezTo>
                  <a:pt x="1549047" y="0"/>
                  <a:pt x="1995828" y="446781"/>
                  <a:pt x="1995828" y="997914"/>
                </a:cubicBezTo>
                <a:cubicBezTo>
                  <a:pt x="1995828" y="1032360"/>
                  <a:pt x="1994083" y="1066398"/>
                  <a:pt x="1990676" y="1099945"/>
                </a:cubicBezTo>
                <a:lnTo>
                  <a:pt x="1979821" y="1171074"/>
                </a:lnTo>
                <a:lnTo>
                  <a:pt x="1407914" y="600788"/>
                </a:lnTo>
                <a:lnTo>
                  <a:pt x="1402805" y="605911"/>
                </a:lnTo>
                <a:lnTo>
                  <a:pt x="1396978" y="598849"/>
                </a:lnTo>
                <a:cubicBezTo>
                  <a:pt x="1294848" y="496719"/>
                  <a:pt x="1153758" y="433551"/>
                  <a:pt x="997913" y="433551"/>
                </a:cubicBezTo>
                <a:cubicBezTo>
                  <a:pt x="686224" y="433551"/>
                  <a:pt x="433551" y="686224"/>
                  <a:pt x="433551" y="997913"/>
                </a:cubicBezTo>
                <a:cubicBezTo>
                  <a:pt x="433551" y="1309602"/>
                  <a:pt x="686224" y="1562275"/>
                  <a:pt x="997913" y="1562275"/>
                </a:cubicBezTo>
                <a:cubicBezTo>
                  <a:pt x="1270641" y="1562275"/>
                  <a:pt x="1498185" y="1368822"/>
                  <a:pt x="1550809" y="1111652"/>
                </a:cubicBezTo>
                <a:lnTo>
                  <a:pt x="1558108" y="1039254"/>
                </a:lnTo>
                <a:lnTo>
                  <a:pt x="1913467" y="1393606"/>
                </a:lnTo>
                <a:lnTo>
                  <a:pt x="1825400" y="1555858"/>
                </a:lnTo>
                <a:cubicBezTo>
                  <a:pt x="1646068" y="1821304"/>
                  <a:pt x="1342372" y="1995828"/>
                  <a:pt x="997914" y="1995828"/>
                </a:cubicBezTo>
                <a:cubicBezTo>
                  <a:pt x="446781" y="1995828"/>
                  <a:pt x="0" y="1549047"/>
                  <a:pt x="0" y="997914"/>
                </a:cubicBezTo>
                <a:cubicBezTo>
                  <a:pt x="0" y="446781"/>
                  <a:pt x="446781" y="0"/>
                  <a:pt x="997914" y="0"/>
                </a:cubicBezTo>
                <a:close/>
              </a:path>
            </a:pathLst>
          </a:custGeom>
          <a:solidFill>
            <a:schemeClr val="accent1">
              <a:lumMod val="30000"/>
              <a:lumOff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 rot="12895121">
            <a:off x="4348622" y="3099433"/>
            <a:ext cx="2233748" cy="522563"/>
          </a:xfrm>
          <a:prstGeom prst="rect">
            <a:avLst/>
          </a:prstGeom>
          <a:solidFill>
            <a:schemeClr val="accent1">
              <a:lumMod val="30000"/>
              <a:lumOff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任意多边形: 形状 16"/>
          <p:cNvSpPr/>
          <p:nvPr>
            <p:custDataLst>
              <p:tags r:id="rId6"/>
            </p:custDataLst>
          </p:nvPr>
        </p:nvSpPr>
        <p:spPr>
          <a:xfrm rot="13048044">
            <a:off x="4090198" y="1997797"/>
            <a:ext cx="843846" cy="1379743"/>
          </a:xfrm>
          <a:custGeom>
            <a:avLst/>
            <a:gdLst>
              <a:gd name="connsiteX0" fmla="*/ 439410 w 697014"/>
              <a:gd name="connsiteY0" fmla="*/ 1139610 h 1139610"/>
              <a:gd name="connsiteX1" fmla="*/ 354 w 697014"/>
              <a:gd name="connsiteY1" fmla="*/ 1139610 h 1139610"/>
              <a:gd name="connsiteX2" fmla="*/ 257455 w 697014"/>
              <a:gd name="connsiteY2" fmla="*/ 570198 h 1139610"/>
              <a:gd name="connsiteX3" fmla="*/ 0 w 697014"/>
              <a:gd name="connsiteY3" fmla="*/ 0 h 1139610"/>
              <a:gd name="connsiteX4" fmla="*/ 439056 w 697014"/>
              <a:gd name="connsiteY4" fmla="*/ 0 h 1139610"/>
              <a:gd name="connsiteX5" fmla="*/ 696009 w 697014"/>
              <a:gd name="connsiteY5" fmla="*/ 569084 h 1139610"/>
              <a:gd name="connsiteX6" fmla="*/ 697014 w 697014"/>
              <a:gd name="connsiteY6" fmla="*/ 569084 h 1139610"/>
              <a:gd name="connsiteX7" fmla="*/ 696511 w 697014"/>
              <a:gd name="connsiteY7" fmla="*/ 570197 h 1139610"/>
              <a:gd name="connsiteX8" fmla="*/ 696660 w 697014"/>
              <a:gd name="connsiteY8" fmla="*/ 570527 h 1139610"/>
              <a:gd name="connsiteX9" fmla="*/ 696362 w 697014"/>
              <a:gd name="connsiteY9" fmla="*/ 570527 h 113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97014" h="1139610">
                <a:moveTo>
                  <a:pt x="439410" y="1139610"/>
                </a:moveTo>
                <a:lnTo>
                  <a:pt x="354" y="1139610"/>
                </a:lnTo>
                <a:lnTo>
                  <a:pt x="257455" y="570198"/>
                </a:lnTo>
                <a:lnTo>
                  <a:pt x="0" y="0"/>
                </a:lnTo>
                <a:lnTo>
                  <a:pt x="439056" y="0"/>
                </a:lnTo>
                <a:lnTo>
                  <a:pt x="696009" y="569084"/>
                </a:lnTo>
                <a:lnTo>
                  <a:pt x="697014" y="569084"/>
                </a:lnTo>
                <a:lnTo>
                  <a:pt x="696511" y="570197"/>
                </a:lnTo>
                <a:lnTo>
                  <a:pt x="696660" y="570527"/>
                </a:lnTo>
                <a:lnTo>
                  <a:pt x="696362" y="570527"/>
                </a:lnTo>
                <a:close/>
              </a:path>
            </a:pathLst>
          </a:custGeom>
          <a:solidFill>
            <a:schemeClr val="accent1">
              <a:lumMod val="30000"/>
              <a:lumOff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 dirty="0"/>
          </a:p>
        </p:txBody>
      </p:sp>
      <p:sp>
        <p:nvSpPr>
          <p:cNvPr id="9" name="任意多边形: 形状 29"/>
          <p:cNvSpPr/>
          <p:nvPr>
            <p:custDataLst>
              <p:tags r:id="rId7"/>
            </p:custDataLst>
          </p:nvPr>
        </p:nvSpPr>
        <p:spPr>
          <a:xfrm rot="21000000">
            <a:off x="4242586" y="3294997"/>
            <a:ext cx="2415979" cy="2415979"/>
          </a:xfrm>
          <a:custGeom>
            <a:avLst/>
            <a:gdLst>
              <a:gd name="connsiteX0" fmla="*/ 997914 w 1995828"/>
              <a:gd name="connsiteY0" fmla="*/ 0 h 1995828"/>
              <a:gd name="connsiteX1" fmla="*/ 1995828 w 1995828"/>
              <a:gd name="connsiteY1" fmla="*/ 997914 h 1995828"/>
              <a:gd name="connsiteX2" fmla="*/ 1990676 w 1995828"/>
              <a:gd name="connsiteY2" fmla="*/ 1099945 h 1995828"/>
              <a:gd name="connsiteX3" fmla="*/ 1979821 w 1995828"/>
              <a:gd name="connsiteY3" fmla="*/ 1171074 h 1995828"/>
              <a:gd name="connsiteX4" fmla="*/ 1407914 w 1995828"/>
              <a:gd name="connsiteY4" fmla="*/ 600788 h 1995828"/>
              <a:gd name="connsiteX5" fmla="*/ 1402805 w 1995828"/>
              <a:gd name="connsiteY5" fmla="*/ 605911 h 1995828"/>
              <a:gd name="connsiteX6" fmla="*/ 1396978 w 1995828"/>
              <a:gd name="connsiteY6" fmla="*/ 598849 h 1995828"/>
              <a:gd name="connsiteX7" fmla="*/ 997913 w 1995828"/>
              <a:gd name="connsiteY7" fmla="*/ 433551 h 1995828"/>
              <a:gd name="connsiteX8" fmla="*/ 433551 w 1995828"/>
              <a:gd name="connsiteY8" fmla="*/ 997913 h 1995828"/>
              <a:gd name="connsiteX9" fmla="*/ 997913 w 1995828"/>
              <a:gd name="connsiteY9" fmla="*/ 1562275 h 1995828"/>
              <a:gd name="connsiteX10" fmla="*/ 1550809 w 1995828"/>
              <a:gd name="connsiteY10" fmla="*/ 1111652 h 1995828"/>
              <a:gd name="connsiteX11" fmla="*/ 1558108 w 1995828"/>
              <a:gd name="connsiteY11" fmla="*/ 1039254 h 1995828"/>
              <a:gd name="connsiteX12" fmla="*/ 1913467 w 1995828"/>
              <a:gd name="connsiteY12" fmla="*/ 1393606 h 1995828"/>
              <a:gd name="connsiteX13" fmla="*/ 1825400 w 1995828"/>
              <a:gd name="connsiteY13" fmla="*/ 1555858 h 1995828"/>
              <a:gd name="connsiteX14" fmla="*/ 997914 w 1995828"/>
              <a:gd name="connsiteY14" fmla="*/ 1995828 h 1995828"/>
              <a:gd name="connsiteX15" fmla="*/ 0 w 1995828"/>
              <a:gd name="connsiteY15" fmla="*/ 997914 h 1995828"/>
              <a:gd name="connsiteX16" fmla="*/ 997914 w 1995828"/>
              <a:gd name="connsiteY16" fmla="*/ 0 h 199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95828" h="1995828">
                <a:moveTo>
                  <a:pt x="997914" y="0"/>
                </a:moveTo>
                <a:cubicBezTo>
                  <a:pt x="1549047" y="0"/>
                  <a:pt x="1995828" y="446781"/>
                  <a:pt x="1995828" y="997914"/>
                </a:cubicBezTo>
                <a:cubicBezTo>
                  <a:pt x="1995828" y="1032360"/>
                  <a:pt x="1994083" y="1066398"/>
                  <a:pt x="1990676" y="1099945"/>
                </a:cubicBezTo>
                <a:lnTo>
                  <a:pt x="1979821" y="1171074"/>
                </a:lnTo>
                <a:lnTo>
                  <a:pt x="1407914" y="600788"/>
                </a:lnTo>
                <a:lnTo>
                  <a:pt x="1402805" y="605911"/>
                </a:lnTo>
                <a:lnTo>
                  <a:pt x="1396978" y="598849"/>
                </a:lnTo>
                <a:cubicBezTo>
                  <a:pt x="1294848" y="496719"/>
                  <a:pt x="1153758" y="433551"/>
                  <a:pt x="997913" y="433551"/>
                </a:cubicBezTo>
                <a:cubicBezTo>
                  <a:pt x="686224" y="433551"/>
                  <a:pt x="433551" y="686224"/>
                  <a:pt x="433551" y="997913"/>
                </a:cubicBezTo>
                <a:cubicBezTo>
                  <a:pt x="433551" y="1309602"/>
                  <a:pt x="686224" y="1562275"/>
                  <a:pt x="997913" y="1562275"/>
                </a:cubicBezTo>
                <a:cubicBezTo>
                  <a:pt x="1270641" y="1562275"/>
                  <a:pt x="1498185" y="1368822"/>
                  <a:pt x="1550809" y="1111652"/>
                </a:cubicBezTo>
                <a:lnTo>
                  <a:pt x="1558108" y="1039254"/>
                </a:lnTo>
                <a:lnTo>
                  <a:pt x="1913467" y="1393606"/>
                </a:lnTo>
                <a:lnTo>
                  <a:pt x="1825400" y="1555858"/>
                </a:lnTo>
                <a:cubicBezTo>
                  <a:pt x="1646068" y="1821304"/>
                  <a:pt x="1342372" y="1995828"/>
                  <a:pt x="997914" y="1995828"/>
                </a:cubicBezTo>
                <a:cubicBezTo>
                  <a:pt x="446781" y="1995828"/>
                  <a:pt x="0" y="1549047"/>
                  <a:pt x="0" y="997914"/>
                </a:cubicBezTo>
                <a:cubicBezTo>
                  <a:pt x="0" y="446781"/>
                  <a:pt x="446781" y="0"/>
                  <a:pt x="99791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rot="2095122">
            <a:off x="5751858" y="4079158"/>
            <a:ext cx="2233748" cy="5225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: 形状 15"/>
          <p:cNvSpPr/>
          <p:nvPr>
            <p:custDataLst>
              <p:tags r:id="rId9"/>
            </p:custDataLst>
          </p:nvPr>
        </p:nvSpPr>
        <p:spPr>
          <a:xfrm rot="2248044">
            <a:off x="7400184" y="4323613"/>
            <a:ext cx="843846" cy="1379743"/>
          </a:xfrm>
          <a:custGeom>
            <a:avLst/>
            <a:gdLst>
              <a:gd name="connsiteX0" fmla="*/ 0 w 697014"/>
              <a:gd name="connsiteY0" fmla="*/ 1 h 1139610"/>
              <a:gd name="connsiteX1" fmla="*/ 439056 w 697014"/>
              <a:gd name="connsiteY1" fmla="*/ 0 h 1139610"/>
              <a:gd name="connsiteX2" fmla="*/ 696009 w 697014"/>
              <a:gd name="connsiteY2" fmla="*/ 569084 h 1139610"/>
              <a:gd name="connsiteX3" fmla="*/ 697014 w 697014"/>
              <a:gd name="connsiteY3" fmla="*/ 569084 h 1139610"/>
              <a:gd name="connsiteX4" fmla="*/ 696511 w 697014"/>
              <a:gd name="connsiteY4" fmla="*/ 570198 h 1139610"/>
              <a:gd name="connsiteX5" fmla="*/ 696660 w 697014"/>
              <a:gd name="connsiteY5" fmla="*/ 570527 h 1139610"/>
              <a:gd name="connsiteX6" fmla="*/ 696363 w 697014"/>
              <a:gd name="connsiteY6" fmla="*/ 570527 h 1139610"/>
              <a:gd name="connsiteX7" fmla="*/ 439410 w 697014"/>
              <a:gd name="connsiteY7" fmla="*/ 1139610 h 1139610"/>
              <a:gd name="connsiteX8" fmla="*/ 354 w 697014"/>
              <a:gd name="connsiteY8" fmla="*/ 1139610 h 1139610"/>
              <a:gd name="connsiteX9" fmla="*/ 257455 w 697014"/>
              <a:gd name="connsiteY9" fmla="*/ 570198 h 113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97014" h="1139610">
                <a:moveTo>
                  <a:pt x="0" y="1"/>
                </a:moveTo>
                <a:lnTo>
                  <a:pt x="439056" y="0"/>
                </a:lnTo>
                <a:lnTo>
                  <a:pt x="696009" y="569084"/>
                </a:lnTo>
                <a:lnTo>
                  <a:pt x="697014" y="569084"/>
                </a:lnTo>
                <a:lnTo>
                  <a:pt x="696511" y="570198"/>
                </a:lnTo>
                <a:lnTo>
                  <a:pt x="696660" y="570527"/>
                </a:lnTo>
                <a:lnTo>
                  <a:pt x="696363" y="570527"/>
                </a:lnTo>
                <a:lnTo>
                  <a:pt x="439410" y="1139610"/>
                </a:lnTo>
                <a:lnTo>
                  <a:pt x="354" y="1139610"/>
                </a:lnTo>
                <a:lnTo>
                  <a:pt x="257455" y="5701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12" name="图片 16" descr="343435383036303b343532343135383bcfeec4bfd0adb5f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38820" y="4304565"/>
            <a:ext cx="431965" cy="431965"/>
          </a:xfrm>
          <a:prstGeom prst="rect">
            <a:avLst/>
          </a:prstGeom>
        </p:spPr>
      </p:pic>
      <p:pic>
        <p:nvPicPr>
          <p:cNvPr id="13" name="图片 12" descr="343435383036303b343532343135353bb9dcc0edbfd8d6c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0649517">
            <a:off x="6696661" y="2983237"/>
            <a:ext cx="396208" cy="396208"/>
          </a:xfrm>
          <a:prstGeom prst="rect">
            <a:avLst/>
          </a:prstGeom>
        </p:spPr>
      </p:pic>
      <p:sp>
        <p:nvSpPr>
          <p:cNvPr id="14" name="矩形 13"/>
          <p:cNvSpPr/>
          <p:nvPr>
            <p:custDataLst>
              <p:tags r:id="rId16"/>
            </p:custDataLst>
          </p:nvPr>
        </p:nvSpPr>
        <p:spPr>
          <a:xfrm>
            <a:off x="8582458" y="4731885"/>
            <a:ext cx="2085345" cy="5310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p>
            <a:pPr algn="r"/>
            <a:r>
              <a:rPr lang="zh-CN" altLang="en-US" sz="2000" b="1" kern="0" dirty="0">
                <a:solidFill>
                  <a:schemeClr val="accent1">
                    <a:lumMod val="100000"/>
                  </a:schemeClr>
                </a:solidFill>
                <a:latin typeface="+中文正文" charset="0"/>
              </a:rPr>
              <a:t>提升创新能力</a:t>
            </a:r>
            <a:endParaRPr lang="zh-CN" altLang="en-US" sz="2000" b="1" kern="0" dirty="0">
              <a:solidFill>
                <a:schemeClr val="accent1">
                  <a:lumMod val="100000"/>
                </a:schemeClr>
              </a:solidFill>
              <a:latin typeface="+中文正文" charset="0"/>
            </a:endParaRPr>
          </a:p>
        </p:txBody>
      </p:sp>
      <p:sp>
        <p:nvSpPr>
          <p:cNvPr id="21" name="矩形 20"/>
          <p:cNvSpPr/>
          <p:nvPr>
            <p:custDataLst>
              <p:tags r:id="rId17"/>
            </p:custDataLst>
          </p:nvPr>
        </p:nvSpPr>
        <p:spPr>
          <a:xfrm>
            <a:off x="8582458" y="5309053"/>
            <a:ext cx="2085345" cy="8862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p>
            <a:pPr algn="r">
              <a:lnSpc>
                <a:spcPct val="150000"/>
              </a:lnSpc>
            </a:pPr>
            <a:r>
              <a:rPr lang="zh-CN" altLang="en-US" sz="16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中文正文" charset="0"/>
                <a:sym typeface="+mn-ea"/>
              </a:rPr>
              <a:t>推动科技创新能力显著提升</a:t>
            </a:r>
            <a:endParaRPr lang="zh-CN" altLang="en-US" sz="1600" kern="0" dirty="0">
              <a:solidFill>
                <a:schemeClr val="tx1">
                  <a:lumMod val="85000"/>
                  <a:lumOff val="15000"/>
                </a:schemeClr>
              </a:solidFill>
              <a:latin typeface="+中文正文" charset="0"/>
              <a:sym typeface="+mn-ea"/>
            </a:endParaRPr>
          </a:p>
        </p:txBody>
      </p: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0" y="2330783"/>
            <a:ext cx="12192635" cy="30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43" y="1246305"/>
            <a:ext cx="2468848" cy="5046109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5" name="图片 24" descr="/data/temp/a97489bd-8c26-11ef-8d75-5685242eba85.jpg@base@tag=imgScale&amp;m=1&amp;w=621&amp;h=1345&amp;q=95a97489bd-8c26-11ef-8d75-5685242eba8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14611" r="16061"/>
          <a:stretch>
            <a:fillRect/>
          </a:stretch>
        </p:blipFill>
        <p:spPr>
          <a:xfrm>
            <a:off x="1193005" y="1346558"/>
            <a:ext cx="2238375" cy="4845600"/>
          </a:xfrm>
          <a:custGeom>
            <a:avLst/>
            <a:gdLst>
              <a:gd name="connsiteX0" fmla="*/ 840582 w 2238375"/>
              <a:gd name="connsiteY0" fmla="*/ 59648 h 4845600"/>
              <a:gd name="connsiteX1" fmla="*/ 737458 w 2238375"/>
              <a:gd name="connsiteY1" fmla="*/ 128003 h 4845600"/>
              <a:gd name="connsiteX2" fmla="*/ 728663 w 2238375"/>
              <a:gd name="connsiteY2" fmla="*/ 171567 h 4845600"/>
              <a:gd name="connsiteX3" fmla="*/ 737458 w 2238375"/>
              <a:gd name="connsiteY3" fmla="*/ 215130 h 4845600"/>
              <a:gd name="connsiteX4" fmla="*/ 840582 w 2238375"/>
              <a:gd name="connsiteY4" fmla="*/ 283485 h 4845600"/>
              <a:gd name="connsiteX5" fmla="*/ 1390649 w 2238375"/>
              <a:gd name="connsiteY5" fmla="*/ 283486 h 4845600"/>
              <a:gd name="connsiteX6" fmla="*/ 1502568 w 2238375"/>
              <a:gd name="connsiteY6" fmla="*/ 171567 h 4845600"/>
              <a:gd name="connsiteX7" fmla="*/ 1502569 w 2238375"/>
              <a:gd name="connsiteY7" fmla="*/ 171567 h 4845600"/>
              <a:gd name="connsiteX8" fmla="*/ 1390650 w 2238375"/>
              <a:gd name="connsiteY8" fmla="*/ 59648 h 4845600"/>
              <a:gd name="connsiteX9" fmla="*/ 265628 w 2238375"/>
              <a:gd name="connsiteY9" fmla="*/ 0 h 4845600"/>
              <a:gd name="connsiteX10" fmla="*/ 1972747 w 2238375"/>
              <a:gd name="connsiteY10" fmla="*/ 0 h 4845600"/>
              <a:gd name="connsiteX11" fmla="*/ 2238375 w 2238375"/>
              <a:gd name="connsiteY11" fmla="*/ 265628 h 4845600"/>
              <a:gd name="connsiteX12" fmla="*/ 2238375 w 2238375"/>
              <a:gd name="connsiteY12" fmla="*/ 4579972 h 4845600"/>
              <a:gd name="connsiteX13" fmla="*/ 1972747 w 2238375"/>
              <a:gd name="connsiteY13" fmla="*/ 4845600 h 4845600"/>
              <a:gd name="connsiteX14" fmla="*/ 265628 w 2238375"/>
              <a:gd name="connsiteY14" fmla="*/ 4845600 h 4845600"/>
              <a:gd name="connsiteX15" fmla="*/ 0 w 2238375"/>
              <a:gd name="connsiteY15" fmla="*/ 4579972 h 4845600"/>
              <a:gd name="connsiteX16" fmla="*/ 0 w 2238375"/>
              <a:gd name="connsiteY16" fmla="*/ 265628 h 4845600"/>
              <a:gd name="connsiteX17" fmla="*/ 265628 w 2238375"/>
              <a:gd name="connsiteY17" fmla="*/ 0 h 48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38375" h="4845600">
                <a:moveTo>
                  <a:pt x="840582" y="59648"/>
                </a:moveTo>
                <a:cubicBezTo>
                  <a:pt x="794224" y="59648"/>
                  <a:pt x="754449" y="87834"/>
                  <a:pt x="737458" y="128003"/>
                </a:cubicBezTo>
                <a:lnTo>
                  <a:pt x="728663" y="171567"/>
                </a:lnTo>
                <a:lnTo>
                  <a:pt x="737458" y="215130"/>
                </a:lnTo>
                <a:cubicBezTo>
                  <a:pt x="754449" y="255299"/>
                  <a:pt x="794224" y="283485"/>
                  <a:pt x="840582" y="283485"/>
                </a:cubicBezTo>
                <a:lnTo>
                  <a:pt x="1390649" y="283486"/>
                </a:lnTo>
                <a:cubicBezTo>
                  <a:pt x="1452460" y="283486"/>
                  <a:pt x="1502568" y="233378"/>
                  <a:pt x="1502568" y="171567"/>
                </a:cubicBezTo>
                <a:lnTo>
                  <a:pt x="1502569" y="171567"/>
                </a:lnTo>
                <a:cubicBezTo>
                  <a:pt x="1502569" y="109756"/>
                  <a:pt x="1452461" y="59648"/>
                  <a:pt x="1390650" y="59648"/>
                </a:cubicBezTo>
                <a:close/>
                <a:moveTo>
                  <a:pt x="265628" y="0"/>
                </a:moveTo>
                <a:lnTo>
                  <a:pt x="1972747" y="0"/>
                </a:lnTo>
                <a:cubicBezTo>
                  <a:pt x="2119449" y="0"/>
                  <a:pt x="2238375" y="118926"/>
                  <a:pt x="2238375" y="265628"/>
                </a:cubicBezTo>
                <a:lnTo>
                  <a:pt x="2238375" y="4579972"/>
                </a:lnTo>
                <a:cubicBezTo>
                  <a:pt x="2238375" y="4726674"/>
                  <a:pt x="2119449" y="4845600"/>
                  <a:pt x="1972747" y="4845600"/>
                </a:cubicBezTo>
                <a:lnTo>
                  <a:pt x="265628" y="4845600"/>
                </a:lnTo>
                <a:cubicBezTo>
                  <a:pt x="118926" y="4845600"/>
                  <a:pt x="0" y="4726674"/>
                  <a:pt x="0" y="4579972"/>
                </a:cubicBezTo>
                <a:lnTo>
                  <a:pt x="0" y="265628"/>
                </a:lnTo>
                <a:cubicBezTo>
                  <a:pt x="0" y="118926"/>
                  <a:pt x="118926" y="0"/>
                  <a:pt x="265628" y="0"/>
                </a:cubicBezTo>
                <a:close/>
              </a:path>
            </a:pathLst>
          </a:custGeom>
          <a:solidFill>
            <a:srgbClr val="FFFFFF"/>
          </a:solidFill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7" name="标题 16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科技自立自强战略支撑</a:t>
            </a:r>
            <a:endParaRPr lang="zh-CN" altLang="en-US"/>
          </a:p>
        </p:txBody>
      </p:sp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>
            <a:off x="4707890" y="4064952"/>
            <a:ext cx="2613660" cy="7747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rgbClr val="FFFFFF"/>
                </a:solidFill>
                <a:latin typeface="+mn-ea"/>
                <a:cs typeface="+mn-ea"/>
              </a:rPr>
              <a:t>提出科技自立自强的战略支撑作用</a:t>
            </a:r>
            <a:endParaRPr lang="zh-CN" altLang="en-US" sz="160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>
            <a:off x="4707890" y="3612197"/>
            <a:ext cx="2613660" cy="35623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FFFFFF"/>
                </a:solidFill>
                <a:latin typeface="+mn-ea"/>
                <a:cs typeface="+mn-ea"/>
              </a:rPr>
              <a:t>科技自立自强</a:t>
            </a:r>
            <a:endParaRPr lang="zh-CN" altLang="en-US" sz="2000" b="1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4" name="矩形 3"/>
          <p:cNvSpPr/>
          <p:nvPr>
            <p:custDataLst>
              <p:tags r:id="rId9"/>
            </p:custDataLst>
          </p:nvPr>
        </p:nvSpPr>
        <p:spPr>
          <a:xfrm>
            <a:off x="8162290" y="4064952"/>
            <a:ext cx="2613660" cy="7747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rgbClr val="FFFFFF"/>
                </a:solidFill>
                <a:latin typeface="+mn-ea"/>
                <a:cs typeface="+mn-ea"/>
              </a:rPr>
              <a:t>强化国家战略科技力量</a:t>
            </a:r>
            <a:endParaRPr lang="zh-CN" altLang="en-US" sz="160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5" name="矩形 4"/>
          <p:cNvSpPr/>
          <p:nvPr>
            <p:custDataLst>
              <p:tags r:id="rId10"/>
            </p:custDataLst>
          </p:nvPr>
        </p:nvSpPr>
        <p:spPr>
          <a:xfrm>
            <a:off x="8162290" y="3612197"/>
            <a:ext cx="2613660" cy="35623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FFFFFF"/>
                </a:solidFill>
                <a:latin typeface="+mn-ea"/>
                <a:cs typeface="+mn-ea"/>
              </a:rPr>
              <a:t>战略科技力量</a:t>
            </a:r>
            <a:endParaRPr lang="zh-CN" altLang="en-US" sz="2000" b="1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9" name="圆角矩形 18"/>
          <p:cNvSpPr/>
          <p:nvPr>
            <p:custDataLst>
              <p:tags r:id="rId11"/>
            </p:custDataLst>
          </p:nvPr>
        </p:nvSpPr>
        <p:spPr>
          <a:xfrm>
            <a:off x="9107170" y="2708592"/>
            <a:ext cx="723900" cy="723900"/>
          </a:xfrm>
          <a:prstGeom prst="roundRect">
            <a:avLst/>
          </a:prstGeom>
          <a:noFill/>
          <a:ln w="25400">
            <a:solidFill>
              <a:srgbClr val="FFFFFF"/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8" name="图片 27" descr="343439383331313b343532303032303bb8f6c8cbd0c5cfa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04020" y="2905442"/>
            <a:ext cx="330200" cy="330200"/>
          </a:xfrm>
          <a:prstGeom prst="rect">
            <a:avLst/>
          </a:prstGeom>
          <a:effectLst/>
        </p:spPr>
      </p:pic>
      <p:sp>
        <p:nvSpPr>
          <p:cNvPr id="15" name="圆角矩形 14"/>
          <p:cNvSpPr/>
          <p:nvPr>
            <p:custDataLst>
              <p:tags r:id="rId15"/>
            </p:custDataLst>
          </p:nvPr>
        </p:nvSpPr>
        <p:spPr>
          <a:xfrm>
            <a:off x="5652770" y="2708592"/>
            <a:ext cx="723900" cy="723900"/>
          </a:xfrm>
          <a:prstGeom prst="roundRect">
            <a:avLst/>
          </a:prstGeom>
          <a:noFill/>
          <a:ln w="25400">
            <a:solidFill>
              <a:srgbClr val="FFFFFF"/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0" name="图片 29" descr="343439383331313b343532303033323bd3a6d3c3b9dcc0ed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9620" y="2905442"/>
            <a:ext cx="330200" cy="330200"/>
          </a:xfrm>
          <a:prstGeom prst="rect">
            <a:avLst/>
          </a:prstGeom>
          <a:effectLst/>
        </p:spPr>
      </p:pic>
    </p:spTree>
    <p:custDataLst>
      <p:tags r:id="rId1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推动高质量发展新格局</a:t>
            </a:r>
            <a:endParaRPr lang="zh-CN" altLang="en-US"/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695960" y="1415799"/>
            <a:ext cx="5041524" cy="4644259"/>
          </a:xfrm>
          <a:prstGeom prst="rect">
            <a:avLst/>
          </a:prstGeom>
          <a:solidFill>
            <a:schemeClr val="tx1">
              <a:lumMod val="40000"/>
              <a:lumOff val="60000"/>
              <a:alpha val="15000"/>
            </a:schemeClr>
          </a:solidFill>
          <a:ln w="9525">
            <a:solidFill>
              <a:schemeClr val="tx1">
                <a:lumMod val="40000"/>
                <a:lumOff val="60000"/>
                <a:alpha val="2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pic>
        <p:nvPicPr>
          <p:cNvPr id="4" name="图片 3" descr="/data/temp/a86580ae-8c26-11ef-be1a-0ee275c29daa.jpg@base@tag=imgScale&amp;m=1&amp;w=1399&amp;h=817&amp;q=95a86580ae-8c26-11ef-be1a-0ee275c29daa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t="20800" b="20800"/>
          <a:stretch>
            <a:fillRect/>
          </a:stretch>
        </p:blipFill>
        <p:spPr>
          <a:xfrm>
            <a:off x="696595" y="1415799"/>
            <a:ext cx="5040889" cy="294386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1136092" y="4536104"/>
            <a:ext cx="4173296" cy="5201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高质量发展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1136092" y="5082301"/>
            <a:ext cx="4174293" cy="91607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推动高质量发展，构建新发展格局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9" name="矩形 18"/>
          <p:cNvSpPr/>
          <p:nvPr>
            <p:custDataLst>
              <p:tags r:id="rId7"/>
            </p:custDataLst>
          </p:nvPr>
        </p:nvSpPr>
        <p:spPr>
          <a:xfrm>
            <a:off x="6455791" y="1415799"/>
            <a:ext cx="5040889" cy="464425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sp>
        <p:nvSpPr>
          <p:cNvPr id="20" name="矩形 19"/>
          <p:cNvSpPr/>
          <p:nvPr>
            <p:custDataLst>
              <p:tags r:id="rId8"/>
            </p:custDataLst>
          </p:nvPr>
        </p:nvSpPr>
        <p:spPr>
          <a:xfrm>
            <a:off x="6909261" y="4536104"/>
            <a:ext cx="4171303" cy="5201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FFFF"/>
                </a:solidFill>
                <a:latin typeface="+mn-ea"/>
                <a:cs typeface="+mn-ea"/>
              </a:rPr>
              <a:t>科技产业融合</a:t>
            </a:r>
            <a:endParaRPr lang="zh-CN" altLang="en-US" sz="24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21" name="矩形 20"/>
          <p:cNvSpPr/>
          <p:nvPr>
            <p:custDataLst>
              <p:tags r:id="rId9"/>
            </p:custDataLst>
          </p:nvPr>
        </p:nvSpPr>
        <p:spPr>
          <a:xfrm>
            <a:off x="6905450" y="5082301"/>
            <a:ext cx="4174293" cy="91607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rgbClr val="FFFFFF"/>
                </a:solidFill>
                <a:latin typeface="+mn-ea"/>
                <a:cs typeface="+mn-ea"/>
              </a:rPr>
              <a:t>推动科技与产业深度融合</a:t>
            </a:r>
            <a:endParaRPr lang="zh-CN" altLang="en-US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pic>
        <p:nvPicPr>
          <p:cNvPr id="22" name="图片 21" descr="/data/temp/a86580b8-8c26-11ef-be1a-0ee275c29daa.jpg@base@tag=imgScale&amp;m=1&amp;w=1399&amp;h=817&amp;q=95a86580b8-8c26-11ef-be1a-0ee275c29daa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l="1859" r="1859"/>
          <a:stretch>
            <a:fillRect/>
          </a:stretch>
        </p:blipFill>
        <p:spPr>
          <a:xfrm>
            <a:off x="6455791" y="1415799"/>
            <a:ext cx="5040889" cy="294386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" cmpd="sng"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我国科技发展概览</a:t>
            </a:r>
            <a:endParaRPr lang="zh-CN" altLang="en-US"/>
          </a:p>
        </p:txBody>
      </p:sp>
      <p:sp>
        <p:nvSpPr>
          <p:cNvPr id="5" name="副标题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  </a:t>
            </a:r>
            <a:endParaRPr lang="en-US" altLang="zh-CN"/>
          </a:p>
          <a:p>
            <a:endParaRPr lang="en-US" altLang="zh-CN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02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11"/>
          <p:cNvSpPr/>
          <p:nvPr>
            <p:custDataLst>
              <p:tags r:id="rId1"/>
            </p:custDataLst>
          </p:nvPr>
        </p:nvSpPr>
        <p:spPr>
          <a:xfrm>
            <a:off x="5529424" y="-635"/>
            <a:ext cx="4985109" cy="6868273"/>
          </a:xfrm>
          <a:custGeom>
            <a:avLst/>
            <a:gdLst>
              <a:gd name="connsiteX0" fmla="*/ 1825912 w 4985109"/>
              <a:gd name="connsiteY0" fmla="*/ 0 h 6868273"/>
              <a:gd name="connsiteX1" fmla="*/ 4985109 w 4985109"/>
              <a:gd name="connsiteY1" fmla="*/ 0 h 6868273"/>
              <a:gd name="connsiteX2" fmla="*/ 3159197 w 4985109"/>
              <a:gd name="connsiteY2" fmla="*/ 6868273 h 6868273"/>
              <a:gd name="connsiteX3" fmla="*/ 0 w 4985109"/>
              <a:gd name="connsiteY3" fmla="*/ 6868273 h 6868273"/>
              <a:gd name="connsiteX4" fmla="*/ 1825912 w 4985109"/>
              <a:gd name="connsiteY4" fmla="*/ 0 h 686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5109" h="6868273">
                <a:moveTo>
                  <a:pt x="1825912" y="0"/>
                </a:moveTo>
                <a:lnTo>
                  <a:pt x="4985109" y="0"/>
                </a:lnTo>
                <a:lnTo>
                  <a:pt x="3159197" y="6868273"/>
                </a:lnTo>
                <a:lnTo>
                  <a:pt x="0" y="6868273"/>
                </a:lnTo>
                <a:lnTo>
                  <a:pt x="1825912" y="0"/>
                </a:lnTo>
                <a:close/>
              </a:path>
            </a:pathLst>
          </a:custGeom>
          <a:gradFill flip="none" rotWithShape="1">
            <a:gsLst>
              <a:gs pos="63300">
                <a:schemeClr val="accent1">
                  <a:lumMod val="20000"/>
                  <a:lumOff val="80000"/>
                </a:schemeClr>
              </a:gs>
              <a:gs pos="0">
                <a:schemeClr val="bg2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标题 5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080135" y="1321435"/>
            <a:ext cx="4072890" cy="14224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200" b="1" u="none" strike="noStrike" kern="1200" cap="none" spc="3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l"/>
            <a:r>
              <a:rPr lang="zh-CN" altLang="en-US" sz="4000" dirty="0">
                <a:latin typeface="+mn-ea"/>
                <a:ea typeface="+mn-ea"/>
              </a:rPr>
              <a:t>创新能力显著提升</a:t>
            </a:r>
            <a:endParaRPr lang="zh-CN" altLang="en-US" sz="4000" dirty="0">
              <a:latin typeface="+mn-ea"/>
              <a:ea typeface="+mn-ea"/>
            </a:endParaRPr>
          </a:p>
        </p:txBody>
      </p:sp>
      <p:cxnSp>
        <p:nvCxnSpPr>
          <p:cNvPr id="2" name="直接连接符 1"/>
          <p:cNvCxnSpPr/>
          <p:nvPr>
            <p:custDataLst>
              <p:tags r:id="rId3"/>
            </p:custDataLst>
          </p:nvPr>
        </p:nvCxnSpPr>
        <p:spPr>
          <a:xfrm>
            <a:off x="1062355" y="2854960"/>
            <a:ext cx="398462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  <a:alpha val="21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9" name="图片 8" descr="/data/temp/a83a9bc2-8c26-11ef-9097-da2a5224b312.jpg@base@tag=imgScale&amp;m=1&amp;w=1720&amp;h=1906&amp;q=95a83a9bc2-8c26-11ef-9097-da2a5224b3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16979" r="15332"/>
          <a:stretch>
            <a:fillRect/>
          </a:stretch>
        </p:blipFill>
        <p:spPr>
          <a:xfrm>
            <a:off x="5993609" y="-226"/>
            <a:ext cx="6198390" cy="6867864"/>
          </a:xfrm>
          <a:custGeom>
            <a:avLst/>
            <a:gdLst>
              <a:gd name="connsiteX0" fmla="*/ 1791721 w 6198390"/>
              <a:gd name="connsiteY0" fmla="*/ 0 h 6867865"/>
              <a:gd name="connsiteX1" fmla="*/ 6198390 w 6198390"/>
              <a:gd name="connsiteY1" fmla="*/ 227 h 6867865"/>
              <a:gd name="connsiteX2" fmla="*/ 6198390 w 6198390"/>
              <a:gd name="connsiteY2" fmla="*/ 6867865 h 6867865"/>
              <a:gd name="connsiteX3" fmla="*/ 0 w 6198390"/>
              <a:gd name="connsiteY3" fmla="*/ 6867865 h 686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8390" h="6867865">
                <a:moveTo>
                  <a:pt x="1791721" y="0"/>
                </a:moveTo>
                <a:lnTo>
                  <a:pt x="6198390" y="227"/>
                </a:lnTo>
                <a:lnTo>
                  <a:pt x="6198390" y="6867865"/>
                </a:lnTo>
                <a:lnTo>
                  <a:pt x="0" y="6867865"/>
                </a:lnTo>
                <a:close/>
              </a:path>
            </a:pathLst>
          </a:custGeom>
          <a:ln w="9525"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1322070" y="3233737"/>
            <a:ext cx="4072890" cy="4171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0" dirty="0">
                <a:solidFill>
                  <a:schemeClr val="accent1"/>
                </a:solidFill>
                <a:latin typeface="+mn-ea"/>
                <a:cs typeface="+mn-ea"/>
              </a:rPr>
              <a:t>创新能力提升</a:t>
            </a:r>
            <a:endParaRPr lang="zh-CN" altLang="en-US" sz="2400" b="1" kern="0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1322070" y="3786188"/>
            <a:ext cx="4060190" cy="426085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kern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科技创新能力显著提升</a:t>
            </a:r>
            <a:endParaRPr lang="zh-CN" altLang="en-US" kern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1322070" y="4565333"/>
            <a:ext cx="4072890" cy="41719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kern="0">
                <a:solidFill>
                  <a:schemeClr val="accent1"/>
                </a:solidFill>
                <a:latin typeface="+mn-ea"/>
                <a:cs typeface="+mn-ea"/>
              </a:rPr>
              <a:t>创新体系完善</a:t>
            </a:r>
            <a:endParaRPr lang="zh-CN" altLang="en-US" sz="2400" b="1" kern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1322070" y="5079683"/>
            <a:ext cx="4060190" cy="426085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kern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创新体系日益完善，推动科技进步</a:t>
            </a:r>
            <a:endParaRPr lang="zh-CN" altLang="en-US" kern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fade/>
      </p:transition>
    </mc:Choice>
    <mc:Fallback>
      <p:transition>
        <p:fade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文本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105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106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文本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107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108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</p:tagLst>
</file>

<file path=ppt/tags/tag11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13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4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5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9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24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5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6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</p:tagLst>
</file>

<file path=ppt/tags/tag128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9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1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2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3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5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8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9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4"/>
</p:tagLst>
</file>

<file path=ppt/tags/tag141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1"/>
</p:tagLst>
</file>

<file path=ppt/tags/tag142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30"/>
</p:tagLst>
</file>

<file path=ppt/tags/tag14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5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6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7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5982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5982"/>
</p:tagLst>
</file>

<file path=ppt/tags/tag151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5982"/>
  <p:tag name="KSO_WM_TEMPLATE_CATEGORY" val="custom"/>
  <p:tag name="KSO_WM_TEMPLATE_MASTER_TYPE" val="0"/>
</p:tagLst>
</file>

<file path=ppt/tags/tag15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82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16"/>
  <p:tag name="KSO_WM_UNIT_PRESET_TEXT" val="单击此处&#10;添加文档标题"/>
  <p:tag name="KSO_WM_UNIT_TEXT_TYPE" val="1"/>
</p:tagLst>
</file>

<file path=ppt/tags/tag15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ID" val="custom20235982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40"/>
  <p:tag name="KSO_WM_UNIT_PRESET_TEXT" val="单击此处添加副标题"/>
  <p:tag name="KSO_WM_UNIT_TEXT_TYPE" val="1"/>
</p:tagLst>
</file>

<file path=ppt/tags/tag154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5982"/>
  <p:tag name="KSO_WM_TEMPLATE_CATEGORY" val="custom"/>
  <p:tag name="KSO_WM_SLIDE_INDEX" val="1"/>
  <p:tag name="KSO_WM_SLIDE_ID" val="custom20235982_1"/>
  <p:tag name="KSO_WM_TEMPLATE_MASTER_TYPE" val="0"/>
  <p:tag name="KSO_WM_SLIDE_LAYOUT" val="a_b_f"/>
  <p:tag name="KSO_WM_SLIDE_LAYOUT_CNT" val="1_1_1"/>
</p:tagLst>
</file>

<file path=ppt/tags/tag155.xml><?xml version="1.0" encoding="utf-8"?>
<p:tagLst xmlns:p="http://schemas.openxmlformats.org/presentationml/2006/main">
  <p:tag name="KSO_WM_UNIT_TYPE" val="l_h_i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i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solidLine&quot;:{&quot;brightness&quot;:0,&quot;colorType&quot;:1,&quot;foreColorIndex&quot;:7,&quot;transparency&quot;:0.720000028610229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7"/>
  <p:tag name="KSO_WM_UNIT_LINE_FILL_TYPE" val="2"/>
  <p:tag name="KSO_WM_UNIT_USESOURCEFORMAT_APPLY" val="0"/>
</p:tagLst>
</file>

<file path=ppt/tags/tag156.xml><?xml version="1.0" encoding="utf-8"?>
<p:tagLst xmlns:p="http://schemas.openxmlformats.org/presentationml/2006/main">
  <p:tag name="KSO_WM_UNIT_TYPE" val="l_h_i"/>
  <p:tag name="KSO_WM_UNIT_INDEX" val="1_2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i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solidLine&quot;:{&quot;brightness&quot;:0,&quot;colorType&quot;:1,&quot;foreColorIndex&quot;:7,&quot;transparency&quot;:0.720000028610229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7"/>
  <p:tag name="KSO_WM_UNIT_LINE_FILL_TYPE" val="2"/>
  <p:tag name="KSO_WM_UNIT_USESOURCEFORMAT_APPLY" val="0"/>
</p:tagLst>
</file>

<file path=ppt/tags/tag157.xml><?xml version="1.0" encoding="utf-8"?>
<p:tagLst xmlns:p="http://schemas.openxmlformats.org/presentationml/2006/main">
  <p:tag name="KSO_WM_UNIT_TYPE" val="l_h_i"/>
  <p:tag name="KSO_WM_UNIT_INDEX" val="1_3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i*1_3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solidLine&quot;:{&quot;brightness&quot;:0,&quot;colorType&quot;:1,&quot;foreColorIndex&quot;:7,&quot;transparency&quot;:0.720000028610229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7"/>
  <p:tag name="KSO_WM_UNIT_LINE_FILL_TYPE" val="2"/>
  <p:tag name="KSO_WM_UNIT_USESOURCEFORMAT_APPLY" val="0"/>
</p:tagLst>
</file>

<file path=ppt/tags/tag158.xml><?xml version="1.0" encoding="utf-8"?>
<p:tagLst xmlns:p="http://schemas.openxmlformats.org/presentationml/2006/main">
  <p:tag name="KSO_WM_UNIT_TYPE" val="l_h_i"/>
  <p:tag name="KSO_WM_UNIT_INDEX" val="1_4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i*1_4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solidLine&quot;:{&quot;brightness&quot;:0,&quot;colorType&quot;:1,&quot;foreColorIndex&quot;:7,&quot;transparency&quot;:0.720000028610229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7"/>
  <p:tag name="KSO_WM_UNIT_LINE_FILL_TYPE" val="2"/>
  <p:tag name="KSO_WM_UNIT_USESOURCEFORMAT_APPLY" val="0"/>
</p:tagLst>
</file>

<file path=ppt/tags/tag159.xml><?xml version="1.0" encoding="utf-8"?>
<p:tagLst xmlns:p="http://schemas.openxmlformats.org/presentationml/2006/main">
  <p:tag name="KSO_WM_UNIT_TYPE" val="l_h_i"/>
  <p:tag name="KSO_WM_UNIT_INDEX" val="1_5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i*1_5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solidLine&quot;:{&quot;brightness&quot;:0,&quot;colorType&quot;:1,&quot;foreColorIndex&quot;:7,&quot;transparency&quot;:0.720000028610229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7"/>
  <p:tag name="KSO_WM_UNIT_LINE_FILL_TYPE" val="2"/>
  <p:tag name="KSO_WM_UNIT_USESOURCEFORMAT_APPLY" val="0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SCONTENTSTITLE" val="1"/>
  <p:tag name="KSO_WM_DIAGRAM_GROUP_CODE" val="l1-1"/>
  <p:tag name="KSO_WM_DIAGRAM_COLOR_TRICK" val="1"/>
  <p:tag name="KSO_WM_DIAGRAM_COLOR_TEXT_CAN_REMOVE" val="n"/>
  <p:tag name="KSO_WM_UNIT_ID" val="custom20235982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TEXT_FILL_FORE_SCHEMECOLOR_INDEX" val="15"/>
  <p:tag name="KSO_WM_UNIT_TEXT_FILL_TYPE" val="1"/>
  <p:tag name="KSO_WM_UNIT_USESOURCEFORMAT_APPLY" val="0"/>
</p:tagLst>
</file>

<file path=ppt/tags/tag161.xml><?xml version="1.0" encoding="utf-8"?>
<p:tagLst xmlns:p="http://schemas.openxmlformats.org/presentationml/2006/main">
  <p:tag name="KSO_WM_UNIT_TYPE" val="l_h_f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f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UNIT_SUBTYPE" val="a"/>
  <p:tag name="KSO_WM_UNIT_PRESET_TEXT" val="单击添加目录项标题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162.xml><?xml version="1.0" encoding="utf-8"?>
<p:tagLst xmlns:p="http://schemas.openxmlformats.org/presentationml/2006/main">
  <p:tag name="KSO_WM_UNIT_TYPE" val="l_h_i"/>
  <p:tag name="KSO_WM_UNIT_SUBTYPE" val="d"/>
  <p:tag name="KSO_WM_UNIT_INDEX" val="1_1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i*1_1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7,&quot;pos&quot;:0.03669999912381172,&quot;transparency&quot;:0},{&quot;brightness&quot;:0,&quot;colorType&quot;:1,&quot;foreColorIndex&quot;:6,&quot;pos&quot;:0.4300000071525574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USESOURCEFORMAT_APPLY" val="0"/>
</p:tagLst>
</file>

<file path=ppt/tags/tag163.xml><?xml version="1.0" encoding="utf-8"?>
<p:tagLst xmlns:p="http://schemas.openxmlformats.org/presentationml/2006/main">
  <p:tag name="KSO_WM_UNIT_TYPE" val="l_h_f"/>
  <p:tag name="KSO_WM_UNIT_INDEX" val="1_2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f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UNIT_SUBTYPE" val="a"/>
  <p:tag name="KSO_WM_UNIT_PRESET_TEXT" val="单击添加目录项标题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164.xml><?xml version="1.0" encoding="utf-8"?>
<p:tagLst xmlns:p="http://schemas.openxmlformats.org/presentationml/2006/main">
  <p:tag name="KSO_WM_UNIT_TYPE" val="l_h_i"/>
  <p:tag name="KSO_WM_UNIT_SUBTYPE" val="d"/>
  <p:tag name="KSO_WM_UNIT_INDEX" val="1_2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i*1_2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7,&quot;pos&quot;:0.03669999912381172,&quot;transparency&quot;:0},{&quot;brightness&quot;:0,&quot;colorType&quot;:1,&quot;foreColorIndex&quot;:6,&quot;pos&quot;:0.4300000071525574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USESOURCEFORMAT_APPLY" val="0"/>
</p:tagLst>
</file>

<file path=ppt/tags/tag165.xml><?xml version="1.0" encoding="utf-8"?>
<p:tagLst xmlns:p="http://schemas.openxmlformats.org/presentationml/2006/main">
  <p:tag name="KSO_WM_UNIT_TYPE" val="l_h_f"/>
  <p:tag name="KSO_WM_UNIT_INDEX" val="1_3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f*1_3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UNIT_SUBTYPE" val="a"/>
  <p:tag name="KSO_WM_UNIT_PRESET_TEXT" val="单击添加目录项标题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166.xml><?xml version="1.0" encoding="utf-8"?>
<p:tagLst xmlns:p="http://schemas.openxmlformats.org/presentationml/2006/main">
  <p:tag name="KSO_WM_UNIT_TYPE" val="l_h_i"/>
  <p:tag name="KSO_WM_UNIT_SUBTYPE" val="d"/>
  <p:tag name="KSO_WM_UNIT_INDEX" val="1_3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i*1_3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7,&quot;pos&quot;:0.03669999912381172,&quot;transparency&quot;:0},{&quot;brightness&quot;:0,&quot;colorType&quot;:1,&quot;foreColorIndex&quot;:6,&quot;pos&quot;:0.4300000071525574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USESOURCEFORMAT_APPLY" val="0"/>
</p:tagLst>
</file>

<file path=ppt/tags/tag167.xml><?xml version="1.0" encoding="utf-8"?>
<p:tagLst xmlns:p="http://schemas.openxmlformats.org/presentationml/2006/main">
  <p:tag name="KSO_WM_UNIT_TYPE" val="l_h_f"/>
  <p:tag name="KSO_WM_UNIT_INDEX" val="1_4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f*1_4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UNIT_SUBTYPE" val="a"/>
  <p:tag name="KSO_WM_UNIT_PRESET_TEXT" val="单击添加目录项标题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168.xml><?xml version="1.0" encoding="utf-8"?>
<p:tagLst xmlns:p="http://schemas.openxmlformats.org/presentationml/2006/main">
  <p:tag name="KSO_WM_UNIT_TYPE" val="l_h_i"/>
  <p:tag name="KSO_WM_UNIT_SUBTYPE" val="d"/>
  <p:tag name="KSO_WM_UNIT_INDEX" val="1_4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i*1_4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7,&quot;pos&quot;:0.03669999912381172,&quot;transparency&quot;:0},{&quot;brightness&quot;:0,&quot;colorType&quot;:1,&quot;foreColorIndex&quot;:6,&quot;pos&quot;:0.4300000071525574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USESOURCEFORMAT_APPLY" val="0"/>
</p:tagLst>
</file>

<file path=ppt/tags/tag169.xml><?xml version="1.0" encoding="utf-8"?>
<p:tagLst xmlns:p="http://schemas.openxmlformats.org/presentationml/2006/main">
  <p:tag name="KSO_WM_UNIT_TYPE" val="l_h_f"/>
  <p:tag name="KSO_WM_UNIT_INDEX" val="1_5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f*1_5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UNIT_SUBTYPE" val="a"/>
  <p:tag name="KSO_WM_UNIT_PRESET_TEXT" val="单击添加目录项标题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TYPE" val="l_h_i"/>
  <p:tag name="KSO_WM_UNIT_SUBTYPE" val="d"/>
  <p:tag name="KSO_WM_UNIT_INDEX" val="1_5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5*l_h_i*1_5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7,&quot;pos&quot;:0.03669999912381172,&quot;transparency&quot;:0},{&quot;brightness&quot;:0,&quot;colorType&quot;:1,&quot;foreColorIndex&quot;:6,&quot;pos&quot;:0.4300000071525574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USESOURCEFORMAT_APPLY" val="0"/>
</p:tagLst>
</file>

<file path=ppt/tags/tag17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DIAGRAM_GROUP_CODE" val="l1-1"/>
  <p:tag name="KSO_WM_DIAGRAM_COLOR_TRICK" val="1"/>
  <p:tag name="KSO_WM_DIAGRAM_COLOR_TEXT_CAN_REMOVE" val="n"/>
  <p:tag name="KSO_WM_UNIT_ID" val="custom20235982_5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FILL_FORE_SCHEMECOLOR_INDEX" val="7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172.xml><?xml version="1.0" encoding="utf-8"?>
<p:tagLst xmlns:p="http://schemas.openxmlformats.org/presentationml/2006/main">
  <p:tag name="KSO_WM_SLIDE_TYPE" val="contents"/>
  <p:tag name="KSO_WM_TEMPLATE_SUBCATEGORY" val="29"/>
  <p:tag name="KSO_WM_TEMPLATE_COLOR_TYPE" val="0"/>
  <p:tag name="KSO_WM_TAG_VERSION" val="3.0"/>
  <p:tag name="KSO_WM_SLIDE_SUBTYPE" val="diag"/>
  <p:tag name="KSO_WM_SLIDE_ITEM_CNT" val="5"/>
  <p:tag name="KSO_WM_DIAGRAM_GROUP_CODE" val="l1-1"/>
  <p:tag name="KSO_WM_BEAUTIFY_FLAG" val="#wm#"/>
  <p:tag name="KSO_WM_TEMPLATE_INDEX" val="20235982"/>
  <p:tag name="KSO_WM_TEMPLATE_CATEGORY" val="custom"/>
  <p:tag name="KSO_WM_SLIDE_INDEX" val="5"/>
  <p:tag name="KSO_WM_SLIDE_ID" val="custom20235982_5"/>
  <p:tag name="KSO_WM_TEMPLATE_MASTER_TYPE" val="0"/>
  <p:tag name="KSO_WM_SLIDE_LAYOUT" val="a_l"/>
  <p:tag name="KSO_WM_SLIDE_LAYOUT_CNT" val="1_1"/>
  <p:tag name="KSO_WM_SLIDE_DIAGTYPE" val="l"/>
</p:tagLst>
</file>

<file path=ppt/tags/tag173.xml><?xml version="1.0" encoding="utf-8"?>
<p:tagLst xmlns:p="http://schemas.openxmlformats.org/presentationml/2006/main">
  <p:tag name="KSO_WM_UNIT_TYPE" val="l_h_i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2*l_h_i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solidLine&quot;:{&quot;brightness&quot;:0,&quot;colorType&quot;:1,&quot;foreColorIndex&quot;:7,&quot;transparency&quot;:0.720000028610229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7"/>
  <p:tag name="KSO_WM_UNIT_LINE_FILL_TYPE" val="2"/>
  <p:tag name="KSO_WM_UNIT_USESOURCEFORMAT_APPLY" val="0"/>
</p:tagLst>
</file>

<file path=ppt/tags/tag174.xml><?xml version="1.0" encoding="utf-8"?>
<p:tagLst xmlns:p="http://schemas.openxmlformats.org/presentationml/2006/main">
  <p:tag name="KSO_WM_UNIT_TYPE" val="l_h_i"/>
  <p:tag name="KSO_WM_UNIT_INDEX" val="1_2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2*l_h_i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solidLine&quot;:{&quot;brightness&quot;:0,&quot;colorType&quot;:1,&quot;foreColorIndex&quot;:7,&quot;transparency&quot;:0.720000028610229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7"/>
  <p:tag name="KSO_WM_UNIT_LINE_FILL_TYPE" val="2"/>
  <p:tag name="KSO_WM_UNIT_USESOURCEFORMAT_APPLY" val="0"/>
</p:tagLst>
</file>

<file path=ppt/tags/tag17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SCONTENTSTITLE" val="1"/>
  <p:tag name="KSO_WM_DIAGRAM_GROUP_CODE" val="l1-1"/>
  <p:tag name="KSO_WM_DIAGRAM_COLOR_TRICK" val="1"/>
  <p:tag name="KSO_WM_DIAGRAM_COLOR_TEXT_CAN_REMOVE" val="n"/>
  <p:tag name="KSO_WM_UNIT_ID" val="custom20235982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VALUE" val="2"/>
  <p:tag name="KSO_WM_UNIT_TEXT_FILL_FORE_SCHEMECOLOR_INDEX" val="15"/>
  <p:tag name="KSO_WM_UNIT_TEXT_FILL_TYPE" val="1"/>
  <p:tag name="KSO_WM_UNIT_USESOURCEFORMAT_APPLY" val="0"/>
</p:tagLst>
</file>

<file path=ppt/tags/tag176.xml><?xml version="1.0" encoding="utf-8"?>
<p:tagLst xmlns:p="http://schemas.openxmlformats.org/presentationml/2006/main">
  <p:tag name="KSO_WM_UNIT_TYPE" val="l_h_f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2*l_h_f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UNIT_SUBTYPE" val="a"/>
  <p:tag name="KSO_WM_UNIT_VALUE" val="15"/>
  <p:tag name="KSO_WM_UNIT_PRESET_TEXT" val="单击添加目录项标题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177.xml><?xml version="1.0" encoding="utf-8"?>
<p:tagLst xmlns:p="http://schemas.openxmlformats.org/presentationml/2006/main">
  <p:tag name="KSO_WM_UNIT_TYPE" val="l_h_i"/>
  <p:tag name="KSO_WM_UNIT_SUBTYPE" val="d"/>
  <p:tag name="KSO_WM_UNIT_INDEX" val="1_1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2*l_h_i*1_1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7,&quot;pos&quot;:0.03669999912381172,&quot;transparency&quot;:0},{&quot;brightness&quot;:0,&quot;colorType&quot;:1,&quot;foreColorIndex&quot;:6,&quot;pos&quot;:0.4300000071525574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USESOURCEFORMAT_APPLY" val="0"/>
</p:tagLst>
</file>

<file path=ppt/tags/tag178.xml><?xml version="1.0" encoding="utf-8"?>
<p:tagLst xmlns:p="http://schemas.openxmlformats.org/presentationml/2006/main">
  <p:tag name="KSO_WM_UNIT_TYPE" val="l_h_i"/>
  <p:tag name="KSO_WM_UNIT_SUBTYPE" val="d"/>
  <p:tag name="KSO_WM_UNIT_INDEX" val="1_2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2*l_h_i*1_2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7,&quot;pos&quot;:0.03669999912381172,&quot;transparency&quot;:0},{&quot;brightness&quot;:0,&quot;colorType&quot;:1,&quot;foreColorIndex&quot;:6,&quot;pos&quot;:0.4300000071525574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5"/>
  <p:tag name="KSO_WM_UNIT_USESOURCEFORMAT_APPLY" val="0"/>
</p:tagLst>
</file>

<file path=ppt/tags/tag179.xml><?xml version="1.0" encoding="utf-8"?>
<p:tagLst xmlns:p="http://schemas.openxmlformats.org/presentationml/2006/main">
  <p:tag name="KSO_WM_UNIT_TYPE" val="l_h_f"/>
  <p:tag name="KSO_WM_UNIT_INDEX" val="1_2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82_2*l_h_f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82"/>
  <p:tag name="KSO_WM_TEMPLATE_CATEGORY" val="custom"/>
  <p:tag name="KSO_WM_UNIT_SUBTYPE" val="a"/>
  <p:tag name="KSO_WM_UNIT_PRESET_TEXT" val="单击添加目录项标题"/>
  <p:tag name="KSO_WM_DIAGRAM_MAX_ITEMCNT" val="6"/>
  <p:tag name="KSO_WM_DIAGRAM_MIN_ITEMCNT" val="2"/>
  <p:tag name="KSO_WM_DIAGRAM_VIRTUALLY_FRAME" val="{&quot;height&quot;:399.23590087890625,&quot;width&quot;:493.126678466796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DIAGRAM_GROUP_CODE" val="l1-1"/>
  <p:tag name="KSO_WM_DIAGRAM_COLOR_TRICK" val="1"/>
  <p:tag name="KSO_WM_DIAGRAM_COLOR_TEXT_CAN_REMOVE" val="n"/>
  <p:tag name="KSO_WM_UNIT_ID" val="custom20235982_2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FILL_FORE_SCHEMECOLOR_INDEX" val="7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181.xml><?xml version="1.0" encoding="utf-8"?>
<p:tagLst xmlns:p="http://schemas.openxmlformats.org/presentationml/2006/main">
  <p:tag name="KSO_WM_SLIDE_TYPE" val="contents"/>
  <p:tag name="KSO_WM_TEMPLATE_SUBCATEGORY" val="29"/>
  <p:tag name="KSO_WM_TEMPLATE_COLOR_TYPE" val="0"/>
  <p:tag name="KSO_WM_TAG_VERSION" val="3.0"/>
  <p:tag name="KSO_WM_SLIDE_SUBTYPE" val="diag"/>
  <p:tag name="KSO_WM_SLIDE_ITEM_CNT" val="2"/>
  <p:tag name="KSO_WM_DIAGRAM_GROUP_CODE" val="l1-1"/>
  <p:tag name="KSO_WM_BEAUTIFY_FLAG" val="#wm#"/>
  <p:tag name="KSO_WM_TEMPLATE_INDEX" val="20235982"/>
  <p:tag name="KSO_WM_TEMPLATE_CATEGORY" val="custom"/>
  <p:tag name="KSO_WM_SLIDE_INDEX" val="2"/>
  <p:tag name="KSO_WM_SLIDE_ID" val="custom20235982_2"/>
  <p:tag name="KSO_WM_TEMPLATE_MASTER_TYPE" val="0"/>
  <p:tag name="KSO_WM_SLIDE_LAYOUT" val="a_l"/>
  <p:tag name="KSO_WM_SLIDE_LAYOUT_CNT" val="1_1"/>
  <p:tag name="KSO_WM_SLIDE_DIAGTYPE" val="l"/>
</p:tagLst>
</file>

<file path=ppt/tags/tag18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82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14"/>
  <p:tag name="KSO_WM_UNIT_PRESET_TEXT" val="添加章节标题"/>
  <p:tag name="KSO_WM_UNIT_TEXT_TYPE" val="1"/>
</p:tagLst>
</file>

<file path=ppt/tags/tag18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ID" val="custom20235982_7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35"/>
  <p:tag name="KSO_WM_UNIT_PRESET_TEXT" val="章节副标题"/>
  <p:tag name="KSO_WM_UNIT_TEXT_TYPE" val="1"/>
</p:tagLst>
</file>

<file path=ppt/tags/tag184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5982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VALUE" val="5"/>
</p:tagLst>
</file>

<file path=ppt/tags/tag185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5982"/>
  <p:tag name="KSO_WM_TEMPLATE_CATEGORY" val="custom"/>
  <p:tag name="KSO_WM_SLIDE_INDEX" val="7"/>
  <p:tag name="KSO_WM_SLIDE_ID" val="custom20235982_7"/>
  <p:tag name="KSO_WM_TEMPLATE_MASTER_TYPE" val="0"/>
  <p:tag name="KSO_WM_SLIDE_LAYOUT" val="a_b_e"/>
  <p:tag name="KSO_WM_SLIDE_LAYOUT_CNT" val="1_1_1"/>
</p:tagLst>
</file>

<file path=ppt/tags/tag18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4449_1*a*1"/>
  <p:tag name="KSO_WM_TEMPLATE_CATEGORY" val="diagram"/>
  <p:tag name="KSO_WM_TEMPLATE_INDEX" val="20234449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18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4449_1*l_h_a*1_1_1"/>
  <p:tag name="KSO_WM_TEMPLATE_CATEGORY" val="diagram"/>
  <p:tag name="KSO_WM_TEMPLATE_INDEX" val="2023444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2"/>
  <p:tag name="KSO_WM_DIAGRAM_MIN_ITEMCNT" val="2"/>
  <p:tag name="KSO_WM_DIAGRAM_VIRTUALLY_FRAME" val="{&quot;height&quot;:377.9192810058594,&quot;width&quot;:720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18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4449_1*l_h_f*1_1_1"/>
  <p:tag name="KSO_WM_TEMPLATE_CATEGORY" val="diagram"/>
  <p:tag name="KSO_WM_TEMPLATE_INDEX" val="2023444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2"/>
  <p:tag name="KSO_WM_DIAGRAM_MIN_ITEMCNT" val="2"/>
  <p:tag name="KSO_WM_DIAGRAM_VIRTUALLY_FRAME" val="{&quot;height&quot;:377.9192810058594,&quot;width&quot;:720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正文请言简意赅的阐述观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18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4449_1*l_h_i*1_1_1"/>
  <p:tag name="KSO_WM_TEMPLATE_CATEGORY" val="diagram"/>
  <p:tag name="KSO_WM_TEMPLATE_INDEX" val="202344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77.9192810058594,&quot;width&quot;:720}"/>
  <p:tag name="KSO_WM_DIAGRAM_COLOR_MATCH_VALUE" val="{&quot;shape&quot;:{&quot;fill&quot;:{&quot;solid&quot;:{&quot;brightness&quot;:0.69999998807907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7"/>
  <p:tag name="KSO_WM_UNIT_TEXT_FILL_FORE_SCHEMECOLOR_INDEX" val="2"/>
  <p:tag name="KSO_WM_UNIT_TEXT_FILL_TYPE" val="1"/>
  <p:tag name="KSO_WM_UNIT_USESOURCEFORMAT_APPLY" val="0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4449_1*l_h_i*1_1_2"/>
  <p:tag name="KSO_WM_TEMPLATE_CATEGORY" val="diagram"/>
  <p:tag name="KSO_WM_TEMPLATE_INDEX" val="202344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77.9192810058594,&quot;width&quot;:720}"/>
  <p:tag name="KSO_WM_DIAGRAM_COLOR_MATCH_VALUE" val="{&quot;shape&quot;:{&quot;fill&quot;:{&quot;solid&quot;:{&quot;brightness&quot;:0.69999998807907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7"/>
  <p:tag name="KSO_WM_UNIT_TEXT_FILL_FORE_SCHEMECOLOR_INDEX" val="2"/>
  <p:tag name="KSO_WM_UNIT_TEXT_FILL_TYPE" val="1"/>
  <p:tag name="KSO_WM_UNIT_USESOURCEFORMAT_APPLY" val="0"/>
</p:tagLst>
</file>

<file path=ppt/tags/tag19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34449_1*l_h_i*1_1_3"/>
  <p:tag name="KSO_WM_TEMPLATE_CATEGORY" val="diagram"/>
  <p:tag name="KSO_WM_TEMPLATE_INDEX" val="202344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77.9192810058594,&quot;width&quot;:720}"/>
  <p:tag name="KSO_WM_DIAGRAM_COLOR_MATCH_VALUE" val="{&quot;shape&quot;:{&quot;fill&quot;:{&quot;solid&quot;:{&quot;brightness&quot;:0.69999998807907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7"/>
  <p:tag name="KSO_WM_UNIT_TEXT_FILL_FORE_SCHEMECOLOR_INDEX" val="2"/>
  <p:tag name="KSO_WM_UNIT_TEXT_FILL_TYPE" val="1"/>
  <p:tag name="KSO_WM_UNIT_USESOURCEFORMAT_APPLY" val="0"/>
</p:tagLst>
</file>

<file path=ppt/tags/tag19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4449_1*l_h_i*1_2_1"/>
  <p:tag name="KSO_WM_TEMPLATE_CATEGORY" val="diagram"/>
  <p:tag name="KSO_WM_TEMPLATE_INDEX" val="202344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77.9192810058594,&quot;width&quot;:720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9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4449_1*l_h_i*1_2_2"/>
  <p:tag name="KSO_WM_TEMPLATE_CATEGORY" val="diagram"/>
  <p:tag name="KSO_WM_TEMPLATE_INDEX" val="202344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77.9192810058594,&quot;width&quot;:720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9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34449_1*l_h_i*1_2_3"/>
  <p:tag name="KSO_WM_TEMPLATE_CATEGORY" val="diagram"/>
  <p:tag name="KSO_WM_TEMPLATE_INDEX" val="202344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77.9192810058594,&quot;width&quot;:720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9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10*11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234449_1*l_h_x*1_2_1"/>
  <p:tag name="KSO_WM_TEMPLATE_CATEGORY" val="diagram"/>
  <p:tag name="KSO_WM_TEMPLATE_INDEX" val="202344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77.9192810058594,&quot;width&quot;:720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UNIT_FILL_TYPE" val="1"/>
  <p:tag name="KSO_WM_UNIT_USESOURCEFORMAT_APPLY" val="0"/>
</p:tagLst>
</file>

<file path=ppt/tags/tag19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10*10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1_1"/>
  <p:tag name="KSO_WM_UNIT_ID" val="diagram20234449_1*l_h_x*1_1_1"/>
  <p:tag name="KSO_WM_TEMPLATE_CATEGORY" val="diagram"/>
  <p:tag name="KSO_WM_TEMPLATE_INDEX" val="202344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77.9192810058594,&quot;width&quot;:720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.600000023841857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.35"/>
  <p:tag name="KSO_WM_UNIT_FILL_TYPE" val="1"/>
  <p:tag name="KSO_WM_UNIT_USESOURCEFORMAT_APPLY" val="0"/>
</p:tagLst>
</file>

<file path=ppt/tags/tag19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4449_1*l_h_a*1_2_1"/>
  <p:tag name="KSO_WM_TEMPLATE_CATEGORY" val="diagram"/>
  <p:tag name="KSO_WM_TEMPLATE_INDEX" val="2023444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2"/>
  <p:tag name="KSO_WM_DIAGRAM_MIN_ITEMCNT" val="2"/>
  <p:tag name="KSO_WM_DIAGRAM_VIRTUALLY_FRAME" val="{&quot;height&quot;:377.9192810058594,&quot;width&quot;:720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19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4449_1*l_h_f*1_2_1"/>
  <p:tag name="KSO_WM_TEMPLATE_CATEGORY" val="diagram"/>
  <p:tag name="KSO_WM_TEMPLATE_INDEX" val="2023444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2"/>
  <p:tag name="KSO_WM_DIAGRAM_MIN_ITEMCNT" val="2"/>
  <p:tag name="KSO_WM_DIAGRAM_VIRTUALLY_FRAME" val="{&quot;height&quot;:377.9192810058594,&quot;width&quot;:720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正文请言简意赅的阐述观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199.xml><?xml version="1.0" encoding="utf-8"?>
<p:tagLst xmlns:p="http://schemas.openxmlformats.org/presentationml/2006/main">
  <p:tag name="KSO_WM_SLIDE_ID" val="diagram20234449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TAG_VERSION" val="3.0"/>
  <p:tag name="KSO_WM_BEAUTIFY_FLAG" val="#wm#"/>
  <p:tag name="KSO_WM_TEMPLATE_CATEGORY" val="custom"/>
  <p:tag name="KSO_WM_TEMPLATE_INDEX" val="20235982"/>
  <p:tag name="KSO_WM_SLIDE_TYPE" val="text"/>
  <p:tag name="KSO_WM_SLIDE_SUBTYPE" val="diag"/>
  <p:tag name="KSO_WM_SLIDE_SIZE" val="720*332.481"/>
  <p:tag name="KSO_WM_SLIDE_POSITION" val="120*155.349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220_1*i*1"/>
  <p:tag name="KSO_WM_TEMPLATE_CATEGORY" val="custom"/>
  <p:tag name="KSO_WM_TEMPLATE_INDEX" val="20233220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3220_1*i*2"/>
  <p:tag name="KSO_WM_TEMPLATE_CATEGORY" val="custom"/>
  <p:tag name="KSO_WM_TEMPLATE_INDEX" val="20233220"/>
  <p:tag name="KSO_WM_UNIT_LAYERLEVEL" val="1"/>
  <p:tag name="KSO_WM_TAG_VERSION" val="3.0"/>
  <p:tag name="KSO_WM_BEAUTIFY_FLAG" val="#wm#"/>
  <p:tag name="KSO_WM_UNIT_USESOURCEFORMAT_APPLY" val="0"/>
</p:tagLst>
</file>

<file path=ppt/tags/tag202.xml><?xml version="1.0" encoding="utf-8"?>
<p:tagLst xmlns:p="http://schemas.openxmlformats.org/presentationml/2006/main">
  <p:tag name="KSO_WM_UNIT_VALUE" val="1345*62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3220_1*d*1"/>
  <p:tag name="KSO_WM_TEMPLATE_CATEGORY" val="custom"/>
  <p:tag name="KSO_WM_TEMPLATE_INDEX" val="20233220"/>
  <p:tag name="KSO_WM_UNIT_LAYERLEVEL" val="1"/>
  <p:tag name="KSO_WM_TAG_VERSION" val="3.0"/>
  <p:tag name="KSO_WM_BEAUTIFY_FLAG" val="#wm#"/>
  <p:tag name="KSO_WM_UNIT_LINE_FORE_SCHEMECOLOR_INDEX" val="1"/>
  <p:tag name="KSO_WM_UNIT_LINE_FILL_TYPE" val="2"/>
  <p:tag name="KSO_WM_UNIT_USESOURCEFORMAT_APPLY" val="0"/>
  <p:tag name="MH_PIC_SOURCE_TYPE" val="generate_slide_ai*VCG41N123500385*ai_v1.7.4.241014_ONLINE*1729128312010_202.64_708f999c0826-slide-6"/>
</p:tagLst>
</file>

<file path=ppt/tags/tag20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220_1*a*1"/>
  <p:tag name="KSO_WM_TEMPLATE_CATEGORY" val="custom"/>
  <p:tag name="KSO_WM_TEMPLATE_INDEX" val="20233220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FILL_FORE_SCHEMECOLOR_INDEX" val="15"/>
  <p:tag name="KSO_WM_UNIT_TEXT_FILL_TYPE" val="1"/>
  <p:tag name="KSO_WM_UNIT_USESOURCEFORMAT_APPLY" val="0"/>
</p:tagLst>
</file>

<file path=ppt/tags/tag20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219_2*l_h_f*1_1_1"/>
  <p:tag name="KSO_WM_TEMPLATE_CATEGORY" val="diagram"/>
  <p:tag name="KSO_WM_TEMPLATE_INDEX" val="2023321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PRESET_TEXT" val="单击此处输入您的项正文，文字是思想的提炼"/>
  <p:tag name="KSO_WM_DIAGRAM_MAX_ITEMCNT" val="4"/>
  <p:tag name="KSO_WM_DIAGRAM_MIN_ITEMCNT" val="1"/>
  <p:tag name="KSO_WM_DIAGRAM_VIRTUALLY_FRAME" val="{&quot;height&quot;:167.8000030517578,&quot;width&quot;:606.8499145507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20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219_2*l_h_a*1_1_1"/>
  <p:tag name="KSO_WM_TEMPLATE_CATEGORY" val="diagram"/>
  <p:tag name="KSO_WM_TEMPLATE_INDEX" val="2023321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PRESET_TEXT" val="添加项标题"/>
  <p:tag name="KSO_WM_DIAGRAM_MAX_ITEMCNT" val="4"/>
  <p:tag name="KSO_WM_DIAGRAM_MIN_ITEMCNT" val="1"/>
  <p:tag name="KSO_WM_DIAGRAM_VIRTUALLY_FRAME" val="{&quot;height&quot;:167.8000030517578,&quot;width&quot;:606.8499145507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20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219_2*l_h_f*1_2_1"/>
  <p:tag name="KSO_WM_TEMPLATE_CATEGORY" val="diagram"/>
  <p:tag name="KSO_WM_TEMPLATE_INDEX" val="2023321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PRESET_TEXT" val="单击此处输入您的项正文，文字是思想的提炼"/>
  <p:tag name="KSO_WM_DIAGRAM_MAX_ITEMCNT" val="4"/>
  <p:tag name="KSO_WM_DIAGRAM_MIN_ITEMCNT" val="1"/>
  <p:tag name="KSO_WM_DIAGRAM_VIRTUALLY_FRAME" val="{&quot;height&quot;:167.8000030517578,&quot;width&quot;:606.8499145507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20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219_2*l_h_a*1_2_1"/>
  <p:tag name="KSO_WM_TEMPLATE_CATEGORY" val="diagram"/>
  <p:tag name="KSO_WM_TEMPLATE_INDEX" val="2023321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1"/>
  <p:tag name="KSO_WM_DIAGRAM_COLOR_TEXT_CAN_REMOVE" val="n"/>
  <p:tag name="KSO_WM_UNIT_PRESET_TEXT" val="添加项标题"/>
  <p:tag name="KSO_WM_DIAGRAM_MAX_ITEMCNT" val="4"/>
  <p:tag name="KSO_WM_DIAGRAM_MIN_ITEMCNT" val="1"/>
  <p:tag name="KSO_WM_DIAGRAM_VIRTUALLY_FRAME" val="{&quot;height&quot;:167.8000030517578,&quot;width&quot;:606.8499145507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208.xml><?xml version="1.0" encoding="utf-8"?>
<p:tagLst xmlns:p="http://schemas.openxmlformats.org/presentationml/2006/main">
  <p:tag name="KSO_WM_DIAGRAM_VIRTUALLY_FRAME" val="{&quot;height&quot;:167.8000030517578,&quot;width&quot;:606.8499145507812}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219_2*l_h_i*1_2_1"/>
  <p:tag name="KSO_WM_TEMPLATE_CATEGORY" val="diagram"/>
  <p:tag name="KSO_WM_TEMPLATE_INDEX" val="20233219"/>
  <p:tag name="KSO_WM_UNIT_LAYERLEVEL" val="1_1_1"/>
  <p:tag name="KSO_WM_TAG_VERSION" val="3.0"/>
  <p:tag name="KSO_WM_BEAUTIFY_FLAG" val="#wm#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1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2"/>
  <p:tag name="KSO_WM_UNIT_TEXT_FILL_TYPE" val="1"/>
  <p:tag name="KSO_WM_UNIT_USESOURCEFORMAT_APPLY" val="0"/>
</p:tagLst>
</file>

<file path=ppt/tags/tag209.xml><?xml version="1.0" encoding="utf-8"?>
<p:tagLst xmlns:p="http://schemas.openxmlformats.org/presentationml/2006/main">
  <p:tag name="KSO_WM_BEAUTIFY_FLAG" val="#wm#"/>
  <p:tag name="KSO_WM_UNIT_VALUE" val="120*12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233219_2*l_h_x*1_2_1"/>
  <p:tag name="KSO_WM_TEMPLATE_CATEGORY" val="diagram"/>
  <p:tag name="KSO_WM_TEMPLATE_INDEX" val="2023321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4"/>
  <p:tag name="KSO_WM_DIAGRAM_MIN_ITEMCNT" val="1"/>
  <p:tag name="KSO_WM_DIAGRAM_VIRTUALLY_FRAME" val="{&quot;height&quot;:167.8000030517578,&quot;width&quot;:606.849914550781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0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DIAGRAM_VIRTUALLY_FRAME" val="{&quot;height&quot;:167.8000030517578,&quot;width&quot;:606.8499145507812}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3219_2*l_h_i*1_1_1"/>
  <p:tag name="KSO_WM_TEMPLATE_CATEGORY" val="diagram"/>
  <p:tag name="KSO_WM_TEMPLATE_INDEX" val="20233219"/>
  <p:tag name="KSO_WM_UNIT_LAYERLEVEL" val="1_1_1"/>
  <p:tag name="KSO_WM_TAG_VERSION" val="3.0"/>
  <p:tag name="KSO_WM_BEAUTIFY_FLAG" val="#wm#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1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2"/>
  <p:tag name="KSO_WM_UNIT_TEXT_FILL_TYPE" val="1"/>
  <p:tag name="KSO_WM_UNIT_USESOURCEFORMAT_APPLY" val="0"/>
</p:tagLst>
</file>

<file path=ppt/tags/tag211.xml><?xml version="1.0" encoding="utf-8"?>
<p:tagLst xmlns:p="http://schemas.openxmlformats.org/presentationml/2006/main">
  <p:tag name="KSO_WM_BEAUTIFY_FLAG" val="#wm#"/>
  <p:tag name="KSO_WM_UNIT_VALUE" val="120*12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1_1"/>
  <p:tag name="KSO_WM_UNIT_ID" val="diagram20233219_2*l_h_x*1_1_1"/>
  <p:tag name="KSO_WM_TEMPLATE_CATEGORY" val="diagram"/>
  <p:tag name="KSO_WM_TEMPLATE_INDEX" val="2023321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4"/>
  <p:tag name="KSO_WM_DIAGRAM_MIN_ITEMCNT" val="1"/>
  <p:tag name="KSO_WM_DIAGRAM_VIRTUALLY_FRAME" val="{&quot;height&quot;:167.8000030517578,&quot;width&quot;:606.849914550781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0"/>
</p:tagLst>
</file>

<file path=ppt/tags/tag212.xml><?xml version="1.0" encoding="utf-8"?>
<p:tagLst xmlns:p="http://schemas.openxmlformats.org/presentationml/2006/main">
  <p:tag name="KSO_WM_SLIDE_ID" val="custom20233220_1"/>
  <p:tag name="KSO_WM_TEMPLATE_SUBCATEGORY" val="0"/>
  <p:tag name="KSO_WM_TEMPLATE_MASTER_TYPE" val="0"/>
  <p:tag name="KSO_WM_TEMPLATE_COLOR_TYPE" val="0"/>
  <p:tag name="KSO_WM_SLIDE_ITEM_CNT" val="3"/>
  <p:tag name="KSO_WM_SLIDE_INDEX" val="1"/>
  <p:tag name="KSO_WM_TAG_VERSION" val="3.0"/>
  <p:tag name="KSO_WM_BEAUTIFY_FLAG" val="#wm#"/>
  <p:tag name="KSO_WM_TEMPLATE_CATEGORY" val="custom"/>
  <p:tag name="KSO_WM_TEMPLATE_INDEX" val="20235982"/>
  <p:tag name="KSO_WM_SLIDE_TYPE" val="text"/>
  <p:tag name="KSO_WM_SLIDE_SUBTYPE" val="picTxt"/>
  <p:tag name="KSO_WM_SLIDE_SIZE" val="541.7*156.75"/>
  <p:tag name="KSO_WM_SLIDE_POSITION" val="338.75*218.8"/>
  <p:tag name="KSO_WM_SLIDE_LAYOUT" val="a_d_l"/>
  <p:tag name="KSO_WM_SLIDE_LAYOUT_CNT" val="1_1_1"/>
  <p:tag name="KSO_WM_SPECIAL_SOURCE" val="bdnull"/>
  <p:tag name="KSO_WM_DIAGRAM_GROUP_CODE" val="l1-1"/>
  <p:tag name="KSO_WM_SLIDE_DIAGTYPE" val="l"/>
</p:tagLst>
</file>

<file path=ppt/tags/tag2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0968_2*a*1"/>
  <p:tag name="KSO_WM_TEMPLATE_CATEGORY" val="diagram"/>
  <p:tag name="KSO_WM_TEMPLATE_INDEX" val="20230968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21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0968_1*l_h_i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-0.1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13"/>
  <p:tag name="KSO_WM_UNIT_FILL_FORE_SCHEMECOLOR_INDEX_BRIGHTNESS" val="0.6"/>
  <p:tag name="KSO_WM_UNIT_LINE_FORE_SCHEMECOLOR_INDEX" val="13"/>
  <p:tag name="KSO_WM_UNIT_LINE_FILL_TYPE" val="2"/>
  <p:tag name="KSO_WM_UNIT_USESOURCEFORMAT_APPLY" val="0"/>
</p:tagLst>
</file>

<file path=ppt/tags/tag21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17*139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0968_1*l_h_d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VCG41N494124530*ai_v1.7.4.241014_ONLINE*1729128312010_202.64_708f999c0826-slide-7"/>
  <p:tag name="KSO_WM_UNIT_LINE_FILL_TYPE" val="2"/>
  <p:tag name="KSO_WM_UNIT_USESOURCEFORMAT_APPLY" val="0"/>
</p:tagLst>
</file>

<file path=ppt/tags/tag21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0968_1*l_h_a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1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0968_1*l_h_f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1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0968_1*l_h_i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LINE_FILL_TYPE" val="2"/>
  <p:tag name="KSO_WM_UNIT_USESOURCEFORMAT_APPLY" val="0"/>
</p:tagLst>
</file>

<file path=ppt/tags/tag21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0968_1*l_h_a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TYPE" val="1"/>
  <p:tag name="KSO_WM_UNIT_PRESET_TEXT" val="添加标题"/>
  <p:tag name="KSO_WM_UNIT_TEXT_TYPE" val="1"/>
  <p:tag name="KSO_WM_UNIT_USESOURCEFORMAT_APPLY" val="0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0968_1*l_h_f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TYPE" val="1"/>
  <p:tag name="KSO_WM_UNIT_PRESET_TEXT" val="单击此处输入你的项正文，文字是您思想的提炼，请尽量言简意赅的阐述观点。"/>
  <p:tag name="KSO_WM_UNIT_TEXT_TYPE" val="1"/>
  <p:tag name="KSO_WM_UNIT_USESOURCEFORMAT_APPLY" val="0"/>
</p:tagLst>
</file>

<file path=ppt/tags/tag22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17*139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0968_1*l_h_d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VCG41N1291031543*ai_v1.7.4.241014_ONLINE*1729128312010_202.64_708f999c0826-slide-7"/>
  <p:tag name="KSO_WM_UNIT_LINE_FILL_TYPE" val="2"/>
  <p:tag name="KSO_WM_UNIT_USESOURCEFORMAT_APPLY" val="0"/>
</p:tagLst>
</file>

<file path=ppt/tags/tag222.xml><?xml version="1.0" encoding="utf-8"?>
<p:tagLst xmlns:p="http://schemas.openxmlformats.org/presentationml/2006/main">
  <p:tag name="KSO_WM_SLIDE_ID" val="diagram20230968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custom"/>
  <p:tag name="KSO_WM_TEMPLATE_INDEX" val="20235982"/>
  <p:tag name="KSO_WM_SLIDE_TYPE" val="text"/>
  <p:tag name="KSO_WM_SLIDE_SUBTYPE" val="diag"/>
  <p:tag name="KSO_WM_SLIDE_SIZE" val="850.4*365.625"/>
  <p:tag name="KSO_WM_SLIDE_POSITION" val="54.8*111.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22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82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14"/>
  <p:tag name="KSO_WM_UNIT_PRESET_TEXT" val="添加章节标题"/>
  <p:tag name="KSO_WM_UNIT_TEXT_TYPE" val="1"/>
</p:tagLst>
</file>

<file path=ppt/tags/tag224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ID" val="custom20235982_7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35"/>
  <p:tag name="KSO_WM_UNIT_PRESET_TEXT" val="章节副标题"/>
  <p:tag name="KSO_WM_UNIT_TEXT_TYPE" val="1"/>
</p:tagLst>
</file>

<file path=ppt/tags/tag225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5982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VALUE" val="5"/>
</p:tagLst>
</file>

<file path=ppt/tags/tag226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5982"/>
  <p:tag name="KSO_WM_TEMPLATE_CATEGORY" val="custom"/>
  <p:tag name="KSO_WM_SLIDE_INDEX" val="7"/>
  <p:tag name="KSO_WM_SLIDE_ID" val="custom20235982_7"/>
  <p:tag name="KSO_WM_TEMPLATE_MASTER_TYPE" val="0"/>
  <p:tag name="KSO_WM_SLIDE_LAYOUT" val="a_b_e"/>
  <p:tag name="KSO_WM_SLIDE_LAYOUT_CNT" val="1_1_1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589_1*i*1"/>
  <p:tag name="KSO_WM_TEMPLATE_CATEGORY" val="custom"/>
  <p:tag name="KSO_WM_TEMPLATE_INDEX" val="20233589"/>
  <p:tag name="KSO_WM_UNIT_LAYERLEVEL" val="1"/>
  <p:tag name="KSO_WM_TAG_VERSION" val="3.0"/>
  <p:tag name="KSO_WM_BEAUTIFY_FLAG" val="#wm#"/>
  <p:tag name="KSO_WM_UNIT_FILL_FORE_SCHEMECOLOR_INDEX" val="5"/>
  <p:tag name="KSO_WM_UNIT_TEXT_FILL_FORE_SCHEMECOLOR_INDEX" val="2"/>
  <p:tag name="KSO_WM_UNIT_TEXT_FILL_TYPE" val="1"/>
  <p:tag name="KSO_WM_UNIT_USESOURCEFORMAT_APPLY" val="0"/>
</p:tagLst>
</file>

<file path=ppt/tags/tag228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3589_1*a*1"/>
  <p:tag name="KSO_WM_TEMPLATE_CATEGORY" val="custom"/>
  <p:tag name="KSO_WM_TEMPLATE_INDEX" val="20233589"/>
  <p:tag name="KSO_WM_UNIT_LAYERLEVEL" val="1"/>
  <p:tag name="KSO_WM_TAG_VERSION" val="3.0"/>
  <p:tag name="KSO_WM_UNIT_PRESET_TEXT" val="单击此处&#10;添加标题内容"/>
  <p:tag name="KSO_WM_UNIT_TEXT_FILL_FORE_SCHEMECOLOR_INDEX" val="13"/>
  <p:tag name="KSO_WM_UNIT_TEXT_FILL_TYPE" val="1"/>
  <p:tag name="KSO_WM_UNIT_USESOURCEFORMAT_APPLY" val="0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3589_1*i*2"/>
  <p:tag name="KSO_WM_TEMPLATE_CATEGORY" val="custom"/>
  <p:tag name="KSO_WM_TEMPLATE_INDEX" val="20233589"/>
  <p:tag name="KSO_WM_UNIT_LAYERLEVEL" val="1"/>
  <p:tag name="KSO_WM_TAG_VERSION" val="3.0"/>
  <p:tag name="KSO_WM_BEAUTIFY_FLAG" val="#wm#"/>
  <p:tag name="KSO_WM_UNIT_LINE_FORE_SCHEMECOLOR_INDEX" val="13"/>
  <p:tag name="KSO_WM_UNIT_LINE_FILL_TYPE" val="2"/>
  <p:tag name="KSO_WM_UNIT_USESOURCEFORMAT_APPLY" val="0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VALUE" val="1906*172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3589_1*d*1"/>
  <p:tag name="KSO_WM_TEMPLATE_CATEGORY" val="custom"/>
  <p:tag name="KSO_WM_TEMPLATE_INDEX" val="20233589"/>
  <p:tag name="KSO_WM_UNIT_LAYERLEVEL" val="1"/>
  <p:tag name="KSO_WM_TAG_VERSION" val="3.0"/>
  <p:tag name="KSO_WM_BEAUTIFY_FLAG" val="#wm#"/>
  <p:tag name="MH_PIC_SOURCE_TYPE" val="generate_slide_ai*VCG41N464616446*ai_v1.7.4.241014_ONLINE*1729128312010_202.64_708f999c0826-slide-9"/>
  <p:tag name="KSO_WM_UNIT_LINE_FORE_SCHEMECOLOR_INDEX" val="13"/>
  <p:tag name="KSO_WM_UNIT_LINE_FILL_TYPE" val="2"/>
  <p:tag name="KSO_WM_UNIT_USESOURCEFORMAT_APPLY" val="0"/>
</p:tagLst>
</file>

<file path=ppt/tags/tag23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3520_1*l_h_a*1_1_1"/>
  <p:tag name="KSO_WM_TEMPLATE_CATEGORY" val="diagram"/>
  <p:tag name="KSO_WM_TEMPLATE_INDEX" val="20233520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178.89999389648438,&quot;width&quot;:320.70001220703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232.xml><?xml version="1.0" encoding="utf-8"?>
<p:tagLst xmlns:p="http://schemas.openxmlformats.org/presentationml/2006/main">
  <p:tag name="KSO_WM_BEAUTIFY_FLAG" val="#wm#"/>
  <p:tag name="KSO_WM_DIAGRAM_VIRTUALLY_FRAME" val="{&quot;height&quot;:178.89999389648438,&quot;width&quot;:320.70001220703125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3520_1*l_h_f*1_1_1"/>
  <p:tag name="KSO_WM_TEMPLATE_CATEGORY" val="diagram"/>
  <p:tag name="KSO_WM_TEMPLATE_INDEX" val="20233520"/>
  <p:tag name="KSO_WM_UNIT_LAYERLEVEL" val="1_1_1"/>
  <p:tag name="KSO_WM_TAG_VERSION" val="3.0"/>
  <p:tag name="KSO_WM_UNIT_VALUE" val="17"/>
  <p:tag name="KSO_WM_UNIT_PRESET_TEXT" val="单击此处添加文本具体内容"/>
  <p:tag name="KSO_WM_UNIT_TEXT_FILL_FORE_SCHEMECOLOR_INDEX" val="1"/>
  <p:tag name="KSO_WM_UNIT_TEXT_FILL_TYPE" val="1"/>
  <p:tag name="KSO_WM_DIAGRAM_MAX_ITEMCNT" val="2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23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3520_1*l_h_a*1_2_1"/>
  <p:tag name="KSO_WM_TEMPLATE_CATEGORY" val="diagram"/>
  <p:tag name="KSO_WM_TEMPLATE_INDEX" val="20233520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178.89999389648438,&quot;width&quot;:320.70001220703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234.xml><?xml version="1.0" encoding="utf-8"?>
<p:tagLst xmlns:p="http://schemas.openxmlformats.org/presentationml/2006/main">
  <p:tag name="KSO_WM_BEAUTIFY_FLAG" val="#wm#"/>
  <p:tag name="KSO_WM_DIAGRAM_VIRTUALLY_FRAME" val="{&quot;height&quot;:178.89999389648438,&quot;width&quot;:320.70001220703125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3520_1*l_h_f*1_2_1"/>
  <p:tag name="KSO_WM_TEMPLATE_CATEGORY" val="diagram"/>
  <p:tag name="KSO_WM_TEMPLATE_INDEX" val="20233520"/>
  <p:tag name="KSO_WM_UNIT_LAYERLEVEL" val="1_1_1"/>
  <p:tag name="KSO_WM_TAG_VERSION" val="3.0"/>
  <p:tag name="KSO_WM_UNIT_VALUE" val="17"/>
  <p:tag name="KSO_WM_UNIT_PRESET_TEXT" val="单击此处添加文本具体内容"/>
  <p:tag name="KSO_WM_UNIT_TEXT_FILL_FORE_SCHEMECOLOR_INDEX" val="1"/>
  <p:tag name="KSO_WM_UNIT_TEXT_FILL_TYPE" val="1"/>
  <p:tag name="KSO_WM_DIAGRAM_MAX_ITEMCNT" val="2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235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355.7*135.4"/>
  <p:tag name="KSO_WM_SLIDE_POSITION" val="86.6*295.1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5982"/>
  <p:tag name="KSO_WM_TEMPLATE_SUBCATEGORY" val="0"/>
  <p:tag name="KSO_WM_SLIDE_INDEX" val="1"/>
  <p:tag name="KSO_WM_TAG_VERSION" val="3.0"/>
  <p:tag name="KSO_WM_SLIDE_ID" val="custom20233589_1"/>
  <p:tag name="KSO_WM_SLIDE_ITEM_CNT" val="2"/>
</p:tagLst>
</file>

<file path=ppt/tags/tag23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2481"/>
  <p:tag name="KSO_WM_UNIT_ID" val="custom20232481_1*a*1"/>
  <p:tag name="KSO_WM_UNIT_PRESET_TEXT" val="单击此处&#10;添加标题"/>
  <p:tag name="KSO_WM_UNIT_TEXT_FILL_FORE_SCHEMECOLOR_INDEX" val="15"/>
  <p:tag name="KSO_WM_UNIT_TEXT_FILL_TYPE" val="1"/>
  <p:tag name="KSO_WM_UNIT_USESOURCEFORMAT_APPLY" val="0"/>
</p:tagLst>
</file>

<file path=ppt/tags/tag23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760*103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1965_1*l_h_d*1_2_1"/>
  <p:tag name="KSO_WM_TEMPLATE_CATEGORY" val="diagram"/>
  <p:tag name="KSO_WM_TEMPLATE_INDEX" val="20231965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7.403076171875,&quot;width&quot;:677.2454833984375}"/>
  <p:tag name="KSO_WM_DIAGRAM_COLOR_MATCH_VALUE" val="{&quot;shape&quot;:{&quot;fill&quot;:{&quot;solid&quot;:{&quot;brightness&quot;:0,&quot;colorType&quot;:2,&quot;rgb&quot;:&quot;#ededed&quot;,&quot;transparency&quot;:0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41N502298416*ai_v1.7.4.241014_ONLINE*1729128312010_202.64_708f999c0826-slide-10"/>
  <p:tag name="KSO_WM_UNIT_LINE_FILL_TYPE" val="2"/>
  <p:tag name="KSO_WM_UNIT_USESOURCEFORMAT_APPLY" val="0"/>
</p:tagLst>
</file>

<file path=ppt/tags/tag23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760*103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1965_1*l_h_d*1_1_1"/>
  <p:tag name="KSO_WM_TEMPLATE_CATEGORY" val="diagram"/>
  <p:tag name="KSO_WM_TEMPLATE_INDEX" val="20231965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7.403076171875,&quot;width&quot;:677.2454833984375}"/>
  <p:tag name="KSO_WM_DIAGRAM_COLOR_MATCH_VALUE" val="{&quot;shape&quot;:{&quot;fill&quot;:{&quot;solid&quot;:{&quot;brightness&quot;:0,&quot;colorType&quot;:2,&quot;rgb&quot;:&quot;#ededed&quot;,&quot;transparency&quot;:0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41N467891431*ai_v1.7.4.241014_ONLINE*1729128312010_202.64_708f999c0826-slide-10"/>
  <p:tag name="KSO_WM_UNIT_LINE_FILL_TYPE" val="2"/>
  <p:tag name="KSO_WM_UNIT_USESOURCEFORMAT_APPLY" val="0"/>
</p:tagLst>
</file>

<file path=ppt/tags/tag23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1965_1*l_h_i*1_1_2"/>
  <p:tag name="KSO_WM_TEMPLATE_CATEGORY" val="diagram"/>
  <p:tag name="KSO_WM_TEMPLATE_INDEX" val="20231965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7.403076171875,&quot;width&quot;:677.2454833984375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UNIT_LINE_FILL_TYPE" val="2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1965_1*l_h_i*1_2_2"/>
  <p:tag name="KSO_WM_TEMPLATE_CATEGORY" val="diagram"/>
  <p:tag name="KSO_WM_TEMPLATE_INDEX" val="20231965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7.403076171875,&quot;width&quot;:677.2454833984375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UNIT_LINE_FILL_TYPE" val="2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1965_1*l_h_i*1_1_1"/>
  <p:tag name="KSO_WM_TEMPLATE_CATEGORY" val="diagram"/>
  <p:tag name="KSO_WM_TEMPLATE_INDEX" val="202319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7.403076171875,&quot;width&quot;:677.24548339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USESOURCEFORMAT_APPLY" val="0"/>
</p:tagLst>
</file>

<file path=ppt/tags/tag24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965_1*l_h_f*1_1_1"/>
  <p:tag name="KSO_WM_TEMPLATE_CATEGORY" val="diagram"/>
  <p:tag name="KSO_WM_TEMPLATE_INDEX" val="202319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7.403076171875,&quot;width&quot;:677.24548339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单击此处输入您的项正文，文字是您思想的提炼，请尽量言简意赅的阐述您的观点"/>
  <p:tag name="KSO_WM_UNIT_TEXT_FILL_FORE_SCHEMECOLOR_INDEX" val="1"/>
  <p:tag name="KSO_WM_UNIT_TEXT_FILL_TYPE" val="1"/>
  <p:tag name="KSO_WM_UNIT_USESOURCEFORMAT_APPLY" val="0"/>
</p:tagLst>
</file>

<file path=ppt/tags/tag24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965_1*l_h_a*1_1_1"/>
  <p:tag name="KSO_WM_TEMPLATE_CATEGORY" val="diagram"/>
  <p:tag name="KSO_WM_TEMPLATE_INDEX" val="202319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7.403076171875,&quot;width&quot;:677.24548339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单击此处添加项标题"/>
  <p:tag name="KSO_WM_UNIT_TEXT_FILL_FORE_SCHEMECOLOR_INDEX" val="1"/>
  <p:tag name="KSO_WM_UNIT_TEXT_FILL_TYPE" val="1"/>
  <p:tag name="KSO_WM_UNIT_USESOURCEFORMAT_APPLY" val="0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1965_1*l_h_i*1_2_1"/>
  <p:tag name="KSO_WM_TEMPLATE_CATEGORY" val="diagram"/>
  <p:tag name="KSO_WM_TEMPLATE_INDEX" val="202319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7.403076171875,&quot;width&quot;:677.24548339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USESOURCEFORMAT_APPLY" val="0"/>
</p:tagLst>
</file>

<file path=ppt/tags/tag24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965_1*l_h_f*1_2_1"/>
  <p:tag name="KSO_WM_TEMPLATE_CATEGORY" val="diagram"/>
  <p:tag name="KSO_WM_TEMPLATE_INDEX" val="202319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7.403076171875,&quot;width&quot;:677.24548339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单击此处输入您的项正文，文字是您思想的提炼，请尽量言简意赅的阐述您的观点"/>
  <p:tag name="KSO_WM_UNIT_TEXT_FILL_FORE_SCHEMECOLOR_INDEX" val="1"/>
  <p:tag name="KSO_WM_UNIT_TEXT_FILL_TYPE" val="1"/>
  <p:tag name="KSO_WM_UNIT_USESOURCEFORMAT_APPLY" val="0"/>
</p:tagLst>
</file>

<file path=ppt/tags/tag24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965_1*l_h_a*1_2_1"/>
  <p:tag name="KSO_WM_TEMPLATE_CATEGORY" val="diagram"/>
  <p:tag name="KSO_WM_TEMPLATE_INDEX" val="202319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87.403076171875,&quot;width&quot;:677.245483398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单击此处添加项标题"/>
  <p:tag name="KSO_WM_UNIT_TEXT_FILL_FORE_SCHEMECOLOR_INDEX" val="1"/>
  <p:tag name="KSO_WM_UNIT_TEXT_FILL_TYPE" val="1"/>
  <p:tag name="KSO_WM_UNIT_USESOURCEFORMAT_APPLY" val="0"/>
</p:tagLst>
</file>

<file path=ppt/tags/tag247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diag"/>
  <p:tag name="KSO_WM_SLIDE_SIZE" val="674.81*387.403"/>
  <p:tag name="KSO_WM_SLIDE_POSITION" val="256*85.0084"/>
  <p:tag name="KSO_WM_SLIDE_LAYOUT" val="a_l"/>
  <p:tag name="KSO_WM_SLIDE_LAYOUT_CNT" val="1_1"/>
  <p:tag name="KSO_WM_SPECIAL_SOURCE" val="bdnull"/>
  <p:tag name="KSO_WM_DIAGRAM_GROUP_CODE" val="l1-1"/>
  <p:tag name="KSO_WM_SLIDE_DIAGTYPE" val="l"/>
  <p:tag name="KSO_WM_TEMPLATE_INDEX" val="20235982"/>
  <p:tag name="KSO_WM_TEMPLATE_SUBCATEGORY" val="0"/>
  <p:tag name="KSO_WM_SLIDE_INDEX" val="1"/>
  <p:tag name="KSO_WM_TAG_VERSION" val="3.0"/>
  <p:tag name="KSO_WM_SLIDE_ID" val="custom20232481_1"/>
  <p:tag name="KSO_WM_SLIDE_ITEM_CNT" val="2"/>
</p:tagLst>
</file>

<file path=ppt/tags/tag24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a"/>
  <p:tag name="KSO_WM_UNIT_INDEX" val="1"/>
  <p:tag name="KSO_WM_UNIT_ID" val="diagram20231459_4*a*1"/>
  <p:tag name="KSO_WM_TEMPLATE_CATEGORY" val="diagram"/>
  <p:tag name="KSO_WM_TEMPLATE_INDEX" val="20231459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24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31459_1*m_h_i*1_2_1"/>
  <p:tag name="KSO_WM_TEMPLATE_CATEGORY" val="diagram"/>
  <p:tag name="KSO_WM_TEMPLATE_INDEX" val="20231459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solid&quot;:{&quot;brightness&quot;:0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231459_1*m_h_i*1_2_2"/>
  <p:tag name="KSO_WM_TEMPLATE_CATEGORY" val="diagram"/>
  <p:tag name="KSO_WM_TEMPLATE_INDEX" val="20231459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LINE_FILL_TYPE" val="2"/>
  <p:tag name="KSO_WM_UNIT_USESOURCEFORMAT_APPLY" val="0"/>
</p:tagLst>
</file>

<file path=ppt/tags/tag25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0231459_1*m_h_i*1_1_1"/>
  <p:tag name="KSO_WM_TEMPLATE_CATEGORY" val="diagram"/>
  <p:tag name="KSO_WM_TEMPLATE_INDEX" val="20231459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solid&quot;:{&quot;brightness&quot;:0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25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31459_1*m_h_i*1_1_2"/>
  <p:tag name="KSO_WM_TEMPLATE_CATEGORY" val="diagram"/>
  <p:tag name="KSO_WM_TEMPLATE_INDEX" val="20231459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LINE_FILL_TYPE" val="2"/>
  <p:tag name="KSO_WM_UNIT_USESOURCEFORMAT_APPLY" val="0"/>
</p:tagLst>
</file>

<file path=ppt/tags/tag25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3"/>
  <p:tag name="KSO_WM_UNIT_ID" val="diagram20231459_1*m_h_i*1_1_3"/>
  <p:tag name="KSO_WM_TEMPLATE_CATEGORY" val="diagram"/>
  <p:tag name="KSO_WM_TEMPLATE_INDEX" val="20231459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solid&quot;:{&quot;brightness&quot;:0,&quot;colorType&quot;:1,&quot;foreColorIndex&quot;:14,&quot;transparency&quot;:1},&quot;type&quot;:1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800000011920929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2,&quot;rgb&quot;:&quot;#40404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4"/>
  <p:tag name="KSO_WM_UNIT_FILL_FORE_SCHEMECOLOR_INDEX_BRIGHTNESS" val="0"/>
  <p:tag name="KSO_WM_UNIT_LINE_FORE_SCHEMECOLOR_INDEX" val="5"/>
  <p:tag name="KSO_WM_UNIT_USESOURCEFORMAT_APPLY" val="0"/>
</p:tagLst>
</file>

<file path=ppt/tags/tag25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4"/>
  <p:tag name="KSO_WM_UNIT_ID" val="diagram20231459_1*m_h_i*1_1_4"/>
  <p:tag name="KSO_WM_TEMPLATE_CATEGORY" val="diagram"/>
  <p:tag name="KSO_WM_TEMPLATE_INDEX" val="20231459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25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1_1"/>
  <p:tag name="KSO_WM_UNIT_ID" val="diagram20231459_1*m_h_f*1_1_1"/>
  <p:tag name="KSO_WM_TEMPLATE_CATEGORY" val="diagram"/>
  <p:tag name="KSO_WM_TEMPLATE_INDEX" val="20231459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BEAUTIFY_FLAG" val="#wm#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您的项正文，文字是您思想的提炼，请尽量言简意赅的阐述观点"/>
  <p:tag name="KSO_WM_UNIT_TEXT_TYPE" val="1"/>
  <p:tag name="KSO_WM_UNIT_USESOURCEFORMAT_APPLY" val="0"/>
</p:tagLst>
</file>

<file path=ppt/tags/tag25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1_1"/>
  <p:tag name="KSO_WM_UNIT_ID" val="diagram20231459_1*m_h_a*1_1_1"/>
  <p:tag name="KSO_WM_TEMPLATE_CATEGORY" val="diagram"/>
  <p:tag name="KSO_WM_TEMPLATE_INDEX" val="20231459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BEAUTIFY_FLAG" val="#wm#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项标题"/>
  <p:tag name="KSO_WM_UNIT_TEXT_TYPE" val="1"/>
  <p:tag name="KSO_WM_UNIT_USESOURCEFORMAT_APPLY" val="0"/>
</p:tagLst>
</file>

<file path=ppt/tags/tag25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3"/>
  <p:tag name="KSO_WM_UNIT_ID" val="diagram20231459_1*m_h_i*1_2_3"/>
  <p:tag name="KSO_WM_TEMPLATE_CATEGORY" val="diagram"/>
  <p:tag name="KSO_WM_TEMPLATE_INDEX" val="20231459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9_1*m_i*1_1"/>
  <p:tag name="KSO_WM_TEMPLATE_CATEGORY" val="diagram"/>
  <p:tag name="KSO_WM_TEMPLATE_INDEX" val="20231459"/>
  <p:tag name="KSO_WM_UNIT_LAYERLEVEL" val="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UNIT_TYPE" val="m_i"/>
  <p:tag name="KSO_WM_UNIT_INDEX" val="1_1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400000214576721,&quot;transparency&quot;:0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25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4"/>
  <p:tag name="KSO_WM_UNIT_ID" val="diagram20231459_1*m_h_i*1_2_4"/>
  <p:tag name="KSO_WM_TEMPLATE_CATEGORY" val="diagram"/>
  <p:tag name="KSO_WM_TEMPLATE_INDEX" val="20231459"/>
  <p:tag name="KSO_WM_UNIT_LAYERLEVEL" val="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solid&quot;:{&quot;brightness&quot;:0,&quot;colorType&quot;:1,&quot;foreColorIndex&quot;:14,&quot;transparency&quot;:1},&quot;type&quot;:1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800000011920929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2,&quot;rgb&quot;:&quot;#40404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4"/>
  <p:tag name="KSO_WM_UNIT_FILL_FORE_SCHEMECOLOR_INDEX_BRIGHTNESS" val="0"/>
  <p:tag name="KSO_WM_UNIT_LINE_FORE_SCHEMECOLOR_INDEX" val="5"/>
  <p:tag name="KSO_WM_UNIT_USESOURCEFORMAT_APPLY" val="0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2_1"/>
  <p:tag name="KSO_WM_UNIT_ID" val="diagram20231459_1*m_h_f*1_2_1"/>
  <p:tag name="KSO_WM_TEMPLATE_CATEGORY" val="diagram"/>
  <p:tag name="KSO_WM_TEMPLATE_INDEX" val="20231459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BEAUTIFY_FLAG" val="#wm#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您的项正文，文字是您思想的提炼，请尽量言简意赅的阐述观点"/>
  <p:tag name="KSO_WM_UNIT_TEXT_TYPE" val="1"/>
  <p:tag name="KSO_WM_UNIT_USESOURCEFORMAT_APPLY" val="0"/>
</p:tagLst>
</file>

<file path=ppt/tags/tag26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2_1"/>
  <p:tag name="KSO_WM_UNIT_ID" val="diagram20231459_1*m_h_a*1_2_1"/>
  <p:tag name="KSO_WM_TEMPLATE_CATEGORY" val="diagram"/>
  <p:tag name="KSO_WM_TEMPLATE_INDEX" val="20231459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BEAUTIFY_FLAG" val="#wm#"/>
  <p:tag name="KSO_WM_DIAGRAM_MAX_ITEMCNT" val="6"/>
  <p:tag name="KSO_WM_DIAGRAM_MIN_ITEMCNT" val="2"/>
  <p:tag name="KSO_WM_DIAGRAM_VIRTUALLY_FRAME" val="{&quot;height&quot;:380.28558349609375,&quot;width&quot;:850.393676757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项标题"/>
  <p:tag name="KSO_WM_UNIT_TEXT_TYPE" val="1"/>
  <p:tag name="KSO_WM_UNIT_USESOURCEFORMAT_APPLY" val="0"/>
</p:tagLst>
</file>

<file path=ppt/tags/tag262.xml><?xml version="1.0" encoding="utf-8"?>
<p:tagLst xmlns:p="http://schemas.openxmlformats.org/presentationml/2006/main">
  <p:tag name="KSO_WM_SLIDE_ID" val="diagram20231459_4"/>
  <p:tag name="KSO_WM_TEMPLATE_SUBCATEGORY" val="0"/>
  <p:tag name="KSO_WM_TEMPLATE_MASTER_TYPE" val="0"/>
  <p:tag name="KSO_WM_TEMPLATE_COLOR_TYPE" val="0"/>
  <p:tag name="KSO_WM_SLIDE_ITEM_CNT" val="5"/>
  <p:tag name="KSO_WM_SLIDE_INDEX" val="4"/>
  <p:tag name="KSO_WM_TAG_VERSION" val="3.0"/>
  <p:tag name="KSO_WM_BEAUTIFY_FLAG" val="#wm#"/>
  <p:tag name="KSO_WM_TEMPLATE_CATEGORY" val="custom"/>
  <p:tag name="KSO_WM_TEMPLATE_INDEX" val="20235982"/>
  <p:tag name="KSO_WM_SLIDE_TYPE" val="text"/>
  <p:tag name="KSO_WM_SLIDE_SUBTYPE" val="diag"/>
  <p:tag name="KSO_WM_SLIDE_SIZE" val="850.394*379.121"/>
  <p:tag name="KSO_WM_SLIDE_POSITION" val="54.95*106.379"/>
  <p:tag name="KSO_WM_SLIDE_LAYOUT" val="a_m"/>
  <p:tag name="KSO_WM_SLIDE_LAYOUT_CNT" val="1_1"/>
  <p:tag name="KSO_WM_SPECIAL_SOURCE" val="bdnull"/>
  <p:tag name="KSO_WM_DIAGRAM_GROUP_CODE" val="m1-1"/>
  <p:tag name="KSO_WM_SLIDE_DIAGTYPE" val="m"/>
</p:tagLst>
</file>

<file path=ppt/tags/tag26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82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14"/>
  <p:tag name="KSO_WM_UNIT_PRESET_TEXT" val="添加章节标题"/>
  <p:tag name="KSO_WM_UNIT_TEXT_TYPE" val="1"/>
</p:tagLst>
</file>

<file path=ppt/tags/tag264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ID" val="custom20235982_7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35"/>
  <p:tag name="KSO_WM_UNIT_PRESET_TEXT" val="章节副标题"/>
  <p:tag name="KSO_WM_UNIT_TEXT_TYPE" val="1"/>
</p:tagLst>
</file>

<file path=ppt/tags/tag265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5982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VALUE" val="5"/>
</p:tagLst>
</file>

<file path=ppt/tags/tag266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5982"/>
  <p:tag name="KSO_WM_TEMPLATE_CATEGORY" val="custom"/>
  <p:tag name="KSO_WM_SLIDE_INDEX" val="7"/>
  <p:tag name="KSO_WM_SLIDE_ID" val="custom20235982_7"/>
  <p:tag name="KSO_WM_TEMPLATE_MASTER_TYPE" val="0"/>
  <p:tag name="KSO_WM_SLIDE_LAYOUT" val="a_b_e"/>
  <p:tag name="KSO_WM_SLIDE_LAYOUT_CNT" val="1_1_1"/>
</p:tagLst>
</file>

<file path=ppt/tags/tag26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973_1*a*1"/>
  <p:tag name="KSO_WM_TEMPLATE_CATEGORY" val="diagram"/>
  <p:tag name="KSO_WM_TEMPLATE_INDEX" val="20231973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5"/>
  <p:tag name="KSO_WM_UNIT_TEXT_FILL_TYPE" val="1"/>
  <p:tag name="KSO_WM_UNIT_USESOURCEFORMAT_APPLY" val="0"/>
</p:tagLst>
</file>

<file path=ppt/tags/tag26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1973_1*l_h_i*1_1_2"/>
  <p:tag name="KSO_WM_TEMPLATE_CATEGORY" val="diagram"/>
  <p:tag name="KSO_WM_TEMPLATE_INDEX" val="20231973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26.54998779296875,&quot;width&quot;:850.3499755859375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3"/>
  <p:tag name="KSO_WM_UNIT_FILL_FORE_SCHEMECOLOR_INDEX_BRIGHTNESS" val="0.6"/>
  <p:tag name="KSO_WM_UNIT_TEXT_FILL_FORE_SCHEMECOLOR_INDEX" val="14"/>
  <p:tag name="KSO_WM_UNIT_TEXT_FILL_TYPE" val="1"/>
  <p:tag name="KSO_WM_UNIT_USESOURCEFORMAT_APPLY" val="0"/>
</p:tagLst>
</file>

<file path=ppt/tags/tag26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1973_1*l_h_f*1_1_1"/>
  <p:tag name="KSO_WM_TEMPLATE_CATEGORY" val="diagram"/>
  <p:tag name="KSO_WM_TEMPLATE_INDEX" val="20231973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26.54998779296875,&quot;width&quot;:850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32"/>
  <p:tag name="KSO_WM_UNIT_TEXT_TYPE" val="1"/>
  <p:tag name="KSO_WM_UNIT_PRESET_TEXT" val="单击此处添加正文，文字是您思想的提炼，请言简意赅的阐述您的观点。单击此处添加正文，文字是您思想的提炼，请言简意赅的阐述您的观点。单击此处添加正文，文字是您思想的提炼，请言简意赅的阐述您的观点"/>
  <p:tag name="KSO_WM_UNIT_TEXT_FILL_FORE_SCHEMECOLOR_INDEX" val="1"/>
  <p:tag name="KSO_WM_UNIT_TEXT_FILL_TYPE" val="1"/>
  <p:tag name="KSO_WM_UNIT_USESOURCEFORMAT_APPLY" val="0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20231973_1*l_h_i*1_1_1"/>
  <p:tag name="KSO_WM_TEMPLATE_CATEGORY" val="diagram"/>
  <p:tag name="KSO_WM_TEMPLATE_INDEX" val="20231973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26.54998779296875,&quot;width&quot;:850.3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27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31973_1*l_h_i*1_1_3"/>
  <p:tag name="KSO_WM_TEMPLATE_CATEGORY" val="diagram"/>
  <p:tag name="KSO_WM_TEMPLATE_INDEX" val="20231973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26.54998779296875,&quot;width&quot;:850.3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0"/>
</p:tagLst>
</file>

<file path=ppt/tags/tag27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1973_1*l_h_a*1_1_1"/>
  <p:tag name="KSO_WM_TEMPLATE_CATEGORY" val="diagram"/>
  <p:tag name="KSO_WM_TEMPLATE_INDEX" val="20231973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26.54998779296875,&quot;width&quot;:850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27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1973_1*l_h_i*1_2_2"/>
  <p:tag name="KSO_WM_TEMPLATE_CATEGORY" val="diagram"/>
  <p:tag name="KSO_WM_TEMPLATE_INDEX" val="20231973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26.54998779296875,&quot;width&quot;:850.3499755859375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3"/>
  <p:tag name="KSO_WM_UNIT_FILL_FORE_SCHEMECOLOR_INDEX_BRIGHTNESS" val="0.6"/>
  <p:tag name="KSO_WM_UNIT_TEXT_FILL_FORE_SCHEMECOLOR_INDEX" val="14"/>
  <p:tag name="KSO_WM_UNIT_TEXT_FILL_TYPE" val="1"/>
  <p:tag name="KSO_WM_UNIT_USESOURCEFORMAT_APPLY" val="0"/>
</p:tagLst>
</file>

<file path=ppt/tags/tag27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1973_1*l_h_f*1_2_1"/>
  <p:tag name="KSO_WM_TEMPLATE_CATEGORY" val="diagram"/>
  <p:tag name="KSO_WM_TEMPLATE_INDEX" val="20231973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26.54998779296875,&quot;width&quot;:850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132"/>
  <p:tag name="KSO_WM_UNIT_TEXT_TYPE" val="1"/>
  <p:tag name="KSO_WM_UNIT_PRESET_TEXT" val="单击此处添加正文，文字是您思想的提炼，请言简意赅的阐述您的观点。单击此处添加正文，文字是您思想的提炼，请言简意赅的阐述您的观点。单击此处添加正文，文字是您思想的提炼，请言简意赅的阐述您的观点"/>
  <p:tag name="KSO_WM_UNIT_TEXT_FILL_FORE_SCHEMECOLOR_INDEX" val="1"/>
  <p:tag name="KSO_WM_UNIT_TEXT_FILL_TYPE" val="1"/>
  <p:tag name="KSO_WM_UNIT_USESOURCEFORMAT_APPLY" val="0"/>
</p:tagLst>
</file>

<file path=ppt/tags/tag27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20231973_1*l_h_i*1_2_1"/>
  <p:tag name="KSO_WM_TEMPLATE_CATEGORY" val="diagram"/>
  <p:tag name="KSO_WM_TEMPLATE_INDEX" val="20231973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26.54998779296875,&quot;width&quot;:850.3499755859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0"/>
</p:tagLst>
</file>

<file path=ppt/tags/tag27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31973_1*l_h_i*1_2_3"/>
  <p:tag name="KSO_WM_TEMPLATE_CATEGORY" val="diagram"/>
  <p:tag name="KSO_WM_TEMPLATE_INDEX" val="20231973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26.54998779296875,&quot;width&quot;:850.34997558593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0"/>
</p:tagLst>
</file>

<file path=ppt/tags/tag27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1973_1*l_h_a*1_2_1"/>
  <p:tag name="KSO_WM_TEMPLATE_CATEGORY" val="diagram"/>
  <p:tag name="KSO_WM_TEMPLATE_INDEX" val="20231973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26.54998779296875,&quot;width&quot;:850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278.xml><?xml version="1.0" encoding="utf-8"?>
<p:tagLst xmlns:p="http://schemas.openxmlformats.org/presentationml/2006/main">
  <p:tag name="KSO_WM_SLIDE_ID" val="diagram20231973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2"/>
  <p:tag name="KSO_WM_SLIDE_INDEX" val="1"/>
  <p:tag name="KSO_WM_SLIDE_SIZE" val="850.35*326.55"/>
  <p:tag name="KSO_WM_SLIDE_POSITION" val="54.85*131.9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5982"/>
  <p:tag name="KSO_WM_SLIDE_LAYOUT" val="a_l"/>
  <p:tag name="KSO_WM_SLIDE_LAYOUT_CNT" val="1_1"/>
  <p:tag name="KSO_WM_SPECIAL_SOURCE" val="bdnull"/>
</p:tagLst>
</file>

<file path=ppt/tags/tag27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985_1*a*1"/>
  <p:tag name="KSO_WM_TEMPLATE_CATEGORY" val="diagram"/>
  <p:tag name="KSO_WM_TEMPLATE_INDEX" val="20231985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1985_1*l_h_i*1_2_1"/>
  <p:tag name="KSO_WM_TEMPLATE_CATEGORY" val="diagram"/>
  <p:tag name="KSO_WM_TEMPLATE_INDEX" val="20231985"/>
  <p:tag name="KSO_WM_UNIT_LAYERLEVEL" val="1_1_1"/>
  <p:tag name="KSO_WM_TAG_VERSION" val="3.0"/>
  <p:tag name="KSO_WM_BEAUTIFY_FLAG" val="#wm#"/>
  <p:tag name="KSO_WM_DIAGRAM_VERSION" val="3"/>
  <p:tag name="KSO_WM_DIAGRAM_COLOR_TEXT_CAN_REMOVE" val="n"/>
  <p:tag name="KSO_WM_DIAGRAM_MAX_ITEMCNT" val="2"/>
  <p:tag name="KSO_WM_DIAGRAM_MIN_ITEMCNT" val="2"/>
  <p:tag name="KSO_WM_DIAGRAM_VIRTUALLY_FRAME" val="{&quot;height&quot;:340.46441650390625,&quot;width&quot;:769.5872192382812}"/>
  <p:tag name="KSO_WM_DIAGRAM_COLOR_MATCH_VALUE" val="{&quot;shape&quot;:{&quot;fill&quot;:{&quot;solid&quot;:{&quot;brightness&quot;:0.6000000238418579,&quot;colorType&quot;:1,&quot;foreColorIndex&quot;:2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FILL_TYPE" val="1"/>
  <p:tag name="KSO_WM_UNIT_FILL_FORE_SCHEMECOLOR_INDEX" val="2"/>
  <p:tag name="KSO_WM_UNIT_FILL_FORE_SCHEMECOLOR_INDEX_BRIGHTNESS" val="0.6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281.xml><?xml version="1.0" encoding="utf-8"?>
<p:tagLst xmlns:p="http://schemas.openxmlformats.org/presentationml/2006/main">
  <p:tag name="KSO_WM_UNIT_BLOCK" val="0"/>
  <p:tag name="KSO_WM_UNIT_DEC_AREA_ID" val="c37347cbc0a24348939d931e37367649"/>
  <p:tag name="KSO_WM_UNIT_DEFAULT_FONT" val="12;18;2"/>
  <p:tag name="KSO_WM_UNIT_SUBTYPE" val="a"/>
  <p:tag name="KSO_WM_UNIT_NOCLEAR" val="0"/>
  <p:tag name="KSO_WM_UNIT_VALUE" val="4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1985_1*l_h_f*1_2_1"/>
  <p:tag name="KSO_WM_TEMPLATE_CATEGORY" val="diagram"/>
  <p:tag name="KSO_WM_TEMPLATE_INDEX" val="20231985"/>
  <p:tag name="KSO_WM_UNIT_LAYERLEVEL" val="1_1_1"/>
  <p:tag name="KSO_WM_TAG_VERSION" val="3.0"/>
  <p:tag name="KSO_WM_BEAUTIFY_FLAG" val="#wm#"/>
  <p:tag name="KSO_WM_DIAGRAM_VERSION" val="3"/>
  <p:tag name="KSO_WM_DIAGRAM_COLOR_TEXT_CAN_REMOVE" val="n"/>
  <p:tag name="KSO_WM_DIAGRAM_MAX_ITEMCNT" val="2"/>
  <p:tag name="KSO_WM_DIAGRAM_MIN_ITEMCNT" val="2"/>
  <p:tag name="KSO_WM_DIAGRAM_VIRTUALLY_FRAME" val="{&quot;height&quot;:340.46441650390625,&quot;width&quot;:769.587219238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PRESET_TEXT" val="单击此处输入智能图形项正文文字是您思想的提炼，请尽量言简意赅的阐述观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82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1985_1*l_h_a*1_2_1"/>
  <p:tag name="KSO_WM_TEMPLATE_CATEGORY" val="diagram"/>
  <p:tag name="KSO_WM_TEMPLATE_INDEX" val="20231985"/>
  <p:tag name="KSO_WM_UNIT_LAYERLEVEL" val="1_1_1"/>
  <p:tag name="KSO_WM_TAG_VERSION" val="3.0"/>
  <p:tag name="KSO_WM_DIAGRAM_MAX_ITEMCNT" val="2"/>
  <p:tag name="KSO_WM_DIAGRAM_MIN_ITEMCNT" val="2"/>
  <p:tag name="KSO_WM_DIAGRAM_VIRTUALLY_FRAME" val="{&quot;height&quot;:340.46441650390625,&quot;width&quot;:769.587219238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985_1*l_h_i*1_1_1"/>
  <p:tag name="KSO_WM_TEMPLATE_CATEGORY" val="diagram"/>
  <p:tag name="KSO_WM_TEMPLATE_INDEX" val="20231985"/>
  <p:tag name="KSO_WM_UNIT_LAYERLEVEL" val="1_1_1"/>
  <p:tag name="KSO_WM_TAG_VERSION" val="3.0"/>
  <p:tag name="KSO_WM_BEAUTIFY_FLAG" val="#wm#"/>
  <p:tag name="KSO_WM_DIAGRAM_VERSION" val="3"/>
  <p:tag name="KSO_WM_DIAGRAM_COLOR_TEXT_CAN_REMOVE" val="n"/>
  <p:tag name="KSO_WM_DIAGRAM_MAX_ITEMCNT" val="2"/>
  <p:tag name="KSO_WM_DIAGRAM_MIN_ITEMCNT" val="2"/>
  <p:tag name="KSO_WM_DIAGRAM_VIRTUALLY_FRAME" val="{&quot;height&quot;:340.46441650390625,&quot;width&quot;:769.58721923828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0.5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FILL_TYPE" val="3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284.xml><?xml version="1.0" encoding="utf-8"?>
<p:tagLst xmlns:p="http://schemas.openxmlformats.org/presentationml/2006/main">
  <p:tag name="KSO_WM_UNIT_BLOCK" val="0"/>
  <p:tag name="KSO_WM_UNIT_DEC_AREA_ID" val="c37347cbc0a24348939d931e37367649"/>
  <p:tag name="KSO_WM_UNIT_DEFAULT_FONT" val="12;18;2"/>
  <p:tag name="KSO_WM_UNIT_SUBTYPE" val="a"/>
  <p:tag name="KSO_WM_UNIT_NOCLEAR" val="0"/>
  <p:tag name="KSO_WM_UNIT_VALUE" val="4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1985_1*l_h_f*1_1_1"/>
  <p:tag name="KSO_WM_TEMPLATE_CATEGORY" val="diagram"/>
  <p:tag name="KSO_WM_TEMPLATE_INDEX" val="20231985"/>
  <p:tag name="KSO_WM_UNIT_LAYERLEVEL" val="1_1_1"/>
  <p:tag name="KSO_WM_TAG_VERSION" val="3.0"/>
  <p:tag name="KSO_WM_BEAUTIFY_FLAG" val="#wm#"/>
  <p:tag name="KSO_WM_DIAGRAM_VERSION" val="3"/>
  <p:tag name="KSO_WM_DIAGRAM_COLOR_TEXT_CAN_REMOVE" val="n"/>
  <p:tag name="KSO_WM_DIAGRAM_MAX_ITEMCNT" val="2"/>
  <p:tag name="KSO_WM_DIAGRAM_MIN_ITEMCNT" val="2"/>
  <p:tag name="KSO_WM_DIAGRAM_VIRTUALLY_FRAME" val="{&quot;height&quot;:340.46441650390625,&quot;width&quot;:769.587219238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PRESET_TEXT" val="单击此处输入智能图形项正文，文字是您思想的提炼，请尽量言简意赅的阐述观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85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1985_1*l_h_a*1_1_1"/>
  <p:tag name="KSO_WM_TEMPLATE_CATEGORY" val="diagram"/>
  <p:tag name="KSO_WM_TEMPLATE_INDEX" val="20231985"/>
  <p:tag name="KSO_WM_UNIT_LAYERLEVEL" val="1_1_1"/>
  <p:tag name="KSO_WM_TAG_VERSION" val="3.0"/>
  <p:tag name="KSO_WM_DIAGRAM_MAX_ITEMCNT" val="2"/>
  <p:tag name="KSO_WM_DIAGRAM_MIN_ITEMCNT" val="2"/>
  <p:tag name="KSO_WM_DIAGRAM_VIRTUALLY_FRAME" val="{&quot;height&quot;:340.46441650390625,&quot;width&quot;:769.58721923828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86.xml><?xml version="1.0" encoding="utf-8"?>
<p:tagLst xmlns:p="http://schemas.openxmlformats.org/presentationml/2006/main">
  <p:tag name="KSO_WM_SLIDE_ID" val="diagram20231985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2"/>
  <p:tag name="KSO_WM_SLIDE_INDEX" val="1"/>
  <p:tag name="KSO_WM_SLIDE_SIZE" val="769.587*340.464"/>
  <p:tag name="KSO_WM_SLIDE_POSITION" val="95.9528*137.648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5982"/>
  <p:tag name="KSO_WM_SLIDE_LAYOUT" val="a_l"/>
  <p:tag name="KSO_WM_SLIDE_LAYOUT_CNT" val="1_1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44_3*a*1"/>
  <p:tag name="KSO_WM_TEMPLATE_CATEGORY" val="diagram"/>
  <p:tag name="KSO_WM_TEMPLATE_INDEX" val="20233144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DIAGRAM_GROUP_CODE" val="l1-1"/>
  <p:tag name="KSO_WM_UNIT_TYPE" val="a"/>
  <p:tag name="KSO_WM_UNIT_INDEX" val="1"/>
  <p:tag name="KSO_WM_UNIT_VALUE" val="29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28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3144_1*l_h_f*1_1_1"/>
  <p:tag name="KSO_WM_TEMPLATE_CATEGORY" val="diagram"/>
  <p:tag name="KSO_WM_TEMPLATE_INDEX" val="2023314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8.25,&quot;width&quot;:850.73291015625}"/>
  <p:tag name="KSO_WM_DIAGRAM_COLOR_MATCH_VALUE" val="{&quot;shape&quot;:{&quot;fill&quot;:{&quot;solid&quot;:{&quot;brightness&quot;:0.6000000238418579,&quot;colorType&quot;:1,&quot;foreColorIndex&quot;:13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a"/>
  <p:tag name="KSO_WM_UNIT_NOCLEAR" val="0"/>
  <p:tag name="KSO_WM_UNIT_VALUE" val="56"/>
  <p:tag name="KSO_WM_UNIT_PRESET_TEXT" val="单击此处添加文本具体内容，简明扼要地阐述您的观点。"/>
  <p:tag name="KSO_WM_UNIT_FILL_TYPE" val="1"/>
  <p:tag name="KSO_WM_UNIT_FILL_FORE_SCHEMECOLOR_INDEX" val="13"/>
  <p:tag name="KSO_WM_UNIT_FILL_FORE_SCHEMECOLOR_INDEX_BRIGHTNESS" val="0.6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8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691*69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3144_1*l_h_d*1_1_1"/>
  <p:tag name="KSO_WM_TEMPLATE_CATEGORY" val="diagram"/>
  <p:tag name="KSO_WM_TEMPLATE_INDEX" val="2023314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8.25,&quot;width&quot;:850.7329101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41N511738072*ai_v1.7.4.241014_ONLINE*1729128312010_202.64_708f999c0826-slide-15"/>
  <p:tag name="KSO_WM_UNIT_LINE_FILL_TYPE" val="2"/>
  <p:tag name="KSO_WM_UNIT_USESOURCEFORMAT_APPLY" val="0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3144_1*l_h_a*1_1_1"/>
  <p:tag name="KSO_WM_TEMPLATE_CATEGORY" val="diagram"/>
  <p:tag name="KSO_WM_TEMPLATE_INDEX" val="2023314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8.25,&quot;width&quot;:850.73291015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-0.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NOCLEAR" val="0"/>
  <p:tag name="KSO_WM_UNIT_VALUE" val="18"/>
  <p:tag name="KSO_WM_UNIT_PRESET_TEXT" val="单击此处添加标题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SHADOW_SCHEMECOLOR_INDEX" val="5"/>
  <p:tag name="KSO_WM_UNIT_USESOURCEFORMAT_APPLY" val="0"/>
</p:tagLst>
</file>

<file path=ppt/tags/tag29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3144_1*l_h_f*1_2_1"/>
  <p:tag name="KSO_WM_TEMPLATE_CATEGORY" val="diagram"/>
  <p:tag name="KSO_WM_TEMPLATE_INDEX" val="2023314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8.25,&quot;width&quot;:850.73291015625}"/>
  <p:tag name="KSO_WM_DIAGRAM_COLOR_MATCH_VALUE" val="{&quot;shape&quot;:{&quot;fill&quot;:{&quot;solid&quot;:{&quot;brightness&quot;:0.6000000238418579,&quot;colorType&quot;:1,&quot;foreColorIndex&quot;:13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a"/>
  <p:tag name="KSO_WM_UNIT_NOCLEAR" val="0"/>
  <p:tag name="KSO_WM_UNIT_VALUE" val="56"/>
  <p:tag name="KSO_WM_UNIT_PRESET_TEXT" val="单击此处添加文本具体内容，简明扼要地阐述您的观点。"/>
  <p:tag name="KSO_WM_UNIT_FILL_TYPE" val="1"/>
  <p:tag name="KSO_WM_UNIT_FILL_FORE_SCHEMECOLOR_INDEX" val="13"/>
  <p:tag name="KSO_WM_UNIT_FILL_FORE_SCHEMECOLOR_INDEX_BRIGHTNESS" val="0.6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29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3144_1*l_h_a*1_2_1"/>
  <p:tag name="KSO_WM_TEMPLATE_CATEGORY" val="diagram"/>
  <p:tag name="KSO_WM_TEMPLATE_INDEX" val="2023314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8.25,&quot;width&quot;:850.73291015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-0.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NOCLEAR" val="0"/>
  <p:tag name="KSO_WM_UNIT_VALUE" val="18"/>
  <p:tag name="KSO_WM_UNIT_PRESET_TEXT" val="单击此处添加标题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SHADOW_SCHEMECOLOR_INDEX" val="5"/>
  <p:tag name="KSO_WM_UNIT_USESOURCEFORMAT_APPLY" val="0"/>
</p:tagLst>
</file>

<file path=ppt/tags/tag29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691*69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3144_1*l_h_d*1_2_1"/>
  <p:tag name="KSO_WM_TEMPLATE_CATEGORY" val="diagram"/>
  <p:tag name="KSO_WM_TEMPLATE_INDEX" val="2023314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88.25,&quot;width&quot;:850.73291015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41N1410744044*ai_v1.7.4.241014_ONLINE*1729128312010_202.64_708f999c0826-slide-15"/>
  <p:tag name="KSO_WM_UNIT_LINE_FILL_TYPE" val="2"/>
  <p:tag name="KSO_WM_UNIT_USESOURCEFORMAT_APPLY" val="0"/>
</p:tagLst>
</file>

<file path=ppt/tags/tag294.xml><?xml version="1.0" encoding="utf-8"?>
<p:tagLst xmlns:p="http://schemas.openxmlformats.org/presentationml/2006/main">
  <p:tag name="KSO_WM_SLIDE_ID" val="diagram20233144_3"/>
  <p:tag name="KSO_WM_TEMPLATE_SUBCATEGORY" val="0"/>
  <p:tag name="KSO_WM_TEMPLATE_MASTER_TYPE" val="0"/>
  <p:tag name="KSO_WM_TEMPLATE_COLOR_TYPE" val="0"/>
  <p:tag name="KSO_WM_SLIDE_ITEM_CNT" val="4"/>
  <p:tag name="KSO_WM_SLIDE_INDEX" val="3"/>
  <p:tag name="KSO_WM_TAG_VERSION" val="3.0"/>
  <p:tag name="KSO_WM_BEAUTIFY_FLAG" val="#wm#"/>
  <p:tag name="KSO_WM_TEMPLATE_CATEGORY" val="custom"/>
  <p:tag name="KSO_WM_TEMPLATE_INDEX" val="20235982"/>
  <p:tag name="KSO_WM_SLIDE_TYPE" val="text"/>
  <p:tag name="KSO_WM_SLIDE_SUBTYPE" val="diag"/>
  <p:tag name="KSO_WM_SLIDE_SIZE" val="850.267*388.25"/>
  <p:tag name="KSO_WM_SLIDE_POSITION" val="54.75*107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29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82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14"/>
  <p:tag name="KSO_WM_UNIT_PRESET_TEXT" val="添加章节标题"/>
  <p:tag name="KSO_WM_UNIT_TEXT_TYPE" val="1"/>
</p:tagLst>
</file>

<file path=ppt/tags/tag29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ID" val="custom20235982_7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35"/>
  <p:tag name="KSO_WM_UNIT_PRESET_TEXT" val="章节副标题"/>
  <p:tag name="KSO_WM_UNIT_TEXT_TYPE" val="1"/>
</p:tagLst>
</file>

<file path=ppt/tags/tag297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5982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VALUE" val="5"/>
</p:tagLst>
</file>

<file path=ppt/tags/tag298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5982"/>
  <p:tag name="KSO_WM_TEMPLATE_CATEGORY" val="custom"/>
  <p:tag name="KSO_WM_SLIDE_INDEX" val="7"/>
  <p:tag name="KSO_WM_SLIDE_ID" val="custom20235982_7"/>
  <p:tag name="KSO_WM_TEMPLATE_MASTER_TYPE" val="0"/>
  <p:tag name="KSO_WM_SLIDE_LAYOUT" val="a_b_e"/>
  <p:tag name="KSO_WM_SLIDE_LAYOUT_CNT" val="1_1_1"/>
</p:tagLst>
</file>

<file path=ppt/tags/tag29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1928_1*a*1"/>
  <p:tag name="KSO_WM_TEMPLATE_CATEGORY" val="custom"/>
  <p:tag name="KSO_WM_TEMPLATE_INDEX" val="20231928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FILL_FORE_SCHEMECOLOR_INDEX" val="15"/>
  <p:tag name="KSO_WM_UNIT_TEXT_FILL_TYPE" val="1"/>
  <p:tag name="KSO_WM_UNIT_USESOURCEFORMAT_APPLY" val="0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VALUE" val="1904*1403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1928_1*d*1"/>
  <p:tag name="KSO_WM_TEMPLATE_CATEGORY" val="custom"/>
  <p:tag name="KSO_WM_TEMPLATE_INDEX" val="20231928"/>
  <p:tag name="KSO_WM_UNIT_LAYERLEVEL" val="1"/>
  <p:tag name="KSO_WM_TAG_VERSION" val="3.0"/>
  <p:tag name="KSO_WM_BEAUTIFY_FLAG" val="#wm#"/>
  <p:tag name="KSO_WM_DIAGRAM_GROUP_CODE" val="l1-1"/>
  <p:tag name="KSO_WM_UNIT_LINE_FORE_SCHEMECOLOR_INDEX" val="13"/>
  <p:tag name="KSO_WM_UNIT_LINE_FILL_TYPE" val="2"/>
  <p:tag name="KSO_WM_UNIT_TEXT_FILL_FORE_SCHEMECOLOR_INDEX" val="13"/>
  <p:tag name="KSO_WM_UNIT_TEXT_FILL_TYPE" val="1"/>
  <p:tag name="KSO_WM_UNIT_USESOURCEFORMAT_APPLY" val="0"/>
  <p:tag name="MH_PIC_SOURCE_TYPE" val="generate_slide_ai*VCG41N1089002880*ai_v1.7.4.241014_ONLINE*1729128312010_202.64_708f999c0826-slide-17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2475_1*l_h_i*1_3_1"/>
  <p:tag name="KSO_WM_TEMPLATE_CATEGORY" val="diagram"/>
  <p:tag name="KSO_WM_TEMPLATE_INDEX" val="20232475"/>
  <p:tag name="KSO_WM_UNIT_LAYERLEVEL" val="1_1_1"/>
  <p:tag name="KSO_WM_TAG_VERSION" val="3.0"/>
  <p:tag name="KSO_WM_BEAUTIFY_FLAG" val="#wm#"/>
  <p:tag name="KSO_WM_DIAGRAM_VERSION" val="3"/>
  <p:tag name="KSO_WM_DIAGRAM_COLOR_TRICK" val="3"/>
  <p:tag name="KSO_WM_DIAGRAM_COLOR_TEXT_CAN_REMOVE" val="n"/>
  <p:tag name="KSO_WM_DIAGRAM_MAX_ITEMCNT" val="4"/>
  <p:tag name="KSO_WM_DIAGRAM_MIN_ITEMCNT" val="3"/>
  <p:tag name="KSO_WM_DIAGRAM_VIRTUALLY_FRAME" val="{&quot;height&quot;:337.1499938964844,&quot;width&quot;:414.45001220703125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7993299961090088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  <p:tag name="KSO_WM_UNIT_LINE_FORE_SCHEMECOLOR_INDEX" val="5"/>
  <p:tag name="KSO_WM_UNIT_LINE_FILL_TYPE" val="2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2475_1*l_h_i*1_2_1"/>
  <p:tag name="KSO_WM_TEMPLATE_CATEGORY" val="diagram"/>
  <p:tag name="KSO_WM_TEMPLATE_INDEX" val="20232475"/>
  <p:tag name="KSO_WM_UNIT_LAYERLEVEL" val="1_1_1"/>
  <p:tag name="KSO_WM_TAG_VERSION" val="3.0"/>
  <p:tag name="KSO_WM_BEAUTIFY_FLAG" val="#wm#"/>
  <p:tag name="KSO_WM_DIAGRAM_VERSION" val="3"/>
  <p:tag name="KSO_WM_DIAGRAM_COLOR_TRICK" val="3"/>
  <p:tag name="KSO_WM_DIAGRAM_COLOR_TEXT_CAN_REMOVE" val="n"/>
  <p:tag name="KSO_WM_DIAGRAM_MAX_ITEMCNT" val="4"/>
  <p:tag name="KSO_WM_DIAGRAM_MIN_ITEMCNT" val="3"/>
  <p:tag name="KSO_WM_DIAGRAM_VIRTUALLY_FRAME" val="{&quot;height&quot;:337.1499938964844,&quot;width&quot;:414.45001220703125}"/>
  <p:tag name="KSO_WM_DIAGRAM_COLOR_MATCH_VALUE" val="{&quot;shape&quot;:{&quot;fill&quot;:{&quot;gradient&quot;:[{&quot;brightness&quot;:-0.25,&quot;colorType&quot;:1,&quot;foreColorIndex&quot;:5,&quot;pos&quot;:0.3799999952316284,&quot;transparency&quot;:0},{&quot;brightness&quot;:0,&quot;colorType&quot;:1,&quot;foreColorIndex&quot;:5,&quot;pos&quot;:1,&quot;transparency&quot;:0.46000000834465027}],&quot;type&quot;:3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5"/>
  <p:tag name="KSO_WM_UNIT_LINE_FILL_TYPE" val="2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2475_1*l_h_i*1_2_2"/>
  <p:tag name="KSO_WM_TEMPLATE_CATEGORY" val="diagram"/>
  <p:tag name="KSO_WM_TEMPLATE_INDEX" val="20232475"/>
  <p:tag name="KSO_WM_UNIT_LAYERLEVEL" val="1_1_1"/>
  <p:tag name="KSO_WM_TAG_VERSION" val="3.0"/>
  <p:tag name="KSO_WM_BEAUTIFY_FLAG" val="#wm#"/>
  <p:tag name="KSO_WM_DIAGRAM_VERSION" val="3"/>
  <p:tag name="KSO_WM_DIAGRAM_COLOR_TRICK" val="3"/>
  <p:tag name="KSO_WM_DIAGRAM_COLOR_TEXT_CAN_REMOVE" val="n"/>
  <p:tag name="KSO_WM_DIAGRAM_MAX_ITEMCNT" val="4"/>
  <p:tag name="KSO_WM_DIAGRAM_MIN_ITEMCNT" val="3"/>
  <p:tag name="KSO_WM_DIAGRAM_VIRTUALLY_FRAME" val="{&quot;height&quot;:337.1499938964844,&quot;width&quot;:414.45001220703125}"/>
  <p:tag name="KSO_WM_DIAGRAM_COLOR_MATCH_VALUE" val="{&quot;shape&quot;:{&quot;fill&quot;:{&quot;solid&quot;:{&quot;brightness&quot;:0.800000011920929,&quot;colorType&quot;:1,&quot;foreColorIndex&quot;:5,&quot;transparency&quot;:0.30000001192092896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UNIT_TEXT_FILL_FORE_SCHEMECOLOR_INDEX" val="13"/>
  <p:tag name="KSO_WM_UNIT_TEXT_FILL_TYPE" val="1"/>
  <p:tag name="KSO_WM_UNIT_USESOURCEFORMAT_APPLY" val="0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2475_1*l_h_i*1_3_2"/>
  <p:tag name="KSO_WM_TEMPLATE_CATEGORY" val="diagram"/>
  <p:tag name="KSO_WM_TEMPLATE_INDEX" val="20232475"/>
  <p:tag name="KSO_WM_UNIT_LAYERLEVEL" val="1_1_1"/>
  <p:tag name="KSO_WM_TAG_VERSION" val="3.0"/>
  <p:tag name="KSO_WM_BEAUTIFY_FLAG" val="#wm#"/>
  <p:tag name="KSO_WM_DIAGRAM_VERSION" val="3"/>
  <p:tag name="KSO_WM_DIAGRAM_COLOR_TRICK" val="3"/>
  <p:tag name="KSO_WM_DIAGRAM_COLOR_TEXT_CAN_REMOVE" val="n"/>
  <p:tag name="KSO_WM_DIAGRAM_MAX_ITEMCNT" val="4"/>
  <p:tag name="KSO_WM_DIAGRAM_MIN_ITEMCNT" val="3"/>
  <p:tag name="KSO_WM_DIAGRAM_VIRTUALLY_FRAME" val="{&quot;height&quot;:337.1499938964844,&quot;width&quot;:414.45001220703125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4"/>
  <p:tag name="KSO_WM_UNIT_TEXT_FILL_FORE_SCHEMECOLOR_INDEX" val="13"/>
  <p:tag name="KSO_WM_UNIT_TEXT_FILL_TYPE" val="1"/>
  <p:tag name="KSO_WM_UNIT_USESOURCEFORMAT_APPLY" val="0"/>
</p:tagLst>
</file>

<file path=ppt/tags/tag30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2475_1*l_h_f*1_2_1"/>
  <p:tag name="KSO_WM_TEMPLATE_CATEGORY" val="diagram"/>
  <p:tag name="KSO_WM_TEMPLATE_INDEX" val="2023247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3"/>
  <p:tag name="KSO_WM_DIAGRAM_COLOR_TEXT_CAN_REMOVE" val="n"/>
  <p:tag name="KSO_WM_DIAGRAM_MAX_ITEMCNT" val="4"/>
  <p:tag name="KSO_WM_DIAGRAM_MIN_ITEMCNT" val="3"/>
  <p:tag name="KSO_WM_DIAGRAM_VIRTUALLY_FRAME" val="{&quot;height&quot;:337.1499938964844,&quot;width&quot;:414.45001220703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添加文本具体内容，简明扼要地阐述您的观点。"/>
  <p:tag name="KSO_WM_UNIT_USESOURCEFORMAT_APPLY" val="0"/>
</p:tagLst>
</file>

<file path=ppt/tags/tag30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2475_1*l_h_f*1_3_1"/>
  <p:tag name="KSO_WM_TEMPLATE_CATEGORY" val="diagram"/>
  <p:tag name="KSO_WM_TEMPLATE_INDEX" val="2023247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UNIT_TEXT_FILL_TYPE" val="1"/>
  <p:tag name="KSO_WM_DIAGRAM_VERSION" val="3"/>
  <p:tag name="KSO_WM_DIAGRAM_COLOR_TRICK" val="3"/>
  <p:tag name="KSO_WM_DIAGRAM_COLOR_TEXT_CAN_REMOVE" val="n"/>
  <p:tag name="KSO_WM_DIAGRAM_MAX_ITEMCNT" val="4"/>
  <p:tag name="KSO_WM_DIAGRAM_MIN_ITEMCNT" val="3"/>
  <p:tag name="KSO_WM_DIAGRAM_VIRTUALLY_FRAME" val="{&quot;height&quot;:337.1499938964844,&quot;width&quot;:414.45001220703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40404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"/>
  <p:tag name="KSO_WM_UNIT_USESOURCEFORMAT_APPLY" val="0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2475_1*l_h_i*1_1_1"/>
  <p:tag name="KSO_WM_TEMPLATE_CATEGORY" val="diagram"/>
  <p:tag name="KSO_WM_TEMPLATE_INDEX" val="20232475"/>
  <p:tag name="KSO_WM_UNIT_LAYERLEVEL" val="1_1_1"/>
  <p:tag name="KSO_WM_TAG_VERSION" val="3.0"/>
  <p:tag name="KSO_WM_BEAUTIFY_FLAG" val="#wm#"/>
  <p:tag name="KSO_WM_DIAGRAM_VERSION" val="3"/>
  <p:tag name="KSO_WM_DIAGRAM_COLOR_TRICK" val="3"/>
  <p:tag name="KSO_WM_DIAGRAM_COLOR_TEXT_CAN_REMOVE" val="n"/>
  <p:tag name="KSO_WM_DIAGRAM_MAX_ITEMCNT" val="4"/>
  <p:tag name="KSO_WM_DIAGRAM_MIN_ITEMCNT" val="3"/>
  <p:tag name="KSO_WM_DIAGRAM_VIRTUALLY_FRAME" val="{&quot;height&quot;:337.1499938964844,&quot;width&quot;:414.45001220703125}"/>
  <p:tag name="KSO_WM_DIAGRAM_COLOR_MATCH_VALUE" val="{&quot;shape&quot;:{&quot;fill&quot;:{&quot;gradient&quot;:[{&quot;brightness&quot;:-0.25,&quot;colorType&quot;:1,&quot;foreColorIndex&quot;:7,&quot;pos&quot;:0,&quot;transparency&quot;:0},{&quot;brightness&quot;:-0.25,&quot;colorType&quot;:1,&quot;foreColorIndex&quot;:7,&quot;pos&quot;:1,&quot;transparency&quot;:0}],&quot;type&quot;:3},&quot;glow&quot;:{&quot;colorType&quot;:0},&quot;line&quot;:{&quot;solidLine&quot;:{&quot;brightness&quot;:0,&quot;colorType&quot;:1,&quot;foreColorIndex&quot;:5,&quot;transparency&quot;:0.800000011920929},&quot;type&quot;:1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5"/>
  <p:tag name="KSO_WM_UNIT_LINE_FILL_TYPE" val="2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2475_1*l_h_i*1_1_2"/>
  <p:tag name="KSO_WM_TEMPLATE_CATEGORY" val="diagram"/>
  <p:tag name="KSO_WM_TEMPLATE_INDEX" val="20232475"/>
  <p:tag name="KSO_WM_UNIT_LAYERLEVEL" val="1_1_1"/>
  <p:tag name="KSO_WM_TAG_VERSION" val="3.0"/>
  <p:tag name="KSO_WM_BEAUTIFY_FLAG" val="#wm#"/>
  <p:tag name="KSO_WM_DIAGRAM_VERSION" val="3"/>
  <p:tag name="KSO_WM_DIAGRAM_COLOR_TRICK" val="3"/>
  <p:tag name="KSO_WM_DIAGRAM_COLOR_TEXT_CAN_REMOVE" val="n"/>
  <p:tag name="KSO_WM_DIAGRAM_MAX_ITEMCNT" val="4"/>
  <p:tag name="KSO_WM_DIAGRAM_MIN_ITEMCNT" val="3"/>
  <p:tag name="KSO_WM_DIAGRAM_VIRTUALLY_FRAME" val="{&quot;height&quot;:337.1499938964844,&quot;width&quot;:414.45001220703125}"/>
  <p:tag name="KSO_WM_DIAGRAM_COLOR_MATCH_VALUE" val="{&quot;shape&quot;:{&quot;fill&quot;:{&quot;solid&quot;:{&quot;brightness&quot;:0.800000011920929,&quot;colorType&quot;:1,&quot;foreColorIndex&quot;:7,&quot;transparency&quot;:0.30000001192092896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7"/>
  <p:tag name="KSO_WM_UNIT_FILL_FORE_SCHEMECOLOR_INDEX_BRIGHTNESS" val="0.8"/>
  <p:tag name="KSO_WM_UNIT_TEXT_FILL_FORE_SCHEMECOLOR_INDEX" val="13"/>
  <p:tag name="KSO_WM_UNIT_TEXT_FILL_TYPE" val="1"/>
  <p:tag name="KSO_WM_UNIT_USESOURCEFORMAT_APPLY" val="0"/>
</p:tagLst>
</file>

<file path=ppt/tags/tag30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2475_1*l_h_f*1_1_1"/>
  <p:tag name="KSO_WM_TEMPLATE_CATEGORY" val="diagram"/>
  <p:tag name="KSO_WM_TEMPLATE_INDEX" val="2023247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3"/>
  <p:tag name="KSO_WM_DIAGRAM_COLOR_TEXT_CAN_REMOVE" val="n"/>
  <p:tag name="KSO_WM_DIAGRAM_MAX_ITEMCNT" val="4"/>
  <p:tag name="KSO_WM_DIAGRAM_MIN_ITEMCNT" val="3"/>
  <p:tag name="KSO_WM_DIAGRAM_VIRTUALLY_FRAME" val="{&quot;height&quot;:337.1499938964844,&quot;width&quot;:414.45001220703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添加文本具体内容，简明扼要地阐述您的观点。"/>
  <p:tag name="KSO_WM_UNIT_USESOURCEFORMAT_APPLY" val="0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2475_1*l_h_a*1_1_1"/>
  <p:tag name="KSO_WM_TEMPLATE_CATEGORY" val="diagram"/>
  <p:tag name="KSO_WM_TEMPLATE_INDEX" val="2023247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3"/>
  <p:tag name="KSO_WM_DIAGRAM_COLOR_TEXT_CAN_REMOVE" val="n"/>
  <p:tag name="KSO_WM_DIAGRAM_MAX_ITEMCNT" val="4"/>
  <p:tag name="KSO_WM_DIAGRAM_MIN_ITEMCNT" val="3"/>
  <p:tag name="KSO_WM_DIAGRAM_VIRTUALLY_FRAME" val="{&quot;height&quot;:337.1499938964844,&quot;width&quot;:414.45001220703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添加项标题"/>
  <p:tag name="KSO_WM_UNIT_USESOURCEFORMAT_APPLY" val="0"/>
</p:tagLst>
</file>

<file path=ppt/tags/tag31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2475_1*l_h_a*1_2_1"/>
  <p:tag name="KSO_WM_TEMPLATE_CATEGORY" val="diagram"/>
  <p:tag name="KSO_WM_TEMPLATE_INDEX" val="2023247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3"/>
  <p:tag name="KSO_WM_DIAGRAM_COLOR_TEXT_CAN_REMOVE" val="n"/>
  <p:tag name="KSO_WM_DIAGRAM_MAX_ITEMCNT" val="4"/>
  <p:tag name="KSO_WM_DIAGRAM_MIN_ITEMCNT" val="3"/>
  <p:tag name="KSO_WM_DIAGRAM_VIRTUALLY_FRAME" val="{&quot;height&quot;:337.1499938964844,&quot;width&quot;:414.45001220703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添加项标题"/>
  <p:tag name="KSO_WM_UNIT_USESOURCEFORMAT_APPLY" val="0"/>
</p:tagLst>
</file>

<file path=ppt/tags/tag3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2475_1*l_h_a*1_3_1"/>
  <p:tag name="KSO_WM_TEMPLATE_CATEGORY" val="diagram"/>
  <p:tag name="KSO_WM_TEMPLATE_INDEX" val="20232475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l1-1"/>
  <p:tag name="KSO_WM_DIAGRAM_VERSION" val="3"/>
  <p:tag name="KSO_WM_DIAGRAM_COLOR_TRICK" val="3"/>
  <p:tag name="KSO_WM_DIAGRAM_COLOR_TEXT_CAN_REMOVE" val="n"/>
  <p:tag name="KSO_WM_DIAGRAM_MAX_ITEMCNT" val="4"/>
  <p:tag name="KSO_WM_DIAGRAM_MIN_ITEMCNT" val="3"/>
  <p:tag name="KSO_WM_DIAGRAM_VIRTUALLY_FRAME" val="{&quot;height&quot;:337.1499938964844,&quot;width&quot;:414.45001220703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项标题"/>
  <p:tag name="KSO_WM_UNIT_USESOURCEFORMAT_APPLY" val="0"/>
</p:tagLst>
</file>

<file path=ppt/tags/tag313.xml><?xml version="1.0" encoding="utf-8"?>
<p:tagLst xmlns:p="http://schemas.openxmlformats.org/presentationml/2006/main">
  <p:tag name="KSO_WM_SLIDE_ID" val="custom20231928_1"/>
  <p:tag name="KSO_WM_TEMPLATE_SUBCATEGORY" val="0"/>
  <p:tag name="KSO_WM_TEMPLATE_MASTER_TYPE" val="0"/>
  <p:tag name="KSO_WM_TEMPLATE_COLOR_TYPE" val="0"/>
  <p:tag name="KSO_WM_SLIDE_ITEM_CNT" val="4"/>
  <p:tag name="KSO_WM_SLIDE_INDEX" val="1"/>
  <p:tag name="KSO_WM_TAG_VERSION" val="3.0"/>
  <p:tag name="KSO_WM_BEAUTIFY_FLAG" val="#wm#"/>
  <p:tag name="KSO_WM_TEMPLATE_CATEGORY" val="custom"/>
  <p:tag name="KSO_WM_TEMPLATE_INDEX" val="20235982"/>
  <p:tag name="KSO_WM_SLIDE_TYPE" val="text"/>
  <p:tag name="KSO_WM_SLIDE_SUBTYPE" val="diag"/>
  <p:tag name="KSO_WM_SLIDE_SIZE" val="371.8*337.15"/>
  <p:tag name="KSO_WM_SLIDE_POSITION" val="93.4*145.45"/>
  <p:tag name="KSO_WM_SLIDE_LAYOUT" val="a_d_l"/>
  <p:tag name="KSO_WM_SLIDE_LAYOUT_CNT" val="1_1_1"/>
  <p:tag name="KSO_WM_SPECIAL_SOURCE" val="bdnull"/>
  <p:tag name="KSO_WM_DIAGRAM_GROUP_CODE" val="l1-1"/>
  <p:tag name="KSO_WM_SLIDE_DIAGTYPE" val="l"/>
</p:tagLst>
</file>

<file path=ppt/tags/tag3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1926_1*i*1"/>
  <p:tag name="KSO_WM_TEMPLATE_CATEGORY" val="custom"/>
  <p:tag name="KSO_WM_TEMPLATE_INDEX" val="20231926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1926_1*i*2"/>
  <p:tag name="KSO_WM_TEMPLATE_CATEGORY" val="custom"/>
  <p:tag name="KSO_WM_TEMPLATE_INDEX" val="20231926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31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926"/>
  <p:tag name="KSO_WM_UNIT_ID" val="custom20231926_1*a*1"/>
  <p:tag name="KSO_WM_UNIT_TEXT_FILL_FORE_SCHEMECOLOR_INDEX" val="13"/>
  <p:tag name="KSO_WM_UNIT_TEXT_FILL_TYPE" val="1"/>
  <p:tag name="KSO_WM_UNIT_USESOURCEFORMAT_APPLY" val="0"/>
  <p:tag name="KSO_WM_UNIT_PRESET_TEXT" val="单击此处添加标题"/>
</p:tagLst>
</file>

<file path=ppt/tags/tag31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2470_2*l_h_f*1_3_1"/>
  <p:tag name="KSO_WM_TEMPLATE_CATEGORY" val="diagram"/>
  <p:tag name="KSO_WM_TEMPLATE_INDEX" val="20232470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5"/>
  <p:tag name="KSO_WM_DIAGRAM_MIN_ITEMCNT" val="2"/>
  <p:tag name="KSO_WM_DIAGRAM_VIRTUALLY_FRAME" val="{&quot;height&quot;:240,&quot;width&quot;:850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文字是思想的提炼，请言简意赅阐述观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1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2470_2*l_h_a*1_3_1"/>
  <p:tag name="KSO_WM_TEMPLATE_CATEGORY" val="diagram"/>
  <p:tag name="KSO_WM_TEMPLATE_INDEX" val="20232470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5"/>
  <p:tag name="KSO_WM_DIAGRAM_MIN_ITEMCNT" val="2"/>
  <p:tag name="KSO_WM_DIAGRAM_VIRTUALLY_FRAME" val="{&quot;height&quot;:240,&quot;width&quot;:850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1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40*12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3_1"/>
  <p:tag name="KSO_WM_UNIT_ID" val="diagram20232470_2*l_h_x*1_3_1"/>
  <p:tag name="KSO_WM_TEMPLATE_CATEGORY" val="diagram"/>
  <p:tag name="KSO_WM_TEMPLATE_INDEX" val="20232470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240,&quot;width&quot;:850.4000854492188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UNIT_FILL_TYPE" val="1"/>
  <p:tag name="KSO_WM_UNIT_USESOURCEFORMAT_APPLY" val="0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2470_2*l_h_i*1_2_1"/>
  <p:tag name="KSO_WM_TEMPLATE_CATEGORY" val="diagram"/>
  <p:tag name="KSO_WM_TEMPLATE_INDEX" val="20232470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240,&quot;width&quot;:850.4000854492188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32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2470_2*l_h_f*1_2_1"/>
  <p:tag name="KSO_WM_TEMPLATE_CATEGORY" val="diagram"/>
  <p:tag name="KSO_WM_TEMPLATE_INDEX" val="20232470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TEXT_FILL_TYPE" val="1"/>
  <p:tag name="KSO_WM_DIAGRAM_MAX_ITEMCNT" val="5"/>
  <p:tag name="KSO_WM_DIAGRAM_MIN_ITEMCNT" val="2"/>
  <p:tag name="KSO_WM_DIAGRAM_VIRTUALLY_FRAME" val="{&quot;height&quot;:240,&quot;width&quot;:850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40404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文字是思想的提炼，请言简意赅阐述观点"/>
  <p:tag name="KSO_WM_UNIT_TEXT_TYPE" val="1"/>
  <p:tag name="KSO_WM_UNIT_USESOURCEFORMAT_APPLY" val="0"/>
</p:tagLst>
</file>

<file path=ppt/tags/tag32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36*14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232470_2*l_h_x*1_2_1"/>
  <p:tag name="KSO_WM_TEMPLATE_CATEGORY" val="diagram"/>
  <p:tag name="KSO_WM_TEMPLATE_INDEX" val="20232470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240,&quot;width&quot;:850.4000854492188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UNIT_FILL_TYPE" val="1"/>
  <p:tag name="KSO_WM_UNIT_USESOURCEFORMAT_APPLY" val="0"/>
</p:tagLst>
</file>

<file path=ppt/tags/tag32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2470_2*l_h_a*1_2_1"/>
  <p:tag name="KSO_WM_TEMPLATE_CATEGORY" val="diagram"/>
  <p:tag name="KSO_WM_TEMPLATE_INDEX" val="20232470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TEXT_FILL_TYPE" val="1"/>
  <p:tag name="KSO_WM_DIAGRAM_MAX_ITEMCNT" val="5"/>
  <p:tag name="KSO_WM_DIAGRAM_MIN_ITEMCNT" val="2"/>
  <p:tag name="KSO_WM_DIAGRAM_VIRTUALLY_FRAME" val="{&quot;height&quot;:240,&quot;width&quot;:850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TYPE" val="1"/>
  <p:tag name="KSO_WM_UNIT_USESOURCEFORMAT_APPLY" val="0"/>
</p:tagLst>
</file>

<file path=ppt/tags/tag32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40*14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1_1"/>
  <p:tag name="KSO_WM_UNIT_ID" val="diagram20232470_2*l_h_x*1_1_1"/>
  <p:tag name="KSO_WM_TEMPLATE_CATEGORY" val="diagram"/>
  <p:tag name="KSO_WM_TEMPLATE_INDEX" val="20232470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240,&quot;width&quot;:850.4000854492188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UNIT_FILL_TYPE" val="1"/>
  <p:tag name="KSO_WM_UNIT_USESOURCEFORMAT_APPLY" val="0"/>
</p:tagLst>
</file>

<file path=ppt/tags/tag32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2470_2*l_h_f*1_1_1"/>
  <p:tag name="KSO_WM_TEMPLATE_CATEGORY" val="diagram"/>
  <p:tag name="KSO_WM_TEMPLATE_INDEX" val="20232470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5"/>
  <p:tag name="KSO_WM_DIAGRAM_MIN_ITEMCNT" val="2"/>
  <p:tag name="KSO_WM_DIAGRAM_VIRTUALLY_FRAME" val="{&quot;height&quot;:240,&quot;width&quot;:850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文字是思想的提炼，请言简意赅阐述观点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2470_2*l_h_a*1_1_1"/>
  <p:tag name="KSO_WM_TEMPLATE_CATEGORY" val="diagram"/>
  <p:tag name="KSO_WM_TEMPLATE_INDEX" val="20232470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5"/>
  <p:tag name="KSO_WM_DIAGRAM_MIN_ITEMCNT" val="2"/>
  <p:tag name="KSO_WM_DIAGRAM_VIRTUALLY_FRAME" val="{&quot;height&quot;:240,&quot;width&quot;:850.40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27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760.77*240"/>
  <p:tag name="KSO_WM_SLIDE_POSITION" val="99.615*168.2"/>
  <p:tag name="KSO_WM_SLIDE_LAYOUT" val="a_l"/>
  <p:tag name="KSO_WM_SLIDE_LAYOUT_CNT" val="1_1"/>
  <p:tag name="KSO_WM_SPECIAL_SOURCE" val="bdnull"/>
  <p:tag name="KSO_WM_DIAGRAM_GROUP_CODE" val="l1-1"/>
  <p:tag name="KSO_WM_SLIDE_DIAGTYPE" val="l"/>
  <p:tag name="KSO_WM_TEMPLATE_INDEX" val="20235982"/>
  <p:tag name="KSO_WM_TEMPLATE_SUBCATEGORY" val="0"/>
  <p:tag name="KSO_WM_SLIDE_INDEX" val="1"/>
  <p:tag name="KSO_WM_TAG_VERSION" val="3.0"/>
  <p:tag name="KSO_WM_SLIDE_ID" val="custom20231926_1"/>
  <p:tag name="KSO_WM_SLIDE_ITEM_CNT" val="2"/>
</p:tagLst>
</file>

<file path=ppt/tags/tag32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457_2*a*1"/>
  <p:tag name="KSO_WM_TEMPLATE_CATEGORY" val="diagram"/>
  <p:tag name="KSO_WM_TEMPLATE_INDEX" val="20231457"/>
  <p:tag name="KSO_WM_UNIT_LAYERLEVEL" val="1"/>
  <p:tag name="KSO_WM_TAG_VERSION" val="3.0"/>
  <p:tag name="KSO_WM_BEAUTIFY_FLAG" val="#wm#"/>
  <p:tag name="KSO_WM_DIAGRAM_GROUP_CODE" val="m1-1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7_1*m_h_i*1_2_1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UNIT_TYPE" val="m_h_i"/>
  <p:tag name="KSO_WM_UNIT_INDEX" val="1_2_1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05000000074505806,&quot;transparency&quot;:0},{&quot;brightness&quot;:0,&quot;colorType&quot;:1,&quot;foreColorIndex&quot;:5,&quot;pos&quot;:0.879999995231628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USESOURCEFORMAT_APPLY" val="0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2_2"/>
  <p:tag name="KSO_WM_UNIT_ID" val="diagram20231457_1*m_h_i*1_2_2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7_1*m_h_i*1_2_3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UNIT_TYPE" val="m_h_i"/>
  <p:tag name="KSO_WM_UNIT_INDEX" val="1_2_3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USESOURCEFORMAT_APPLY" val="0"/>
</p:tagLst>
</file>

<file path=ppt/tags/tag3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7_1*m_h_i*1_1_1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UNIT_TYPE" val="m_h_i"/>
  <p:tag name="KSO_WM_UNIT_INDEX" val="1_1_1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879999995231628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USESOURCEFORMAT_APPLY" val="0"/>
</p:tagLst>
</file>

<file path=ppt/tags/tag3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1_2"/>
  <p:tag name="KSO_WM_UNIT_ID" val="diagram20231457_1*m_h_i*1_1_2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3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7_1*m_h_i*1_1_3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UNIT_TYPE" val="m_h_i"/>
  <p:tag name="KSO_WM_UNIT_INDEX" val="1_1_3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USESOURCEFORMAT_APPLY" val="0"/>
</p:tagLst>
</file>

<file path=ppt/tags/tag3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7_1*m_h_i*1_2_4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UNIT_TYPE" val="m_h_i"/>
  <p:tag name="KSO_WM_UNIT_INDEX" val="1_2_4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0"/>
</p:tagLst>
</file>

<file path=ppt/tags/tag33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1_1"/>
  <p:tag name="KSO_WM_UNIT_ID" val="diagram20231457_1*m_h_f*1_1_1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输入你的项正文，文字是您思想的提炼，请尽量言简意赅的阐述观点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3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1_1"/>
  <p:tag name="KSO_WM_UNIT_ID" val="diagram20231457_1*m_h_a*1_1_1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3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2_1"/>
  <p:tag name="KSO_WM_UNIT_ID" val="diagram20231457_1*m_h_a*1_2_1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7_1*m_h_i*1_3_1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UNIT_TYPE" val="m_h_i"/>
  <p:tag name="KSO_WM_UNIT_INDEX" val="1_3_1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879999995231628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USESOURCEFORMAT_APPLY" val="0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3_2"/>
  <p:tag name="KSO_WM_UNIT_ID" val="diagram20231457_1*m_h_i*1_3_2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3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7_1*m_h_i*1_3_3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UNIT_TYPE" val="m_h_i"/>
  <p:tag name="KSO_WM_UNIT_INDEX" val="1_3_3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ILL_TYPE" val="2"/>
  <p:tag name="KSO_WM_UNIT_USESOURCEFORMAT_APPLY" val="0"/>
</p:tagLst>
</file>

<file path=ppt/tags/tag3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57_1*m_h_i*1_3_4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UNIT_TYPE" val="m_h_i"/>
  <p:tag name="KSO_WM_UNIT_INDEX" val="1_3_4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USESOURCEFORMAT_APPLY" val="0"/>
</p:tagLst>
</file>

<file path=ppt/tags/tag34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3_1"/>
  <p:tag name="KSO_WM_UNIT_ID" val="diagram20231457_1*m_h_f*1_3_1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输入你的项正文，文字是您思想的提炼，请尽量言简意赅的阐述观点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4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3_1"/>
  <p:tag name="KSO_WM_UNIT_ID" val="diagram20231457_1*m_h_a*1_3_1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4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2_1"/>
  <p:tag name="KSO_WM_UNIT_ID" val="diagram20231457_1*m_h_f*1_2_1"/>
  <p:tag name="KSO_WM_TEMPLATE_CATEGORY" val="diagram"/>
  <p:tag name="KSO_WM_TEMPLATE_INDEX" val="2023145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3"/>
  <p:tag name="KSO_WM_DIAGRAM_VIRTUALLY_FRAME" val="{&quot;height&quot;:388.3748779296875,&quot;width&quot;:849.65008544921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输入你的项正文，文字是您思想的提炼，请尽量言简意赅的阐述观点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46.xml><?xml version="1.0" encoding="utf-8"?>
<p:tagLst xmlns:p="http://schemas.openxmlformats.org/presentationml/2006/main">
  <p:tag name="KSO_WM_SLIDE_ID" val="diagram20231457_2"/>
  <p:tag name="KSO_WM_TEMPLATE_SUBCATEGORY" val="0"/>
  <p:tag name="KSO_WM_TEMPLATE_MASTER_TYPE" val="0"/>
  <p:tag name="KSO_WM_TEMPLATE_COLOR_TYPE" val="0"/>
  <p:tag name="KSO_WM_SLIDE_ITEM_CNT" val="4"/>
  <p:tag name="KSO_WM_SLIDE_INDEX" val="2"/>
  <p:tag name="KSO_WM_TAG_VERSION" val="3.0"/>
  <p:tag name="KSO_WM_BEAUTIFY_FLAG" val="#wm#"/>
  <p:tag name="KSO_WM_TEMPLATE_CATEGORY" val="custom"/>
  <p:tag name="KSO_WM_TEMPLATE_INDEX" val="20235982"/>
  <p:tag name="KSO_WM_SLIDE_TYPE" val="text"/>
  <p:tag name="KSO_WM_SLIDE_SUBTYPE" val="diag"/>
  <p:tag name="KSO_WM_SLIDE_SIZE" val="849.25*388.375"/>
  <p:tag name="KSO_WM_SLIDE_POSITION" val="55.3751*122.625"/>
  <p:tag name="KSO_WM_SLIDE_LAYOUT" val="a_m"/>
  <p:tag name="KSO_WM_SLIDE_LAYOUT_CNT" val="1_1"/>
  <p:tag name="KSO_WM_SPECIAL_SOURCE" val="bdnull"/>
  <p:tag name="KSO_WM_DIAGRAM_GROUP_CODE" val="m1-1"/>
  <p:tag name="KSO_WM_SLIDE_DIAGTYPE" val="m"/>
</p:tagLst>
</file>

<file path=ppt/tags/tag34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82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14"/>
  <p:tag name="KSO_WM_UNIT_PRESET_TEXT" val="添加章节标题"/>
  <p:tag name="KSO_WM_UNIT_TEXT_TYPE" val="1"/>
</p:tagLst>
</file>

<file path=ppt/tags/tag348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ID" val="custom20235982_7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35"/>
  <p:tag name="KSO_WM_UNIT_PRESET_TEXT" val="章节副标题"/>
  <p:tag name="KSO_WM_UNIT_TEXT_TYPE" val="1"/>
</p:tagLst>
</file>

<file path=ppt/tags/tag349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5982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VALUE" val="5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5982"/>
  <p:tag name="KSO_WM_TEMPLATE_CATEGORY" val="custom"/>
  <p:tag name="KSO_WM_SLIDE_INDEX" val="7"/>
  <p:tag name="KSO_WM_SLIDE_ID" val="custom20235982_7"/>
  <p:tag name="KSO_WM_TEMPLATE_MASTER_TYPE" val="0"/>
  <p:tag name="KSO_WM_SLIDE_LAYOUT" val="a_b_e"/>
  <p:tag name="KSO_WM_SLIDE_LAYOUT_CNT" val="1_1_1"/>
</p:tagLst>
</file>

<file path=ppt/tags/tag3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59_5*a*1"/>
  <p:tag name="KSO_WM_TEMPLATE_CATEGORY" val="diagram"/>
  <p:tag name="KSO_WM_TEMPLATE_INDEX" val="20232459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25"/>
  <p:tag name="KSO_WM_DIAGRAM_GROUP_CODE" val="l1-1"/>
  <p:tag name="KSO_WM_UNIT_TYPE" val="a"/>
  <p:tag name="KSO_WM_UNIT_INDEX" val="1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3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59_2*l_h_i*1_1_2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1_2"/>
  <p:tag name="KSO_WM_DIAGRAM_MAX_ITEMCNT" val="6"/>
  <p:tag name="KSO_WM_DIAGRAM_MIN_ITEMCNT" val="2"/>
  <p:tag name="KSO_WM_DIAGRAM_VIRTUALLY_FRAME" val="{&quot;height&quot;:343.7585144042969,&quot;width&quot;:802.799987792968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3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2459_2*l_h_i*1_1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43.7585144042969,&quot;width&quot;:802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USESOURCEFORMAT_APPLY" val="0"/>
</p:tagLst>
</file>

<file path=ppt/tags/tag35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2459_2*l_h_f*1_1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43.7585144042969,&quot;width&quot;:802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40404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文字是您思想的提炼，请尽量言简意赅的阐述观点。单击此处输入您的项正文，文字是您思想的提炼，请尽量言简意赅的阐述观点。"/>
  <p:tag name="KSO_WM_UNIT_TEXT_TYPE" val="1"/>
  <p:tag name="KSO_WM_UNIT_USESOURCEFORMAT_APPLY" val="0"/>
</p:tagLst>
</file>

<file path=ppt/tags/tag35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2459_2*l_h_a*1_1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43.7585144042969,&quot;width&quot;:802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151515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项标题"/>
  <p:tag name="KSO_WM_UNIT_TEXT_TYPE" val="1"/>
  <p:tag name="KSO_WM_UNIT_USESOURCEFORMAT_APPLY" val="0"/>
</p:tagLst>
</file>

<file path=ppt/tags/tag3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59_2*l_h_i*1_2_2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2_2"/>
  <p:tag name="KSO_WM_DIAGRAM_MAX_ITEMCNT" val="6"/>
  <p:tag name="KSO_WM_DIAGRAM_MIN_ITEMCNT" val="2"/>
  <p:tag name="KSO_WM_DIAGRAM_VIRTUALLY_FRAME" val="{&quot;height&quot;:343.7585144042969,&quot;width&quot;:802.799987792968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3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2459_2*l_h_i*1_2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43.7585144042969,&quot;width&quot;:802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USESOURCEFORMAT_APPLY" val="0"/>
</p:tagLst>
</file>

<file path=ppt/tags/tag35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2459_2*l_h_f*1_2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43.7585144042969,&quot;width&quot;:802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40404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文字是您思想的提炼，请尽量言简意赅的阐述观点。单击此处输入您的项正文，文字是您思想的提炼，请尽量言简意赅的阐述观点。"/>
  <p:tag name="KSO_WM_UNIT_TEXT_TYPE" val="1"/>
  <p:tag name="KSO_WM_UNIT_USESOURCEFORMAT_APPLY" val="0"/>
</p:tagLst>
</file>

<file path=ppt/tags/tag35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2459_2*l_h_a*1_2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43.7585144042969,&quot;width&quot;:802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151515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项标题"/>
  <p:tag name="KSO_WM_UNIT_TEXT_TYPE" val="1"/>
  <p:tag name="KSO_WM_UNIT_USESOURCEFORMAT_APPLY" val="0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2459_2*l_h_i*1_3_2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3_2"/>
  <p:tag name="KSO_WM_DIAGRAM_MAX_ITEMCNT" val="6"/>
  <p:tag name="KSO_WM_DIAGRAM_MIN_ITEMCNT" val="2"/>
  <p:tag name="KSO_WM_DIAGRAM_VIRTUALLY_FRAME" val="{&quot;height&quot;:343.7585144042969,&quot;width&quot;:802.799987792968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3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2459_2*l_h_i*1_3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43.7585144042969,&quot;width&quot;:802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USESOURCEFORMAT_APPLY" val="0"/>
</p:tagLst>
</file>

<file path=ppt/tags/tag36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2459_2*l_h_f*1_3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43.7585144042969,&quot;width&quot;:802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40404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您的项正文，文字是您思想的提炼，请尽量言简意赅的阐述观点。单击此处输入您的项正文，文字是您思想的提炼，请尽量言简意赅的阐述观点。"/>
  <p:tag name="KSO_WM_UNIT_TEXT_TYPE" val="1"/>
  <p:tag name="KSO_WM_UNIT_USESOURCEFORMAT_APPLY" val="0"/>
</p:tagLst>
</file>

<file path=ppt/tags/tag3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2459_2*l_h_a*1_3_1"/>
  <p:tag name="KSO_WM_TEMPLATE_CATEGORY" val="diagram"/>
  <p:tag name="KSO_WM_TEMPLATE_INDEX" val="20232459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43.7585144042969,&quot;width&quot;:802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151515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项标题"/>
  <p:tag name="KSO_WM_UNIT_TEXT_TYPE" val="1"/>
  <p:tag name="KSO_WM_UNIT_USESOURCEFORMAT_APPLY" val="0"/>
</p:tagLst>
</file>

<file path=ppt/tags/tag364.xml><?xml version="1.0" encoding="utf-8"?>
<p:tagLst xmlns:p="http://schemas.openxmlformats.org/presentationml/2006/main">
  <p:tag name="KSO_WM_SLIDE_ID" val="diagram20232459_5"/>
  <p:tag name="KSO_WM_TEMPLATE_SUBCATEGORY" val="0"/>
  <p:tag name="KSO_WM_TEMPLATE_MASTER_TYPE" val="0"/>
  <p:tag name="KSO_WM_TEMPLATE_COLOR_TYPE" val="0"/>
  <p:tag name="KSO_WM_SLIDE_ITEM_CNT" val="6"/>
  <p:tag name="KSO_WM_SLIDE_INDEX" val="5"/>
  <p:tag name="KSO_WM_TAG_VERSION" val="3.0"/>
  <p:tag name="KSO_WM_BEAUTIFY_FLAG" val="#wm#"/>
  <p:tag name="KSO_WM_TEMPLATE_CATEGORY" val="custom"/>
  <p:tag name="KSO_WM_TEMPLATE_INDEX" val="20235982"/>
  <p:tag name="KSO_WM_SLIDE_TYPE" val="text"/>
  <p:tag name="KSO_WM_SLIDE_SUBTYPE" val="diag"/>
  <p:tag name="KSO_WM_SLIDE_SIZE" val="802.8*343.758"/>
  <p:tag name="KSO_WM_SLIDE_POSITION" val="78.6*138.191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365.xml><?xml version="1.0" encoding="utf-8"?>
<p:tagLst xmlns:p="http://schemas.openxmlformats.org/presentationml/2006/main">
  <p:tag name="KSO_WM_UNIT_VALUE" val="1903*176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2469_1*d*1"/>
  <p:tag name="KSO_WM_TEMPLATE_CATEGORY" val="custom"/>
  <p:tag name="KSO_WM_TEMPLATE_INDEX" val="20232469"/>
  <p:tag name="KSO_WM_UNIT_LAYERLEVEL" val="1"/>
  <p:tag name="KSO_WM_TAG_VERSION" val="3.0"/>
  <p:tag name="KSO_WM_BEAUTIFY_FLAG" val="#wm#"/>
  <p:tag name="KSO_WM_DIAGRAM_GROUP_CODE" val="l1-1"/>
  <p:tag name="MH_PIC_SOURCE_TYPE" val="generate_slide_ai*VCG41N1130184829*ai_v1.7.4.241014_ONLINE*1729128312010_202.64_708f999c0826-slide-22"/>
  <p:tag name="KSO_WM_UNIT_LINE_FORE_SCHEMECOLOR_INDEX" val="13"/>
  <p:tag name="KSO_WM_UNIT_LINE_FILL_TYPE" val="2"/>
  <p:tag name="KSO_WM_UNIT_USESOURCEFORMAT_APPLY" val="0"/>
</p:tagLst>
</file>

<file path=ppt/tags/tag3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2469_1*i*1"/>
  <p:tag name="KSO_WM_TEMPLATE_CATEGORY" val="custom"/>
  <p:tag name="KSO_WM_TEMPLATE_INDEX" val="20232469"/>
  <p:tag name="KSO_WM_UNIT_LAYERLEVEL" val="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FILL_FORE_SCHEMECOLOR_INDEX" val="2"/>
  <p:tag name="KSO_WM_UNIT_FILL_TYPE" val="1"/>
  <p:tag name="KSO_WM_UNIT_LINE_FORE_SCHEMECOLOR_INDEX" val="5"/>
  <p:tag name="KSO_WM_UNIT_LINE_FILL_TYPE" val="2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36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2469"/>
  <p:tag name="KSO_WM_UNIT_ID" val="custom20232469_1*a*1"/>
  <p:tag name="KSO_WM_UNIT_PRESET_TEXT" val="单击此处添加标题"/>
  <p:tag name="KSO_WM_UNIT_TEXT_FILL_FORE_SCHEMECOLOR_INDEX" val="15"/>
  <p:tag name="KSO_WM_UNIT_TEXT_FILL_TYPE" val="1"/>
  <p:tag name="KSO_WM_UNIT_USESOURCEFORMAT_APPLY" val="0"/>
</p:tagLst>
</file>

<file path=ppt/tags/tag36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879_2*l_h_f*1_1_1"/>
  <p:tag name="KSO_WM_TEMPLATE_CATEGORY" val="diagram"/>
  <p:tag name="KSO_WM_TEMPLATE_INDEX" val="2023187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252.5,&quot;width&quot;:370.10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输入您的项正文，文字是您思想的提炼。"/>
  <p:tag name="KSO_WM_UNIT_USESOURCEFORMAT_APPLY" val="0"/>
</p:tagLst>
</file>

<file path=ppt/tags/tag36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879_2*l_h_a*1_1_1"/>
  <p:tag name="KSO_WM_TEMPLATE_CATEGORY" val="diagram"/>
  <p:tag name="KSO_WM_TEMPLATE_INDEX" val="2023187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252.5,&quot;width&quot;:370.10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添加项标题"/>
  <p:tag name="KSO_WM_UNIT_USESOURCEFORMAT_APPLY" val="0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1879_2*l_h_f*1_3_1"/>
  <p:tag name="KSO_WM_TEMPLATE_CATEGORY" val="diagram"/>
  <p:tag name="KSO_WM_TEMPLATE_INDEX" val="2023187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252.5,&quot;width&quot;:370.10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输入您的项正文，文字是您思想的提炼。"/>
  <p:tag name="KSO_WM_UNIT_USESOURCEFORMAT_APPLY" val="0"/>
</p:tagLst>
</file>

<file path=ppt/tags/tag37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879_2*l_h_a*1_3_1"/>
  <p:tag name="KSO_WM_TEMPLATE_CATEGORY" val="diagram"/>
  <p:tag name="KSO_WM_TEMPLATE_INDEX" val="2023187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252.5,&quot;width&quot;:370.10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添加项标题"/>
  <p:tag name="KSO_WM_UNIT_USESOURCEFORMAT_APPLY" val="0"/>
</p:tagLst>
</file>

<file path=ppt/tags/tag37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879_2*l_h_f*1_2_1"/>
  <p:tag name="KSO_WM_TEMPLATE_CATEGORY" val="diagram"/>
  <p:tag name="KSO_WM_TEMPLATE_INDEX" val="2023187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252.5,&quot;width&quot;:370.10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输入您的项正文，文字是您思想的提炼。"/>
  <p:tag name="KSO_WM_UNIT_USESOURCEFORMAT_APPLY" val="0"/>
</p:tagLst>
</file>

<file path=ppt/tags/tag3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879_2*l_h_a*1_2_1"/>
  <p:tag name="KSO_WM_TEMPLATE_CATEGORY" val="diagram"/>
  <p:tag name="KSO_WM_TEMPLATE_INDEX" val="2023187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252.5,&quot;width&quot;:370.100006103515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添加项标题"/>
  <p:tag name="KSO_WM_UNIT_USESOURCEFORMAT_APPLY" val="0"/>
</p:tagLst>
</file>

<file path=ppt/tags/tag374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370.05*194.782"/>
  <p:tag name="KSO_WM_SLIDE_POSITION" val="125.634*240.075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5982"/>
  <p:tag name="KSO_WM_TEMPLATE_SUBCATEGORY" val="0"/>
  <p:tag name="KSO_WM_SLIDE_INDEX" val="1"/>
  <p:tag name="KSO_WM_TAG_VERSION" val="3.0"/>
  <p:tag name="KSO_WM_SLIDE_ID" val="custom20232469_1"/>
  <p:tag name="KSO_WM_SLIDE_ITEM_CNT" val="2"/>
</p:tagLst>
</file>

<file path=ppt/tags/tag37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3128_1*a*1"/>
  <p:tag name="KSO_WM_TEMPLATE_CATEGORY" val="diagram"/>
  <p:tag name="KSO_WM_TEMPLATE_INDEX" val="20233128"/>
  <p:tag name="KSO_WM_UNIT_LAYERLEVEL" val="1"/>
  <p:tag name="KSO_WM_TAG_VERSION" val="3.0"/>
  <p:tag name="KSO_WM_BEAUTIFY_FLAG" val="#wm#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3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i*1_1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9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3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d*1_1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VALUE" val="995*484"/>
  <p:tag name="KSO_WM_DIAGRAM_GROUP_CODE" val="l1-1"/>
  <p:tag name="KSO_WM_UNIT_TYPE" val="l_h_d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41N682603968*ai_v1.7.4.241014_ONLINE*1729128312010_202.64_708f999c0826-slide-23"/>
  <p:tag name="KSO_WM_UNIT_LINE_FILL_TYPE" val="2"/>
  <p:tag name="KSO_WM_UNIT_USESOURCEFORMAT_APPLY" val="0"/>
</p:tagLst>
</file>

<file path=ppt/tags/tag3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i*1_2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9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d*1_2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VALUE" val="995*484"/>
  <p:tag name="KSO_WM_DIAGRAM_GROUP_CODE" val="l1-1"/>
  <p:tag name="KSO_WM_UNIT_TYPE" val="l_h_d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41N486374927*ai_v1.7.4.241014_ONLINE*1729128312010_202.64_708f999c0826-slide-23"/>
  <p:tag name="KSO_WM_UNIT_LINE_FILL_TYPE" val="2"/>
  <p:tag name="KSO_WM_UNIT_USESOURCEFORMAT_APPLY" val="0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128_2*l_h_f*1_1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输入您的项正文，文字是您思想的提炼，请尽量言简意赅的阐述观点。单击此处输入正文，文字是您思想的提炼"/>
  <p:tag name="KSO_WM_UNIT_TEXT_TYPE" val="1"/>
  <p:tag name="KSO_WM_UNIT_USESOURCEFORMAT_APPLY" val="0"/>
</p:tagLst>
</file>

<file path=ppt/tags/tag38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128_2*l_h_a*1_1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i*1_1_2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8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3128_2*l_h_f*1_2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输入您的项正文，文字是您思想的提炼，请尽量言简意赅的阐述观点。单击此处输入正文，文字是您思想的提炼"/>
  <p:tag name="KSO_WM_UNIT_TEXT_TYPE" val="1"/>
  <p:tag name="KSO_WM_UNIT_USESOURCEFORMAT_APPLY" val="0"/>
</p:tagLst>
</file>

<file path=ppt/tags/tag3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128_2*l_h_a*1_2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i*1_2_2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i*1_3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9"/>
  <p:tag name="KSO_WM_UNIT_SHADOW_SCHEMECOLOR_INDEX" val="5"/>
  <p:tag name="KSO_WM_UNIT_TEXT_FILL_FORE_SCHEMECOLOR_INDEX" val="2"/>
  <p:tag name="KSO_WM_UNIT_TEXT_FILL_TYPE" val="1"/>
  <p:tag name="KSO_WM_UNIT_USESOURCEFORMAT_APPLY" val="0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d*1_3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VALUE" val="995*484"/>
  <p:tag name="KSO_WM_DIAGRAM_GROUP_CODE" val="l1-1"/>
  <p:tag name="KSO_WM_UNIT_TYPE" val="l_h_d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MH_PIC_SOURCE_TYPE" val="generate_slide_ai*VCG41N1273532917*ai_v1.7.4.241014_ONLINE*1729128312010_202.64_708f999c0826-slide-23"/>
  <p:tag name="KSO_WM_UNIT_LINE_FILL_TYPE" val="2"/>
  <p:tag name="KSO_WM_UNIT_USESOURCEFORMAT_APPLY" val="0"/>
</p:tagLst>
</file>

<file path=ppt/tags/tag38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3128_2*l_h_f*1_3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输入您的项正文，文字是您思想的提炼，请尽量言简意赅的阐述观点。单击此处输入正文，文字是您思想的提炼"/>
  <p:tag name="KSO_WM_UNIT_TEXT_TYPE" val="1"/>
  <p:tag name="KSO_WM_UNIT_USESOURCEFORMAT_APPLY" val="0"/>
</p:tagLst>
</file>

<file path=ppt/tags/tag38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128_2*l_h_a*1_3_1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28_2*l_h_i*1_3_2"/>
  <p:tag name="KSO_WM_TEMPLATE_CATEGORY" val="diagram"/>
  <p:tag name="KSO_WM_TEMPLATE_INDEX" val="2023312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295.48858642578125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91.xml><?xml version="1.0" encoding="utf-8"?>
<p:tagLst xmlns:p="http://schemas.openxmlformats.org/presentationml/2006/main">
  <p:tag name="KSO_WM_SLIDE_ID" val="diagram20233128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TAG_VERSION" val="3.0"/>
  <p:tag name="KSO_WM_BEAUTIFY_FLAG" val="#wm#"/>
  <p:tag name="KSO_WM_TEMPLATE_CATEGORY" val="custom"/>
  <p:tag name="KSO_WM_TEMPLATE_INDEX" val="20235982"/>
  <p:tag name="KSO_WM_SLIDE_TYPE" val="text"/>
  <p:tag name="KSO_WM_SLIDE_SUBTYPE" val="diag"/>
  <p:tag name="KSO_WM_SLIDE_SIZE" val="850.4*282.359"/>
  <p:tag name="KSO_WM_SLIDE_POSITION" val="54.8*150.99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39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82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14"/>
  <p:tag name="KSO_WM_UNIT_PRESET_TEXT" val="添加章节标题"/>
  <p:tag name="KSO_WM_UNIT_TEXT_TYPE" val="1"/>
</p:tagLst>
</file>

<file path=ppt/tags/tag39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ID" val="custom20235982_7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35"/>
  <p:tag name="KSO_WM_UNIT_PRESET_TEXT" val="章节副标题"/>
  <p:tag name="KSO_WM_UNIT_TEXT_TYPE" val="1"/>
</p:tagLst>
</file>

<file path=ppt/tags/tag394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ID" val="custom20235982_7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VALUE" val="5"/>
</p:tagLst>
</file>

<file path=ppt/tags/tag395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5982"/>
  <p:tag name="KSO_WM_TEMPLATE_CATEGORY" val="custom"/>
  <p:tag name="KSO_WM_SLIDE_INDEX" val="7"/>
  <p:tag name="KSO_WM_SLIDE_ID" val="custom20235982_7"/>
  <p:tag name="KSO_WM_TEMPLATE_MASTER_TYPE" val="0"/>
  <p:tag name="KSO_WM_SLIDE_LAYOUT" val="a_b_e"/>
  <p:tag name="KSO_WM_SLIDE_LAYOUT_CNT" val="1_1_1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629_1*i*1"/>
  <p:tag name="KSO_WM_TEMPLATE_CATEGORY" val="custom"/>
  <p:tag name="KSO_WM_TEMPLATE_INDEX" val="20233629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39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3629"/>
  <p:tag name="KSO_WM_UNIT_ID" val="custom20233629_1*a*1"/>
  <p:tag name="KSO_WM_UNIT_PRESET_TEXT" val="单击此处添加标题内容"/>
  <p:tag name="KSO_WM_UNIT_TEXT_FILL_FORE_SCHEMECOLOR_INDEX" val="15"/>
  <p:tag name="KSO_WM_UNIT_TEXT_FILL_TYPE" val="1"/>
  <p:tag name="KSO_WM_UNIT_USESOURCEFORMAT_APPLY" val="0"/>
</p:tagLst>
</file>

<file path=ppt/tags/tag398.xml><?xml version="1.0" encoding="utf-8"?>
<p:tagLst xmlns:p="http://schemas.openxmlformats.org/presentationml/2006/main">
  <p:tag name="KSO_WM_UNIT_VALUE" val="1770*218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3629_1*d*1"/>
  <p:tag name="KSO_WM_TEMPLATE_CATEGORY" val="custom"/>
  <p:tag name="KSO_WM_TEMPLATE_INDEX" val="20233629"/>
  <p:tag name="KSO_WM_UNIT_LAYERLEVEL" val="1"/>
  <p:tag name="KSO_WM_TAG_VERSION" val="3.0"/>
  <p:tag name="KSO_WM_BEAUTIFY_FLAG" val="#wm#"/>
  <p:tag name="MH_PIC_SOURCE_TYPE" val="generate_slide_ai*VCG41N1227161434*ai_v1.7.4.241014_ONLINE*1729128312010_202.64_708f999c0826-slide-25"/>
  <p:tag name="KSO_WM_UNIT_LINE_FORE_SCHEMECOLOR_INDEX" val="1"/>
  <p:tag name="KSO_WM_UNIT_LINE_FILL_TYPE" val="2"/>
  <p:tag name="KSO_WM_UNIT_USESOURCEFORMAT_APPLY" val="0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3560_1*l_h_i*1_1_1"/>
  <p:tag name="KSO_WM_TEMPLATE_CATEGORY" val="diagram"/>
  <p:tag name="KSO_WM_TEMPLATE_INDEX" val="20233560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3"/>
  <p:tag name="KSO_WM_DIAGRAM_MIN_ITEMCNT" val="3"/>
  <p:tag name="KSO_WM_DIAGRAM_VIRTUALLY_FRAME" val="{&quot;height&quot;:284.71142578125,&quot;width&quot;:294.4803161621094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3560_1*l_h_f*1_1_1"/>
  <p:tag name="KSO_WM_TEMPLATE_CATEGORY" val="diagram"/>
  <p:tag name="KSO_WM_TEMPLATE_INDEX" val="20233560"/>
  <p:tag name="KSO_WM_UNIT_LAYERLEVEL" val="1_1_1"/>
  <p:tag name="KSO_WM_TAG_VERSION" val="3.0"/>
  <p:tag name="KSO_WM_BEAUTIFY_FLAG" val="#wm#"/>
  <p:tag name="KSO_WM_DIAGRAM_MAX_ITEMCNT" val="3"/>
  <p:tag name="KSO_WM_DIAGRAM_MIN_ITEMCNT" val="3"/>
  <p:tag name="KSO_WM_DIAGRAM_VIRTUALLY_FRAME" val="{&quot;height&quot;:284.71142578125,&quot;width&quot;:294.480316162109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3"/>
  <p:tag name="KSO_WM_UNIT_PRESET_TEXT" val="单击添加文本具体内容"/>
  <p:tag name="KSO_WM_UNIT_TEXT_FILL_FORE_SCHEMECOLOR_INDEX" val="1"/>
  <p:tag name="KSO_WM_UNIT_TEXT_FILL_TYPE" val="1"/>
  <p:tag name="KSO_WM_UNIT_USESOURCEFORMAT_APPLY" val="0"/>
</p:tagLst>
</file>

<file path=ppt/tags/tag40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3560_1*l_h_a*1_1_1"/>
  <p:tag name="KSO_WM_TEMPLATE_CATEGORY" val="diagram"/>
  <p:tag name="KSO_WM_TEMPLATE_INDEX" val="20233560"/>
  <p:tag name="KSO_WM_UNIT_LAYERLEVEL" val="1_1_1"/>
  <p:tag name="KSO_WM_TAG_VERSION" val="3.0"/>
  <p:tag name="KSO_WM_BEAUTIFY_FLAG" val="#wm#"/>
  <p:tag name="KSO_WM_DIAGRAM_MAX_ITEMCNT" val="3"/>
  <p:tag name="KSO_WM_DIAGRAM_MIN_ITEMCNT" val="3"/>
  <p:tag name="KSO_WM_DIAGRAM_VIRTUALLY_FRAME" val="{&quot;height&quot;:284.71142578125,&quot;width&quot;:294.480316162109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2"/>
  <p:tag name="KSO_WM_UNIT_PRESET_TEXT" val="添加项标题"/>
  <p:tag name="KSO_WM_UNIT_TEXT_FILL_FORE_SCHEMECOLOR_INDEX" val="1"/>
  <p:tag name="KSO_WM_UNIT_TEXT_FILL_TYPE" val="1"/>
  <p:tag name="KSO_WM_UNIT_USESOURCEFORMAT_APPLY" val="0"/>
</p:tagLst>
</file>

<file path=ppt/tags/tag402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3560_1*l_h_f*1_3_1"/>
  <p:tag name="KSO_WM_TEMPLATE_CATEGORY" val="diagram"/>
  <p:tag name="KSO_WM_TEMPLATE_INDEX" val="20233560"/>
  <p:tag name="KSO_WM_UNIT_LAYERLEVEL" val="1_1_1"/>
  <p:tag name="KSO_WM_TAG_VERSION" val="3.0"/>
  <p:tag name="KSO_WM_BEAUTIFY_FLAG" val="#wm#"/>
  <p:tag name="KSO_WM_DIAGRAM_MAX_ITEMCNT" val="3"/>
  <p:tag name="KSO_WM_DIAGRAM_MIN_ITEMCNT" val="3"/>
  <p:tag name="KSO_WM_DIAGRAM_VIRTUALLY_FRAME" val="{&quot;height&quot;:284.71142578125,&quot;width&quot;:294.480316162109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3"/>
  <p:tag name="KSO_WM_UNIT_PRESET_TEXT" val="单击添加文本具体内容"/>
  <p:tag name="KSO_WM_UNIT_TEXT_FILL_FORE_SCHEMECOLOR_INDEX" val="1"/>
  <p:tag name="KSO_WM_UNIT_TEXT_FILL_TYPE" val="1"/>
  <p:tag name="KSO_WM_UNIT_USESOURCEFORMAT_APPLY" val="0"/>
</p:tagLst>
</file>

<file path=ppt/tags/tag40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3560_1*l_h_a*1_3_1"/>
  <p:tag name="KSO_WM_TEMPLATE_CATEGORY" val="diagram"/>
  <p:tag name="KSO_WM_TEMPLATE_INDEX" val="20233560"/>
  <p:tag name="KSO_WM_UNIT_LAYERLEVEL" val="1_1_1"/>
  <p:tag name="KSO_WM_TAG_VERSION" val="3.0"/>
  <p:tag name="KSO_WM_BEAUTIFY_FLAG" val="#wm#"/>
  <p:tag name="KSO_WM_DIAGRAM_MAX_ITEMCNT" val="3"/>
  <p:tag name="KSO_WM_DIAGRAM_MIN_ITEMCNT" val="3"/>
  <p:tag name="KSO_WM_DIAGRAM_VIRTUALLY_FRAME" val="{&quot;height&quot;:284.71142578125,&quot;width&quot;:294.480316162109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2"/>
  <p:tag name="KSO_WM_UNIT_PRESET_TEXT" val="添加项标题"/>
  <p:tag name="KSO_WM_UNIT_TEXT_FILL_FORE_SCHEMECOLOR_INDEX" val="1"/>
  <p:tag name="KSO_WM_UNIT_TEXT_FILL_TYPE" val="1"/>
  <p:tag name="KSO_WM_UNIT_USESOURCEFORMAT_APPLY" val="0"/>
</p:tagLst>
</file>

<file path=ppt/tags/tag404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3560_1*l_h_f*1_2_1"/>
  <p:tag name="KSO_WM_TEMPLATE_CATEGORY" val="diagram"/>
  <p:tag name="KSO_WM_TEMPLATE_INDEX" val="20233560"/>
  <p:tag name="KSO_WM_UNIT_LAYERLEVEL" val="1_1_1"/>
  <p:tag name="KSO_WM_TAG_VERSION" val="3.0"/>
  <p:tag name="KSO_WM_BEAUTIFY_FLAG" val="#wm#"/>
  <p:tag name="KSO_WM_DIAGRAM_MAX_ITEMCNT" val="3"/>
  <p:tag name="KSO_WM_DIAGRAM_MIN_ITEMCNT" val="3"/>
  <p:tag name="KSO_WM_DIAGRAM_VIRTUALLY_FRAME" val="{&quot;height&quot;:284.71142578125,&quot;width&quot;:294.480316162109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3"/>
  <p:tag name="KSO_WM_UNIT_PRESET_TEXT" val="单击添加文本具体内容"/>
  <p:tag name="KSO_WM_UNIT_TEXT_FILL_FORE_SCHEMECOLOR_INDEX" val="1"/>
  <p:tag name="KSO_WM_UNIT_TEXT_FILL_TYPE" val="1"/>
  <p:tag name="KSO_WM_UNIT_USESOURCEFORMAT_APPLY" val="0"/>
</p:tagLst>
</file>

<file path=ppt/tags/tag40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3560_1*l_h_a*1_2_1"/>
  <p:tag name="KSO_WM_TEMPLATE_CATEGORY" val="diagram"/>
  <p:tag name="KSO_WM_TEMPLATE_INDEX" val="20233560"/>
  <p:tag name="KSO_WM_UNIT_LAYERLEVEL" val="1_1_1"/>
  <p:tag name="KSO_WM_TAG_VERSION" val="3.0"/>
  <p:tag name="KSO_WM_BEAUTIFY_FLAG" val="#wm#"/>
  <p:tag name="KSO_WM_DIAGRAM_MAX_ITEMCNT" val="3"/>
  <p:tag name="KSO_WM_DIAGRAM_MIN_ITEMCNT" val="3"/>
  <p:tag name="KSO_WM_DIAGRAM_VIRTUALLY_FRAME" val="{&quot;height&quot;:284.71142578125,&quot;width&quot;:294.480316162109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2"/>
  <p:tag name="KSO_WM_UNIT_PRESET_TEXT" val="添加项标题"/>
  <p:tag name="KSO_WM_UNIT_TEXT_FILL_FORE_SCHEMECOLOR_INDEX" val="1"/>
  <p:tag name="KSO_WM_UNIT_TEXT_FILL_TYPE" val="1"/>
  <p:tag name="KSO_WM_UNIT_USESOURCEFORMAT_APPLY" val="0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3560_1*l_h_i*1_2_1"/>
  <p:tag name="KSO_WM_TEMPLATE_CATEGORY" val="diagram"/>
  <p:tag name="KSO_WM_TEMPLATE_INDEX" val="20233560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3"/>
  <p:tag name="KSO_WM_DIAGRAM_MIN_ITEMCNT" val="3"/>
  <p:tag name="KSO_WM_DIAGRAM_VIRTUALLY_FRAME" val="{&quot;height&quot;:284.71142578125,&quot;width&quot;:294.4803161621094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3560_1*l_h_i*1_3_1"/>
  <p:tag name="KSO_WM_TEMPLATE_CATEGORY" val="diagram"/>
  <p:tag name="KSO_WM_TEMPLATE_INDEX" val="20233560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VERSION" val="3"/>
  <p:tag name="KSO_WM_DIAGRAM_COLOR_TRICK" val="1"/>
  <p:tag name="KSO_WM_DIAGRAM_COLOR_TEXT_CAN_REMOVE" val="n"/>
  <p:tag name="KSO_WM_DIAGRAM_GROUP_CODE" val="l1-1"/>
  <p:tag name="KSO_WM_DIAGRAM_MAX_ITEMCNT" val="3"/>
  <p:tag name="KSO_WM_DIAGRAM_MIN_ITEMCNT" val="3"/>
  <p:tag name="KSO_WM_DIAGRAM_VIRTUALLY_FRAME" val="{&quot;height&quot;:284.71142578125,&quot;width&quot;:294.4803161621094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408.xml><?xml version="1.0" encoding="utf-8"?>
<p:tagLst xmlns:p="http://schemas.openxmlformats.org/presentationml/2006/main">
  <p:tag name="KSO_WM_BEAUTIFY_FLAG" val="#wm#"/>
  <p:tag name="KSO_WM_TEMPLATE_CATEGORY" val="custom"/>
  <p:tag name="KSO_WM_TEMPLATE_MASTER_TYPE" val="0"/>
  <p:tag name="KSO_WM_TEMPLATE_COLOR_TYPE" val="0"/>
  <p:tag name="KSO_WM_DIAGRAM_GROUP_CODE" val="l1-1"/>
  <p:tag name="KSO_WM_SLIDE_DIAGTYPE" val="l"/>
  <p:tag name="KSO_WM_SLIDE_LAYOUT" val="a_d_l"/>
  <p:tag name="KSO_WM_SLIDE_LAYOUT_CNT" val="1_1_1"/>
  <p:tag name="KSO_WM_SLIDE_TYPE" val="text"/>
  <p:tag name="KSO_WM_SLIDE_SUBTYPE" val="picTxt"/>
  <p:tag name="KSO_WM_SLIDE_SIZE" val="294.48*284.711"/>
  <p:tag name="KSO_WM_SLIDE_POSITION" val="54.75*175.946"/>
  <p:tag name="KSO_WM_TEMPLATE_INDEX" val="20235982"/>
  <p:tag name="KSO_WM_TEMPLATE_SUBCATEGORY" val="0"/>
  <p:tag name="KSO_WM_SLIDE_INDEX" val="1"/>
  <p:tag name="KSO_WM_TAG_VERSION" val="3.0"/>
  <p:tag name="KSO_WM_SLIDE_ID" val="custom20233629_1"/>
  <p:tag name="KSO_WM_SLIDE_ITEM_CNT" val="3"/>
</p:tagLst>
</file>

<file path=ppt/tags/tag40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0968_2*a*1"/>
  <p:tag name="KSO_WM_TEMPLATE_CATEGORY" val="diagram"/>
  <p:tag name="KSO_WM_TEMPLATE_INDEX" val="20230968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0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2*l_h_i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-0.1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13"/>
  <p:tag name="KSO_WM_UNIT_FILL_FORE_SCHEMECOLOR_INDEX_BRIGHTNESS" val="0.6"/>
  <p:tag name="KSO_WM_UNIT_LINE_FORE_SCHEMECOLOR_INDEX" val="13"/>
  <p:tag name="KSO_WM_UNIT_LINE_FILL_TYPE" val="2"/>
  <p:tag name="KSO_WM_UNIT_USESOURCEFORMAT_APPLY" val="0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2*l_h_i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LINE_FILL_TYPE" val="2"/>
  <p:tag name="KSO_WM_UNIT_USESOURCEFORMAT_APPLY" val="0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2*l_h_i*1_3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-0.1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13"/>
  <p:tag name="KSO_WM_UNIT_FILL_FORE_SCHEMECOLOR_INDEX_BRIGHTNESS" val="0.6"/>
  <p:tag name="KSO_WM_UNIT_LINE_FORE_SCHEMECOLOR_INDEX" val="13"/>
  <p:tag name="KSO_WM_UNIT_LINE_FILL_TYPE" val="2"/>
  <p:tag name="KSO_WM_UNIT_USESOURCEFORMAT_APPLY" val="0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2*l_h_d*1_3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UNIT_VALUE" val="529*932"/>
  <p:tag name="KSO_WM_DIAGRAM_GROUP_CODE" val="l1-1"/>
  <p:tag name="KSO_WM_UNIT_TYPE" val="l_h_d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VCG211374787030*ai_v1.7.4.241014_ONLINE*1729128312010_202.64_708f999c0826-slide-26"/>
  <p:tag name="KSO_WM_UNIT_LINE_FILL_TYPE" val="2"/>
  <p:tag name="KSO_WM_UNIT_USESOURCEFORMAT_APPLY" val="0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2*l_h_d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UNIT_VALUE" val="529*932"/>
  <p:tag name="KSO_WM_DIAGRAM_GROUP_CODE" val="l1-1"/>
  <p:tag name="KSO_WM_UNIT_TYPE" val="l_h_d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VCG41N1289285468*ai_v1.7.4.241014_ONLINE*1729128312010_202.64_708f999c0826-slide-26"/>
  <p:tag name="KSO_WM_UNIT_LINE_FILL_TYPE" val="2"/>
  <p:tag name="KSO_WM_UNIT_USESOURCEFORMAT_APPLY" val="0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68_2*l_h_d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UNIT_VALUE" val="529*932"/>
  <p:tag name="KSO_WM_DIAGRAM_GROUP_CODE" val="l1-1"/>
  <p:tag name="KSO_WM_UNIT_TYPE" val="l_h_d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5"/>
  <p:tag name="KSO_WM_UNIT_FILL_FORE_SCHEMECOLOR_INDEX_BRIGHTNESS" val="0"/>
  <p:tag name="KSO_WM_UNIT_LINE_FORE_SCHEMECOLOR_INDEX" val="13"/>
  <p:tag name="MH_PIC_SOURCE_TYPE" val="generate_slide_ai*VCG41N539455536*ai_v1.7.4.241014_ONLINE*1729128312010_202.64_708f999c0826-slide-26"/>
  <p:tag name="KSO_WM_UNIT_LINE_FILL_TYPE" val="2"/>
  <p:tag name="KSO_WM_UNIT_USESOURCEFORMAT_APPLY" val="0"/>
</p:tagLst>
</file>

<file path=ppt/tags/tag41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0968_2*l_h_a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41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0968_2*l_h_f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可酌情增减文字，以便观者准确地理解您传达的思想。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41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0968_2*l_h_a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TYPE" val="1"/>
  <p:tag name="KSO_WM_UNIT_PRESET_TEXT" val="添加标题"/>
  <p:tag name="KSO_WM_UNIT_TEXT_TYPE" val="1"/>
  <p:tag name="KSO_WM_UNIT_USESOURCEFORMAT_APPLY" val="0"/>
</p:tagLst>
</file>

<file path=ppt/tags/tag41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0968_2*l_h_f*1_2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TYPE" val="1"/>
  <p:tag name="KSO_WM_UNIT_PRESET_TEXT" val="单击此处添加文本具体内容，简明扼要地阐述您的观点。可酌情增减文字，以便观者准确地理解您传达的思想。"/>
  <p:tag name="KSO_WM_UNIT_TEXT_TYPE" val="1"/>
  <p:tag name="KSO_WM_UNIT_USESOURCEFORMAT_APPLY" val="0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0968_2*l_h_a*1_3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PRESET_TEXT" val="添加标题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42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0968_2*l_h_f*1_3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66.2639465332031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可酌情增减文字，以便观者准确地理解您传达的思想。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422.xml><?xml version="1.0" encoding="utf-8"?>
<p:tagLst xmlns:p="http://schemas.openxmlformats.org/presentationml/2006/main">
  <p:tag name="KSO_WM_SLIDE_ID" val="diagram20230968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custom"/>
  <p:tag name="KSO_WM_TEMPLATE_INDEX" val="20235982"/>
  <p:tag name="KSO_WM_SLIDE_TYPE" val="text"/>
  <p:tag name="KSO_WM_SLIDE_SUBTYPE" val="diag"/>
  <p:tag name="KSO_WM_SLIDE_SIZE" val="850.4*365.625"/>
  <p:tag name="KSO_WM_SLIDE_POSITION" val="54.8*111.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42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82_9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</p:tagLst>
</file>

<file path=ppt/tags/tag424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ID" val="custom20235982_9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ISCONTENTSTITLE" val="0"/>
  <p:tag name="KSO_WM_UNIT_VALUE" val="11"/>
</p:tagLst>
</file>

<file path=ppt/tags/tag425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custom20235982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82"/>
  <p:tag name="KSO_WM_TEMPLATE_CATEGORY" val="custom"/>
  <p:tag name="KSO_WM_UNIT_VALUE" val="30"/>
</p:tagLst>
</file>

<file path=ppt/tags/tag426.xml><?xml version="1.0" encoding="utf-8"?>
<p:tagLst xmlns:p="http://schemas.openxmlformats.org/presentationml/2006/main">
  <p:tag name="KSO_WM_SLIDE_TYPE" val="endPag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5982"/>
  <p:tag name="KSO_WM_TEMPLATE_CATEGORY" val="custom"/>
  <p:tag name="KSO_WM_SLIDE_INDEX" val="9"/>
  <p:tag name="KSO_WM_SLIDE_ID" val="custom20235982_9"/>
  <p:tag name="KSO_WM_TEMPLATE_MASTER_TYPE" val="0"/>
  <p:tag name="KSO_WM_SLIDE_LAYOUT" val="a_b_f"/>
  <p:tag name="KSO_WM_SLIDE_LAYOUT_CNT" val="1_1_1"/>
</p:tagLst>
</file>

<file path=ppt/tags/tag427.xml><?xml version="1.0" encoding="utf-8"?>
<p:tagLst xmlns:p="http://schemas.openxmlformats.org/presentationml/2006/main">
  <p:tag name="commondata" val="eyJoZGlkIjoiM2ZhZmM2NGMxNGQzZTllNmU4NGJjMTJmZGJiM2FlYmMifQ==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5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6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30"/>
</p:tagLst>
</file>

<file path=ppt/tags/tag7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78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4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4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9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001-1">
      <a:dk1>
        <a:srgbClr val="333333"/>
      </a:dk1>
      <a:lt1>
        <a:srgbClr val="FFFFFF"/>
      </a:lt1>
      <a:dk2>
        <a:srgbClr val="3C0104"/>
      </a:dk2>
      <a:lt2>
        <a:srgbClr val="FFFCFB"/>
      </a:lt2>
      <a:accent1>
        <a:srgbClr val="F92F34"/>
      </a:accent1>
      <a:accent2>
        <a:srgbClr val="FF6948"/>
      </a:accent2>
      <a:accent3>
        <a:srgbClr val="FE9C69"/>
      </a:accent3>
      <a:accent4>
        <a:srgbClr val="FBD138"/>
      </a:accent4>
      <a:accent5>
        <a:srgbClr val="9DA7DC"/>
      </a:accent5>
      <a:accent6>
        <a:srgbClr val="65CBFF"/>
      </a:accent6>
      <a:hlink>
        <a:srgbClr val="304FFE"/>
      </a:hlink>
      <a:folHlink>
        <a:srgbClr val="492067"/>
      </a:folHlink>
    </a:clrScheme>
    <a:fontScheme name="02-微软雅黑唯一标准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normAutofit/>
      </a:bodyPr>
      <a:lstStyle>
        <a:defPPr>
          <a:lnSpc>
            <a:spcPct val="140000"/>
          </a:lnSpc>
          <a:defRPr lang="zh-CN" altLang="en-US" sz="2400" kern="100" dirty="0">
            <a:effectLst/>
            <a:latin typeface="+mn-ea"/>
            <a:cs typeface="江城圆体 400W" panose="020B05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1289</Words>
  <Application>WPS 演示</Application>
  <PresentationFormat>宽屏</PresentationFormat>
  <Paragraphs>315</Paragraphs>
  <Slides>27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江城圆体 400W</vt:lpstr>
      <vt:lpstr>+中文正文</vt:lpstr>
      <vt:lpstr>AMGDT</vt:lpstr>
      <vt:lpstr>MiSans Normal</vt:lpstr>
      <vt:lpstr>OPPOSans M</vt:lpstr>
      <vt:lpstr>WPS</vt:lpstr>
      <vt:lpstr>Office 主题​​</vt:lpstr>
      <vt:lpstr>科技发展成果与党会精神</vt:lpstr>
      <vt:lpstr>目录</vt:lpstr>
      <vt:lpstr>目录</vt:lpstr>
      <vt:lpstr>党会精神与科技地位</vt:lpstr>
      <vt:lpstr>强调科技创新核心地位</vt:lpstr>
      <vt:lpstr>科技自立自强战略支撑</vt:lpstr>
      <vt:lpstr>推动高质量发展新格局</vt:lpstr>
      <vt:lpstr>我国科技发展概览</vt:lpstr>
      <vt:lpstr>PowerPoint 演示文稿</vt:lpstr>
      <vt:lpstr>重大成果不断涌现</vt:lpstr>
      <vt:lpstr>科技产业快速发展</vt:lpstr>
      <vt:lpstr>科技成就与功勋人物</vt:lpstr>
      <vt:lpstr>载人航天与探月工程</vt:lpstr>
      <vt:lpstr>高铁技术领军人物</vt:lpstr>
      <vt:lpstr>5G通信技术专家</vt:lpstr>
      <vt:lpstr>科技改善人民生活</vt:lpstr>
      <vt:lpstr>科技创新改善民生</vt:lpstr>
      <vt:lpstr>科技助力脱贫攻坚</vt:lpstr>
      <vt:lpstr>科技促进社会公平</vt:lpstr>
      <vt:lpstr>科技强国建设展望</vt:lpstr>
      <vt:lpstr>强化国家战略科技力量</vt:lpstr>
      <vt:lpstr>培养高素质科技人才</vt:lpstr>
      <vt:lpstr>推动科技与产业融合</vt:lpstr>
      <vt:lpstr>总结与呼吁</vt:lpstr>
      <vt:lpstr>总结科技发展重要性</vt:lpstr>
      <vt:lpstr>呼吁推动科技强国建设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WPS_1728482101</cp:lastModifiedBy>
  <cp:revision>156</cp:revision>
  <dcterms:created xsi:type="dcterms:W3CDTF">2019-06-19T02:08:00Z</dcterms:created>
  <dcterms:modified xsi:type="dcterms:W3CDTF">2024-10-17T04:14:43Z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2052-12.1.0.18276</vt:lpwstr>
  </property>
  <property fmtid="{D5CDD505-2E9C-101B-9397-08002B2CF9AE}" pid="3" name="ICV">
    <vt:lpwstr>D9F6A262B4334CE990064A551E57BD93_11</vt:lpwstr>
  </property>
</Properties>
</file>