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5" r:id="rId5"/>
    <p:sldId id="257" r:id="rId6"/>
    <p:sldId id="258" r:id="rId7"/>
    <p:sldId id="266" r:id="rId8"/>
    <p:sldId id="263" r:id="rId9"/>
    <p:sldId id="292" r:id="rId10"/>
    <p:sldId id="267" r:id="rId11"/>
    <p:sldId id="270" r:id="rId12"/>
    <p:sldId id="293" r:id="rId13"/>
    <p:sldId id="294" r:id="rId14"/>
    <p:sldId id="295" r:id="rId15"/>
    <p:sldId id="262" r:id="rId16"/>
    <p:sldId id="274" r:id="rId17"/>
    <p:sldId id="290" r:id="rId18"/>
    <p:sldId id="291" r:id="rId19"/>
    <p:sldId id="261" r:id="rId20"/>
    <p:sldId id="272" r:id="rId21"/>
    <p:sldId id="260" r:id="rId22"/>
    <p:sldId id="278" r:id="rId23"/>
    <p:sldId id="277" r:id="rId24"/>
    <p:sldId id="264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FFFF"/>
    <a:srgbClr val="0D6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gs" Target="tags/tag183.xml"/><Relationship Id="rId3" Type="http://schemas.openxmlformats.org/officeDocument/2006/relationships/slide" Target="slides/slide1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51683-CAC2-450C-A10F-08F869C311A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5123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82688-F8B4-4AA7-B8B7-3F4F349331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" y="0"/>
            <a:ext cx="12187825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17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18.xm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19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4" Type="http://schemas.openxmlformats.org/officeDocument/2006/relationships/notesSlide" Target="../notesSlides/notesSlide13.xml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21.jpeg"/><Relationship Id="rId11" Type="http://schemas.openxmlformats.org/officeDocument/2006/relationships/image" Target="../media/image20.jpeg"/><Relationship Id="rId10" Type="http://schemas.openxmlformats.org/officeDocument/2006/relationships/tags" Target="../tags/tag129.xml"/><Relationship Id="rId1" Type="http://schemas.openxmlformats.org/officeDocument/2006/relationships/tags" Target="../tags/tag120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6" Type="http://schemas.openxmlformats.org/officeDocument/2006/relationships/notesSlide" Target="../notesSlides/notesSlide15.xml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29.jpeg"/><Relationship Id="rId13" Type="http://schemas.openxmlformats.org/officeDocument/2006/relationships/image" Target="../media/image28.jpeg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tags" Target="../tags/tag1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2" Type="http://schemas.openxmlformats.org/officeDocument/2006/relationships/notesSlide" Target="../notesSlides/notesSlide2.xml"/><Relationship Id="rId21" Type="http://schemas.openxmlformats.org/officeDocument/2006/relationships/slideLayout" Target="../slideLayouts/slideLayout5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tags" Target="../tags/tag153.xml"/><Relationship Id="rId7" Type="http://schemas.openxmlformats.org/officeDocument/2006/relationships/tags" Target="../tags/tag152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1" Type="http://schemas.openxmlformats.org/officeDocument/2006/relationships/notesSlide" Target="../notesSlides/notesSlide18.xml"/><Relationship Id="rId40" Type="http://schemas.openxmlformats.org/officeDocument/2006/relationships/slideLayout" Target="../slideLayouts/slideLayout5.xml"/><Relationship Id="rId4" Type="http://schemas.openxmlformats.org/officeDocument/2006/relationships/tags" Target="../tags/tag149.xml"/><Relationship Id="rId39" Type="http://schemas.openxmlformats.org/officeDocument/2006/relationships/tags" Target="../tags/tag182.xml"/><Relationship Id="rId38" Type="http://schemas.openxmlformats.org/officeDocument/2006/relationships/tags" Target="../tags/tag181.xml"/><Relationship Id="rId37" Type="http://schemas.openxmlformats.org/officeDocument/2006/relationships/tags" Target="../tags/tag180.xml"/><Relationship Id="rId36" Type="http://schemas.openxmlformats.org/officeDocument/2006/relationships/tags" Target="../tags/tag179.xml"/><Relationship Id="rId35" Type="http://schemas.openxmlformats.org/officeDocument/2006/relationships/tags" Target="../tags/tag178.xml"/><Relationship Id="rId34" Type="http://schemas.openxmlformats.org/officeDocument/2006/relationships/tags" Target="../tags/tag177.xml"/><Relationship Id="rId33" Type="http://schemas.openxmlformats.org/officeDocument/2006/relationships/tags" Target="../tags/tag176.xml"/><Relationship Id="rId32" Type="http://schemas.openxmlformats.org/officeDocument/2006/relationships/tags" Target="../tags/tag175.xml"/><Relationship Id="rId31" Type="http://schemas.openxmlformats.org/officeDocument/2006/relationships/tags" Target="../tags/tag174.xml"/><Relationship Id="rId30" Type="http://schemas.openxmlformats.org/officeDocument/2006/relationships/tags" Target="../tags/tag173.xml"/><Relationship Id="rId3" Type="http://schemas.openxmlformats.org/officeDocument/2006/relationships/tags" Target="../tags/tag148.xml"/><Relationship Id="rId29" Type="http://schemas.openxmlformats.org/officeDocument/2006/relationships/tags" Target="../tags/tag172.xml"/><Relationship Id="rId28" Type="http://schemas.openxmlformats.org/officeDocument/2006/relationships/image" Target="../media/image31.jpeg"/><Relationship Id="rId27" Type="http://schemas.openxmlformats.org/officeDocument/2006/relationships/tags" Target="../tags/tag171.xml"/><Relationship Id="rId26" Type="http://schemas.openxmlformats.org/officeDocument/2006/relationships/tags" Target="../tags/tag170.xml"/><Relationship Id="rId25" Type="http://schemas.openxmlformats.org/officeDocument/2006/relationships/tags" Target="../tags/tag169.xml"/><Relationship Id="rId24" Type="http://schemas.openxmlformats.org/officeDocument/2006/relationships/tags" Target="../tags/tag168.xml"/><Relationship Id="rId23" Type="http://schemas.openxmlformats.org/officeDocument/2006/relationships/tags" Target="../tags/tag167.xml"/><Relationship Id="rId22" Type="http://schemas.openxmlformats.org/officeDocument/2006/relationships/tags" Target="../tags/tag166.xml"/><Relationship Id="rId21" Type="http://schemas.openxmlformats.org/officeDocument/2006/relationships/tags" Target="../tags/tag165.xml"/><Relationship Id="rId20" Type="http://schemas.openxmlformats.org/officeDocument/2006/relationships/tags" Target="../tags/tag164.xml"/><Relationship Id="rId2" Type="http://schemas.openxmlformats.org/officeDocument/2006/relationships/tags" Target="../tags/tag147.xml"/><Relationship Id="rId19" Type="http://schemas.openxmlformats.org/officeDocument/2006/relationships/tags" Target="../tags/tag163.xml"/><Relationship Id="rId18" Type="http://schemas.openxmlformats.org/officeDocument/2006/relationships/tags" Target="../tags/tag16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tags" Target="../tags/tag157.xml"/><Relationship Id="rId12" Type="http://schemas.openxmlformats.org/officeDocument/2006/relationships/image" Target="../media/image30.jpeg"/><Relationship Id="rId11" Type="http://schemas.openxmlformats.org/officeDocument/2006/relationships/tags" Target="../tags/tag156.xml"/><Relationship Id="rId10" Type="http://schemas.openxmlformats.org/officeDocument/2006/relationships/tags" Target="../tags/tag155.xml"/><Relationship Id="rId1" Type="http://schemas.openxmlformats.org/officeDocument/2006/relationships/tags" Target="../tags/tag1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4" Type="http://schemas.openxmlformats.org/officeDocument/2006/relationships/notesSlide" Target="../notesSlides/notesSlide4.xml"/><Relationship Id="rId23" Type="http://schemas.openxmlformats.org/officeDocument/2006/relationships/slideLayout" Target="../slideLayouts/slideLayout5.xml"/><Relationship Id="rId22" Type="http://schemas.openxmlformats.org/officeDocument/2006/relationships/tags" Target="../tags/tag42.xml"/><Relationship Id="rId21" Type="http://schemas.openxmlformats.org/officeDocument/2006/relationships/tags" Target="../tags/tag41.xml"/><Relationship Id="rId20" Type="http://schemas.openxmlformats.org/officeDocument/2006/relationships/tags" Target="../tags/tag40.xml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5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2" Type="http://schemas.openxmlformats.org/officeDocument/2006/relationships/slideLayout" Target="../slideLayouts/slideLayout4.xml"/><Relationship Id="rId21" Type="http://schemas.openxmlformats.org/officeDocument/2006/relationships/tags" Target="../tags/tag77.xml"/><Relationship Id="rId20" Type="http://schemas.openxmlformats.org/officeDocument/2006/relationships/tags" Target="../tags/tag76.xml"/><Relationship Id="rId2" Type="http://schemas.openxmlformats.org/officeDocument/2006/relationships/tags" Target="../tags/tag58.xml"/><Relationship Id="rId19" Type="http://schemas.openxmlformats.org/officeDocument/2006/relationships/tags" Target="../tags/tag75.xml"/><Relationship Id="rId18" Type="http://schemas.openxmlformats.org/officeDocument/2006/relationships/tags" Target="../tags/tag74.xml"/><Relationship Id="rId17" Type="http://schemas.openxmlformats.org/officeDocument/2006/relationships/tags" Target="../tags/tag7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tags" Target="../tags/tag70.xml"/><Relationship Id="rId13" Type="http://schemas.openxmlformats.org/officeDocument/2006/relationships/tags" Target="../tags/tag69.xml"/><Relationship Id="rId12" Type="http://schemas.openxmlformats.org/officeDocument/2006/relationships/tags" Target="../tags/tag68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tags" Target="../tags/tag5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5" Type="http://schemas.openxmlformats.org/officeDocument/2006/relationships/notesSlide" Target="../notesSlides/notesSlide7.xml"/><Relationship Id="rId24" Type="http://schemas.openxmlformats.org/officeDocument/2006/relationships/slideLayout" Target="../slideLayouts/slideLayout5.xml"/><Relationship Id="rId23" Type="http://schemas.openxmlformats.org/officeDocument/2006/relationships/tags" Target="../tags/tag97.xml"/><Relationship Id="rId22" Type="http://schemas.openxmlformats.org/officeDocument/2006/relationships/tags" Target="../tags/tag96.xml"/><Relationship Id="rId21" Type="http://schemas.openxmlformats.org/officeDocument/2006/relationships/tags" Target="../tags/tag95.xml"/><Relationship Id="rId20" Type="http://schemas.openxmlformats.org/officeDocument/2006/relationships/tags" Target="../tags/tag94.xml"/><Relationship Id="rId2" Type="http://schemas.openxmlformats.org/officeDocument/2006/relationships/tags" Target="../tags/tag79.xml"/><Relationship Id="rId19" Type="http://schemas.openxmlformats.org/officeDocument/2006/relationships/tags" Target="../tags/tag93.xml"/><Relationship Id="rId18" Type="http://schemas.openxmlformats.org/officeDocument/2006/relationships/tags" Target="../tags/tag92.xml"/><Relationship Id="rId17" Type="http://schemas.openxmlformats.org/officeDocument/2006/relationships/tags" Target="../tags/tag91.xml"/><Relationship Id="rId16" Type="http://schemas.openxmlformats.org/officeDocument/2006/relationships/tags" Target="../tags/tag90.xml"/><Relationship Id="rId15" Type="http://schemas.openxmlformats.org/officeDocument/2006/relationships/image" Target="../media/image6.jpeg"/><Relationship Id="rId14" Type="http://schemas.openxmlformats.org/officeDocument/2006/relationships/tags" Target="../tags/tag89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image" Target="../media/image5.jpeg"/><Relationship Id="rId10" Type="http://schemas.openxmlformats.org/officeDocument/2006/relationships/image" Target="../media/image4.jpeg"/><Relationship Id="rId1" Type="http://schemas.openxmlformats.org/officeDocument/2006/relationships/tags" Target="../tags/tag7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8.jpeg"/><Relationship Id="rId4" Type="http://schemas.openxmlformats.org/officeDocument/2006/relationships/tags" Target="../tags/tag100.xml"/><Relationship Id="rId3" Type="http://schemas.openxmlformats.org/officeDocument/2006/relationships/image" Target="../media/image7.png"/><Relationship Id="rId25" Type="http://schemas.openxmlformats.org/officeDocument/2006/relationships/notesSlide" Target="../notesSlides/notesSlide8.xml"/><Relationship Id="rId24" Type="http://schemas.openxmlformats.org/officeDocument/2006/relationships/slideLayout" Target="../slideLayouts/slideLayout5.xml"/><Relationship Id="rId23" Type="http://schemas.openxmlformats.org/officeDocument/2006/relationships/image" Target="../media/image10.jpeg"/><Relationship Id="rId22" Type="http://schemas.openxmlformats.org/officeDocument/2006/relationships/tags" Target="../tags/tag116.xml"/><Relationship Id="rId21" Type="http://schemas.openxmlformats.org/officeDocument/2006/relationships/image" Target="../media/image9.jpeg"/><Relationship Id="rId20" Type="http://schemas.openxmlformats.org/officeDocument/2006/relationships/tags" Target="../tags/tag115.xml"/><Relationship Id="rId2" Type="http://schemas.openxmlformats.org/officeDocument/2006/relationships/tags" Target="../tags/tag99.xml"/><Relationship Id="rId19" Type="http://schemas.openxmlformats.org/officeDocument/2006/relationships/tags" Target="../tags/tag114.xml"/><Relationship Id="rId18" Type="http://schemas.openxmlformats.org/officeDocument/2006/relationships/tags" Target="../tags/tag113.xml"/><Relationship Id="rId17" Type="http://schemas.openxmlformats.org/officeDocument/2006/relationships/tags" Target="../tags/tag112.xml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tags" Target="../tags/tag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86762" y="3049696"/>
            <a:ext cx="709168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3200" dirty="0"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——</a:t>
            </a:r>
            <a:r>
              <a:rPr lang="zh-CN" altLang="en-US" sz="3200" dirty="0"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结合党的二十届三中全会精神解读</a:t>
            </a:r>
            <a:endParaRPr lang="zh-CN" altLang="en-US" sz="3200" dirty="0"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13564" y="1765061"/>
            <a:ext cx="8564880" cy="10147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6000" dirty="0"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latin typeface="Agency FB" panose="020B0503020202020204" pitchFamily="34" charset="0"/>
              </a:rPr>
              <a:t>中国科技发展的辉煌篇章</a:t>
            </a:r>
            <a:endParaRPr lang="zh-CN" altLang="en-US" sz="6000" dirty="0"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latin typeface="Agency FB" panose="020B0503020202020204" pitchFamily="34" charset="0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5615422" y="4127500"/>
            <a:ext cx="961157" cy="0"/>
          </a:xfrm>
          <a:prstGeom prst="line">
            <a:avLst/>
          </a:prstGeom>
          <a:ln w="38100">
            <a:solidFill>
              <a:srgbClr val="0D6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08c7cf75494f5d52a99d43fe3ebb4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2130" y="1129665"/>
            <a:ext cx="3037500" cy="5400000"/>
          </a:xfrm>
          <a:prstGeom prst="rect">
            <a:avLst/>
          </a:prstGeom>
        </p:spPr>
      </p:pic>
      <p:pic>
        <p:nvPicPr>
          <p:cNvPr id="11" name="图片 10" descr="864c60e31346c091bdf13739337d2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335" y="1129665"/>
            <a:ext cx="3037502" cy="5400000"/>
          </a:xfrm>
          <a:prstGeom prst="rect">
            <a:avLst/>
          </a:prstGeom>
        </p:spPr>
      </p:pic>
      <p:pic>
        <p:nvPicPr>
          <p:cNvPr id="12" name="图片 11" descr="3f421bfc5ce71366b48646ed736bad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129665"/>
            <a:ext cx="3037502" cy="5400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520218" y="437500"/>
            <a:ext cx="4899081" cy="934085"/>
            <a:chOff x="520218" y="437500"/>
            <a:chExt cx="4899081" cy="934085"/>
          </a:xfrm>
        </p:grpSpPr>
        <p:sp>
          <p:nvSpPr>
            <p:cNvPr id="3" name="矩形: 圆角 11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01959" y="437500"/>
              <a:ext cx="4117340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800" b="1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4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a44c1b55278a6c96fb4c616f426d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4185" y="1129665"/>
            <a:ext cx="3037502" cy="5400000"/>
          </a:xfrm>
          <a:prstGeom prst="rect">
            <a:avLst/>
          </a:prstGeom>
        </p:spPr>
      </p:pic>
      <p:pic>
        <p:nvPicPr>
          <p:cNvPr id="6" name="图片 5" descr="e01ad1966033abfbe3bc850d033f6b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0" y="1129665"/>
            <a:ext cx="3037502" cy="5400000"/>
          </a:xfrm>
          <a:prstGeom prst="rect">
            <a:avLst/>
          </a:prstGeom>
        </p:spPr>
      </p:pic>
      <p:pic>
        <p:nvPicPr>
          <p:cNvPr id="8" name="图片 7" descr="359375df25a7bc0aae4497a538e06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205" y="1129665"/>
            <a:ext cx="3037502" cy="54000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20218" y="437500"/>
            <a:ext cx="4899081" cy="934085"/>
            <a:chOff x="520218" y="437500"/>
            <a:chExt cx="4899081" cy="934085"/>
          </a:xfrm>
        </p:grpSpPr>
        <p:sp>
          <p:nvSpPr>
            <p:cNvPr id="12" name="矩形: 圆角 11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01959" y="437500"/>
              <a:ext cx="4117340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800" b="1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4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809a46f1ce3e94df22a79f4c810b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9110" y="1129665"/>
            <a:ext cx="3037502" cy="5400000"/>
          </a:xfrm>
          <a:prstGeom prst="rect">
            <a:avLst/>
          </a:prstGeom>
        </p:spPr>
      </p:pic>
      <p:pic>
        <p:nvPicPr>
          <p:cNvPr id="6" name="图片 5" descr="752e9f6a7cdebf1ac73f9891f0e54d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315" y="1129665"/>
            <a:ext cx="3037502" cy="54000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20218" y="437500"/>
            <a:ext cx="4899081" cy="934085"/>
            <a:chOff x="520218" y="437500"/>
            <a:chExt cx="4899081" cy="934085"/>
          </a:xfrm>
        </p:grpSpPr>
        <p:sp>
          <p:nvSpPr>
            <p:cNvPr id="12" name="矩形: 圆角 11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01959" y="437500"/>
              <a:ext cx="4117340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800" b="1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4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2" name="图片 1" descr="ce0c6566d62cf2807ffe36ae80366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520" y="1129665"/>
            <a:ext cx="3037502" cy="5400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32435" y="3013501"/>
            <a:ext cx="192713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  <a:cs typeface="+mn-cs"/>
              </a:rPr>
              <a:t>PART  03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4718607" y="2205348"/>
            <a:ext cx="3021486" cy="2147326"/>
            <a:chOff x="5062476" y="2508001"/>
            <a:chExt cx="2169762" cy="1542019"/>
          </a:xfrm>
        </p:grpSpPr>
        <p:grpSp>
          <p:nvGrpSpPr>
            <p:cNvPr id="2" name="组合 1"/>
            <p:cNvGrpSpPr/>
            <p:nvPr/>
          </p:nvGrpSpPr>
          <p:grpSpPr>
            <a:xfrm>
              <a:off x="5422305" y="2508001"/>
              <a:ext cx="1347389" cy="864064"/>
              <a:chOff x="10220755" y="4717801"/>
              <a:chExt cx="1347389" cy="864064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0422603" y="4717801"/>
                <a:ext cx="864064" cy="864064"/>
                <a:chOff x="9829167" y="1598286"/>
                <a:chExt cx="864064" cy="864064"/>
              </a:xfrm>
            </p:grpSpPr>
            <p:sp>
              <p:nvSpPr>
                <p:cNvPr id="5" name="椭圆 4"/>
                <p:cNvSpPr/>
                <p:nvPr/>
              </p:nvSpPr>
              <p:spPr>
                <a:xfrm>
                  <a:off x="9829167" y="1598286"/>
                  <a:ext cx="864064" cy="864064"/>
                </a:xfrm>
                <a:prstGeom prst="ellipse">
                  <a:avLst/>
                </a:prstGeom>
                <a:solidFill>
                  <a:srgbClr val="62FFFF"/>
                </a:solidFill>
                <a:ln w="12700">
                  <a:noFill/>
                </a:ln>
                <a:effectLst>
                  <a:glow rad="63500">
                    <a:schemeClr val="accent1">
                      <a:alpha val="20000"/>
                    </a:schemeClr>
                  </a:glo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" name="椭圆 5"/>
                <p:cNvSpPr/>
                <p:nvPr/>
              </p:nvSpPr>
              <p:spPr>
                <a:xfrm>
                  <a:off x="10053701" y="1764892"/>
                  <a:ext cx="205204" cy="205204"/>
                </a:xfrm>
                <a:prstGeom prst="ellipse">
                  <a:avLst/>
                </a:prstGeom>
                <a:solidFill>
                  <a:srgbClr val="0D69FF"/>
                </a:solidFill>
                <a:ln w="381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" name="椭圆 6"/>
                <p:cNvSpPr/>
                <p:nvPr/>
              </p:nvSpPr>
              <p:spPr>
                <a:xfrm>
                  <a:off x="10095672" y="2065405"/>
                  <a:ext cx="132495" cy="132495"/>
                </a:xfrm>
                <a:prstGeom prst="ellipse">
                  <a:avLst/>
                </a:prstGeom>
                <a:solidFill>
                  <a:srgbClr val="0D69FF"/>
                </a:solidFill>
                <a:ln w="381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>
                  <a:off x="10352371" y="1901113"/>
                  <a:ext cx="241092" cy="241092"/>
                </a:xfrm>
                <a:prstGeom prst="ellipse">
                  <a:avLst/>
                </a:prstGeom>
                <a:solidFill>
                  <a:srgbClr val="0D69FF"/>
                </a:solidFill>
                <a:ln w="38100">
                  <a:noFill/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" name="椭圆 67"/>
              <p:cNvSpPr/>
              <p:nvPr/>
            </p:nvSpPr>
            <p:spPr>
              <a:xfrm rot="19876301">
                <a:off x="10220755" y="5073094"/>
                <a:ext cx="1347389" cy="298089"/>
              </a:xfrm>
              <a:custGeom>
                <a:avLst/>
                <a:gdLst>
                  <a:gd name="connsiteX0" fmla="*/ 0 w 1803508"/>
                  <a:gd name="connsiteY0" fmla="*/ 249908 h 499816"/>
                  <a:gd name="connsiteX1" fmla="*/ 901754 w 1803508"/>
                  <a:gd name="connsiteY1" fmla="*/ 0 h 499816"/>
                  <a:gd name="connsiteX2" fmla="*/ 1803508 w 1803508"/>
                  <a:gd name="connsiteY2" fmla="*/ 249908 h 499816"/>
                  <a:gd name="connsiteX3" fmla="*/ 901754 w 1803508"/>
                  <a:gd name="connsiteY3" fmla="*/ 499816 h 499816"/>
                  <a:gd name="connsiteX4" fmla="*/ 0 w 1803508"/>
                  <a:gd name="connsiteY4" fmla="*/ 249908 h 499816"/>
                  <a:gd name="connsiteX0-1" fmla="*/ 0 w 1817044"/>
                  <a:gd name="connsiteY0-2" fmla="*/ 266561 h 516469"/>
                  <a:gd name="connsiteX1-3" fmla="*/ 901754 w 1817044"/>
                  <a:gd name="connsiteY1-4" fmla="*/ 16653 h 516469"/>
                  <a:gd name="connsiteX2-5" fmla="*/ 1427770 w 1817044"/>
                  <a:gd name="connsiteY2-6" fmla="*/ 50038 h 516469"/>
                  <a:gd name="connsiteX3-7" fmla="*/ 1803508 w 1817044"/>
                  <a:gd name="connsiteY3-8" fmla="*/ 266561 h 516469"/>
                  <a:gd name="connsiteX4-9" fmla="*/ 901754 w 1817044"/>
                  <a:gd name="connsiteY4-10" fmla="*/ 516469 h 516469"/>
                  <a:gd name="connsiteX5" fmla="*/ 0 w 1817044"/>
                  <a:gd name="connsiteY5" fmla="*/ 266561 h 516469"/>
                  <a:gd name="connsiteX0-11" fmla="*/ 7019 w 1824063"/>
                  <a:gd name="connsiteY0-12" fmla="*/ 252895 h 502803"/>
                  <a:gd name="connsiteX1-13" fmla="*/ 511437 w 1824063"/>
                  <a:gd name="connsiteY1-14" fmla="*/ 29912 h 502803"/>
                  <a:gd name="connsiteX2-15" fmla="*/ 908773 w 1824063"/>
                  <a:gd name="connsiteY2-16" fmla="*/ 2987 h 502803"/>
                  <a:gd name="connsiteX3-17" fmla="*/ 1434789 w 1824063"/>
                  <a:gd name="connsiteY3-18" fmla="*/ 36372 h 502803"/>
                  <a:gd name="connsiteX4-19" fmla="*/ 1810527 w 1824063"/>
                  <a:gd name="connsiteY4-20" fmla="*/ 252895 h 502803"/>
                  <a:gd name="connsiteX5-21" fmla="*/ 908773 w 1824063"/>
                  <a:gd name="connsiteY5-22" fmla="*/ 502803 h 502803"/>
                  <a:gd name="connsiteX6" fmla="*/ 7019 w 1824063"/>
                  <a:gd name="connsiteY6" fmla="*/ 252895 h 502803"/>
                  <a:gd name="connsiteX0-23" fmla="*/ 511404 w 1824030"/>
                  <a:gd name="connsiteY0-24" fmla="*/ 29912 h 502803"/>
                  <a:gd name="connsiteX1-25" fmla="*/ 908740 w 1824030"/>
                  <a:gd name="connsiteY1-26" fmla="*/ 2987 h 502803"/>
                  <a:gd name="connsiteX2-27" fmla="*/ 1434756 w 1824030"/>
                  <a:gd name="connsiteY2-28" fmla="*/ 36372 h 502803"/>
                  <a:gd name="connsiteX3-29" fmla="*/ 1810494 w 1824030"/>
                  <a:gd name="connsiteY3-30" fmla="*/ 252895 h 502803"/>
                  <a:gd name="connsiteX4-31" fmla="*/ 908740 w 1824030"/>
                  <a:gd name="connsiteY4-32" fmla="*/ 502803 h 502803"/>
                  <a:gd name="connsiteX5-33" fmla="*/ 6986 w 1824030"/>
                  <a:gd name="connsiteY5-34" fmla="*/ 252895 h 502803"/>
                  <a:gd name="connsiteX6-35" fmla="*/ 602844 w 1824030"/>
                  <a:gd name="connsiteY6-36" fmla="*/ 121352 h 502803"/>
                  <a:gd name="connsiteX0-37" fmla="*/ 908740 w 1824030"/>
                  <a:gd name="connsiteY0-38" fmla="*/ 199 h 500015"/>
                  <a:gd name="connsiteX1-39" fmla="*/ 1434756 w 1824030"/>
                  <a:gd name="connsiteY1-40" fmla="*/ 33584 h 500015"/>
                  <a:gd name="connsiteX2-41" fmla="*/ 1810494 w 1824030"/>
                  <a:gd name="connsiteY2-42" fmla="*/ 250107 h 500015"/>
                  <a:gd name="connsiteX3-43" fmla="*/ 908740 w 1824030"/>
                  <a:gd name="connsiteY3-44" fmla="*/ 500015 h 500015"/>
                  <a:gd name="connsiteX4-45" fmla="*/ 6986 w 1824030"/>
                  <a:gd name="connsiteY4-46" fmla="*/ 250107 h 500015"/>
                  <a:gd name="connsiteX5-47" fmla="*/ 602844 w 1824030"/>
                  <a:gd name="connsiteY5-48" fmla="*/ 118564 h 500015"/>
                  <a:gd name="connsiteX0-49" fmla="*/ 1434756 w 1824030"/>
                  <a:gd name="connsiteY0-50" fmla="*/ 0 h 466431"/>
                  <a:gd name="connsiteX1-51" fmla="*/ 1810494 w 1824030"/>
                  <a:gd name="connsiteY1-52" fmla="*/ 216523 h 466431"/>
                  <a:gd name="connsiteX2-53" fmla="*/ 908740 w 1824030"/>
                  <a:gd name="connsiteY2-54" fmla="*/ 466431 h 466431"/>
                  <a:gd name="connsiteX3-55" fmla="*/ 6986 w 1824030"/>
                  <a:gd name="connsiteY3-56" fmla="*/ 216523 h 466431"/>
                  <a:gd name="connsiteX4-57" fmla="*/ 602844 w 1824030"/>
                  <a:gd name="connsiteY4-58" fmla="*/ 84980 h 466431"/>
                  <a:gd name="connsiteX0-59" fmla="*/ 1432700 w 1821974"/>
                  <a:gd name="connsiteY0-60" fmla="*/ 0 h 466431"/>
                  <a:gd name="connsiteX1-61" fmla="*/ 1808438 w 1821974"/>
                  <a:gd name="connsiteY1-62" fmla="*/ 216523 h 466431"/>
                  <a:gd name="connsiteX2-63" fmla="*/ 906684 w 1821974"/>
                  <a:gd name="connsiteY2-64" fmla="*/ 466431 h 466431"/>
                  <a:gd name="connsiteX3-65" fmla="*/ 4930 w 1821974"/>
                  <a:gd name="connsiteY3-66" fmla="*/ 216523 h 466431"/>
                  <a:gd name="connsiteX4-67" fmla="*/ 586227 w 1821974"/>
                  <a:gd name="connsiteY4-68" fmla="*/ 19068 h 466431"/>
                  <a:gd name="connsiteX0-69" fmla="*/ 1432601 w 1821875"/>
                  <a:gd name="connsiteY0-70" fmla="*/ 0 h 466431"/>
                  <a:gd name="connsiteX1-71" fmla="*/ 1808339 w 1821875"/>
                  <a:gd name="connsiteY1-72" fmla="*/ 216523 h 466431"/>
                  <a:gd name="connsiteX2-73" fmla="*/ 906585 w 1821875"/>
                  <a:gd name="connsiteY2-74" fmla="*/ 466431 h 466431"/>
                  <a:gd name="connsiteX3-75" fmla="*/ 4831 w 1821875"/>
                  <a:gd name="connsiteY3-76" fmla="*/ 216523 h 466431"/>
                  <a:gd name="connsiteX4-77" fmla="*/ 586128 w 1821875"/>
                  <a:gd name="connsiteY4-78" fmla="*/ 19068 h 466431"/>
                  <a:gd name="connsiteX0-79" fmla="*/ 1466677 w 1855951"/>
                  <a:gd name="connsiteY0-80" fmla="*/ 17625 h 484056"/>
                  <a:gd name="connsiteX1-81" fmla="*/ 1842415 w 1855951"/>
                  <a:gd name="connsiteY1-82" fmla="*/ 234148 h 484056"/>
                  <a:gd name="connsiteX2-83" fmla="*/ 940661 w 1855951"/>
                  <a:gd name="connsiteY2-84" fmla="*/ 484056 h 484056"/>
                  <a:gd name="connsiteX3-85" fmla="*/ 38907 w 1855951"/>
                  <a:gd name="connsiteY3-86" fmla="*/ 234148 h 484056"/>
                  <a:gd name="connsiteX4-87" fmla="*/ 291440 w 1855951"/>
                  <a:gd name="connsiteY4-88" fmla="*/ 12854 h 484056"/>
                  <a:gd name="connsiteX0-89" fmla="*/ 1553451 w 1859983"/>
                  <a:gd name="connsiteY0-90" fmla="*/ 3022 h 484056"/>
                  <a:gd name="connsiteX1-91" fmla="*/ 1842415 w 1859983"/>
                  <a:gd name="connsiteY1-92" fmla="*/ 234148 h 484056"/>
                  <a:gd name="connsiteX2-93" fmla="*/ 940661 w 1859983"/>
                  <a:gd name="connsiteY2-94" fmla="*/ 484056 h 484056"/>
                  <a:gd name="connsiteX3-95" fmla="*/ 38907 w 1859983"/>
                  <a:gd name="connsiteY3-96" fmla="*/ 234148 h 484056"/>
                  <a:gd name="connsiteX4-97" fmla="*/ 291440 w 1859983"/>
                  <a:gd name="connsiteY4-98" fmla="*/ 12854 h 4840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859983" h="484056">
                    <a:moveTo>
                      <a:pt x="1553451" y="3022"/>
                    </a:moveTo>
                    <a:cubicBezTo>
                      <a:pt x="1703743" y="44673"/>
                      <a:pt x="1923918" y="156650"/>
                      <a:pt x="1842415" y="234148"/>
                    </a:cubicBezTo>
                    <a:cubicBezTo>
                      <a:pt x="1760912" y="311646"/>
                      <a:pt x="1438686" y="484056"/>
                      <a:pt x="940661" y="484056"/>
                    </a:cubicBezTo>
                    <a:cubicBezTo>
                      <a:pt x="442636" y="484056"/>
                      <a:pt x="147111" y="312682"/>
                      <a:pt x="38907" y="234148"/>
                    </a:cubicBezTo>
                    <a:cubicBezTo>
                      <a:pt x="-69297" y="155614"/>
                      <a:pt x="58864" y="-53640"/>
                      <a:pt x="291440" y="12854"/>
                    </a:cubicBezTo>
                  </a:path>
                </a:pathLst>
              </a:custGeom>
              <a:noFill/>
              <a:ln w="19050">
                <a:solidFill>
                  <a:srgbClr val="0D69F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" name="椭圆 8"/>
            <p:cNvSpPr/>
            <p:nvPr/>
          </p:nvSpPr>
          <p:spPr>
            <a:xfrm>
              <a:off x="5073242" y="2879811"/>
              <a:ext cx="242386" cy="242386"/>
            </a:xfrm>
            <a:prstGeom prst="ellipse">
              <a:avLst/>
            </a:prstGeom>
            <a:solidFill>
              <a:srgbClr val="0D69FF"/>
            </a:solidFill>
            <a:ln w="12700">
              <a:noFill/>
            </a:ln>
            <a:effectLst>
              <a:glow rad="63500">
                <a:schemeClr val="accent1">
                  <a:alpha val="2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>
              <p:custDataLst>
                <p:tags r:id="rId2"/>
              </p:custDataLst>
            </p:nvPr>
          </p:nvSpPr>
          <p:spPr>
            <a:xfrm>
              <a:off x="5381767" y="3720352"/>
              <a:ext cx="242386" cy="242386"/>
            </a:xfrm>
            <a:prstGeom prst="ellipse">
              <a:avLst/>
            </a:prstGeom>
            <a:solidFill>
              <a:srgbClr val="0D69FF"/>
            </a:solidFill>
            <a:ln w="12700">
              <a:noFill/>
            </a:ln>
            <a:effectLst>
              <a:glow rad="63500">
                <a:schemeClr val="accent1">
                  <a:alpha val="2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>
              <p:custDataLst>
                <p:tags r:id="rId3"/>
              </p:custDataLst>
            </p:nvPr>
          </p:nvSpPr>
          <p:spPr>
            <a:xfrm>
              <a:off x="6535168" y="3395483"/>
              <a:ext cx="242386" cy="242386"/>
            </a:xfrm>
            <a:prstGeom prst="ellipse">
              <a:avLst/>
            </a:prstGeom>
            <a:solidFill>
              <a:srgbClr val="0D69FF"/>
            </a:solidFill>
            <a:ln w="12700">
              <a:noFill/>
            </a:ln>
            <a:effectLst>
              <a:glow rad="63500">
                <a:schemeClr val="accent1">
                  <a:alpha val="2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>
              <p:custDataLst>
                <p:tags r:id="rId4"/>
              </p:custDataLst>
            </p:nvPr>
          </p:nvCxnSpPr>
          <p:spPr>
            <a:xfrm flipV="1">
              <a:off x="5062476" y="3180006"/>
              <a:ext cx="2169762" cy="870014"/>
            </a:xfrm>
            <a:prstGeom prst="line">
              <a:avLst/>
            </a:prstGeom>
            <a:ln w="12700">
              <a:gradFill>
                <a:gsLst>
                  <a:gs pos="50000">
                    <a:srgbClr val="0D69FF">
                      <a:alpha val="38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520218" y="437500"/>
            <a:ext cx="4643176" cy="934085"/>
            <a:chOff x="520218" y="437500"/>
            <a:chExt cx="4643176" cy="934085"/>
          </a:xfrm>
        </p:grpSpPr>
        <p:sp>
          <p:nvSpPr>
            <p:cNvPr id="17" name="矩形: 圆角 16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01959" y="437500"/>
              <a:ext cx="3861435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 科技发展中的功勋人物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>
            <p:custDataLst>
              <p:tags r:id="rId5"/>
            </p:custDataLst>
          </p:nvPr>
        </p:nvSpPr>
        <p:spPr>
          <a:xfrm>
            <a:off x="2240915" y="2321560"/>
            <a:ext cx="10972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袁隆平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矩形 29"/>
          <p:cNvSpPr/>
          <p:nvPr>
            <p:custDataLst>
              <p:tags r:id="rId6"/>
            </p:custDataLst>
          </p:nvPr>
        </p:nvSpPr>
        <p:spPr>
          <a:xfrm>
            <a:off x="8509635" y="2321560"/>
            <a:ext cx="10972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钟南山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椭圆 37"/>
          <p:cNvSpPr/>
          <p:nvPr>
            <p:custDataLst>
              <p:tags r:id="rId7"/>
            </p:custDataLst>
          </p:nvPr>
        </p:nvSpPr>
        <p:spPr>
          <a:xfrm rot="5400000">
            <a:off x="2453640" y="1530985"/>
            <a:ext cx="674370" cy="674370"/>
          </a:xfrm>
          <a:prstGeom prst="ellipse">
            <a:avLst/>
          </a:prstGeom>
          <a:noFill/>
          <a:ln>
            <a:gradFill>
              <a:gsLst>
                <a:gs pos="0">
                  <a:srgbClr val="0D69FF"/>
                </a:gs>
                <a:gs pos="68000">
                  <a:srgbClr val="62FFFF"/>
                </a:gs>
                <a:gs pos="43000">
                  <a:srgbClr val="62FFFF"/>
                </a:gs>
                <a:gs pos="100000">
                  <a:srgbClr val="0D6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40"/>
          <p:cNvSpPr/>
          <p:nvPr>
            <p:custDataLst>
              <p:tags r:id="rId8"/>
            </p:custDataLst>
          </p:nvPr>
        </p:nvSpPr>
        <p:spPr>
          <a:xfrm rot="5400000">
            <a:off x="8721090" y="1530985"/>
            <a:ext cx="674370" cy="674370"/>
          </a:xfrm>
          <a:prstGeom prst="ellipse">
            <a:avLst/>
          </a:prstGeom>
          <a:noFill/>
          <a:ln>
            <a:gradFill>
              <a:gsLst>
                <a:gs pos="0">
                  <a:srgbClr val="0D69FF"/>
                </a:gs>
                <a:gs pos="68000">
                  <a:srgbClr val="62FFFF"/>
                </a:gs>
                <a:gs pos="43000">
                  <a:srgbClr val="62FFFF"/>
                </a:gs>
                <a:gs pos="100000">
                  <a:srgbClr val="0D69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椭圆 24"/>
          <p:cNvSpPr/>
          <p:nvPr>
            <p:custDataLst>
              <p:tags r:id="rId9"/>
            </p:custDataLst>
          </p:nvPr>
        </p:nvSpPr>
        <p:spPr>
          <a:xfrm flipH="1">
            <a:off x="2610196" y="1667081"/>
            <a:ext cx="359345" cy="403075"/>
          </a:xfrm>
          <a:custGeom>
            <a:avLst/>
            <a:gdLst>
              <a:gd name="connsiteX0" fmla="*/ 199932 w 300038"/>
              <a:gd name="connsiteY0" fmla="*/ 273051 h 336551"/>
              <a:gd name="connsiteX1" fmla="*/ 192088 w 300038"/>
              <a:gd name="connsiteY1" fmla="*/ 280989 h 336551"/>
              <a:gd name="connsiteX2" fmla="*/ 192088 w 300038"/>
              <a:gd name="connsiteY2" fmla="*/ 306124 h 336551"/>
              <a:gd name="connsiteX3" fmla="*/ 199932 w 300038"/>
              <a:gd name="connsiteY3" fmla="*/ 312739 h 336551"/>
              <a:gd name="connsiteX4" fmla="*/ 250919 w 300038"/>
              <a:gd name="connsiteY4" fmla="*/ 312739 h 336551"/>
              <a:gd name="connsiteX5" fmla="*/ 258763 w 300038"/>
              <a:gd name="connsiteY5" fmla="*/ 306124 h 336551"/>
              <a:gd name="connsiteX6" fmla="*/ 258763 w 300038"/>
              <a:gd name="connsiteY6" fmla="*/ 280989 h 336551"/>
              <a:gd name="connsiteX7" fmla="*/ 250919 w 300038"/>
              <a:gd name="connsiteY7" fmla="*/ 273051 h 336551"/>
              <a:gd name="connsiteX8" fmla="*/ 199932 w 300038"/>
              <a:gd name="connsiteY8" fmla="*/ 273051 h 336551"/>
              <a:gd name="connsiteX9" fmla="*/ 101328 w 300038"/>
              <a:gd name="connsiteY9" fmla="*/ 196851 h 336551"/>
              <a:gd name="connsiteX10" fmla="*/ 107908 w 300038"/>
              <a:gd name="connsiteY10" fmla="*/ 196851 h 336551"/>
              <a:gd name="connsiteX11" fmla="*/ 111856 w 300038"/>
              <a:gd name="connsiteY11" fmla="*/ 202123 h 336551"/>
              <a:gd name="connsiteX12" fmla="*/ 128964 w 300038"/>
              <a:gd name="connsiteY12" fmla="*/ 248250 h 336551"/>
              <a:gd name="connsiteX13" fmla="*/ 131595 w 300038"/>
              <a:gd name="connsiteY13" fmla="*/ 239025 h 336551"/>
              <a:gd name="connsiteX14" fmla="*/ 126332 w 300038"/>
              <a:gd name="connsiteY14" fmla="*/ 225845 h 336551"/>
              <a:gd name="connsiteX15" fmla="*/ 127648 w 300038"/>
              <a:gd name="connsiteY15" fmla="*/ 217938 h 336551"/>
              <a:gd name="connsiteX16" fmla="*/ 132911 w 300038"/>
              <a:gd name="connsiteY16" fmla="*/ 215302 h 336551"/>
              <a:gd name="connsiteX17" fmla="*/ 167126 w 300038"/>
              <a:gd name="connsiteY17" fmla="*/ 215302 h 336551"/>
              <a:gd name="connsiteX18" fmla="*/ 172390 w 300038"/>
              <a:gd name="connsiteY18" fmla="*/ 217938 h 336551"/>
              <a:gd name="connsiteX19" fmla="*/ 173706 w 300038"/>
              <a:gd name="connsiteY19" fmla="*/ 225845 h 336551"/>
              <a:gd name="connsiteX20" fmla="*/ 168442 w 300038"/>
              <a:gd name="connsiteY20" fmla="*/ 239025 h 336551"/>
              <a:gd name="connsiteX21" fmla="*/ 171074 w 300038"/>
              <a:gd name="connsiteY21" fmla="*/ 248250 h 336551"/>
              <a:gd name="connsiteX22" fmla="*/ 188182 w 300038"/>
              <a:gd name="connsiteY22" fmla="*/ 202123 h 336551"/>
              <a:gd name="connsiteX23" fmla="*/ 192130 w 300038"/>
              <a:gd name="connsiteY23" fmla="*/ 196851 h 336551"/>
              <a:gd name="connsiteX24" fmla="*/ 198710 w 300038"/>
              <a:gd name="connsiteY24" fmla="*/ 196851 h 336551"/>
              <a:gd name="connsiteX25" fmla="*/ 265823 w 300038"/>
              <a:gd name="connsiteY25" fmla="*/ 224527 h 336551"/>
              <a:gd name="connsiteX26" fmla="*/ 300038 w 300038"/>
              <a:gd name="connsiteY26" fmla="*/ 274609 h 336551"/>
              <a:gd name="connsiteX27" fmla="*/ 300038 w 300038"/>
              <a:gd name="connsiteY27" fmla="*/ 328643 h 336551"/>
              <a:gd name="connsiteX28" fmla="*/ 292142 w 300038"/>
              <a:gd name="connsiteY28" fmla="*/ 336551 h 336551"/>
              <a:gd name="connsiteX29" fmla="*/ 7896 w 300038"/>
              <a:gd name="connsiteY29" fmla="*/ 336551 h 336551"/>
              <a:gd name="connsiteX30" fmla="*/ 0 w 300038"/>
              <a:gd name="connsiteY30" fmla="*/ 328643 h 336551"/>
              <a:gd name="connsiteX31" fmla="*/ 0 w 300038"/>
              <a:gd name="connsiteY31" fmla="*/ 274609 h 336551"/>
              <a:gd name="connsiteX32" fmla="*/ 34215 w 300038"/>
              <a:gd name="connsiteY32" fmla="*/ 224527 h 336551"/>
              <a:gd name="connsiteX33" fmla="*/ 101328 w 300038"/>
              <a:gd name="connsiteY33" fmla="*/ 196851 h 336551"/>
              <a:gd name="connsiteX34" fmla="*/ 155328 w 300038"/>
              <a:gd name="connsiteY34" fmla="*/ 0 h 336551"/>
              <a:gd name="connsiteX35" fmla="*/ 201775 w 300038"/>
              <a:gd name="connsiteY35" fmla="*/ 15854 h 336551"/>
              <a:gd name="connsiteX36" fmla="*/ 223008 w 300038"/>
              <a:gd name="connsiteY36" fmla="*/ 79268 h 336551"/>
              <a:gd name="connsiteX37" fmla="*/ 224335 w 300038"/>
              <a:gd name="connsiteY37" fmla="*/ 93801 h 336551"/>
              <a:gd name="connsiteX38" fmla="*/ 229643 w 300038"/>
              <a:gd name="connsiteY38" fmla="*/ 100407 h 336551"/>
              <a:gd name="connsiteX39" fmla="*/ 232297 w 300038"/>
              <a:gd name="connsiteY39" fmla="*/ 125508 h 336551"/>
              <a:gd name="connsiteX40" fmla="*/ 208410 w 300038"/>
              <a:gd name="connsiteY40" fmla="*/ 151931 h 336551"/>
              <a:gd name="connsiteX41" fmla="*/ 185850 w 300038"/>
              <a:gd name="connsiteY41" fmla="*/ 183639 h 336551"/>
              <a:gd name="connsiteX42" fmla="*/ 172579 w 300038"/>
              <a:gd name="connsiteY42" fmla="*/ 192887 h 336551"/>
              <a:gd name="connsiteX43" fmla="*/ 150019 w 300038"/>
              <a:gd name="connsiteY43" fmla="*/ 196850 h 336551"/>
              <a:gd name="connsiteX44" fmla="*/ 127459 w 300038"/>
              <a:gd name="connsiteY44" fmla="*/ 192887 h 336551"/>
              <a:gd name="connsiteX45" fmla="*/ 114189 w 300038"/>
              <a:gd name="connsiteY45" fmla="*/ 183639 h 336551"/>
              <a:gd name="connsiteX46" fmla="*/ 91629 w 300038"/>
              <a:gd name="connsiteY46" fmla="*/ 151931 h 336551"/>
              <a:gd name="connsiteX47" fmla="*/ 67742 w 300038"/>
              <a:gd name="connsiteY47" fmla="*/ 125508 h 336551"/>
              <a:gd name="connsiteX48" fmla="*/ 70396 w 300038"/>
              <a:gd name="connsiteY48" fmla="*/ 100407 h 336551"/>
              <a:gd name="connsiteX49" fmla="*/ 75704 w 300038"/>
              <a:gd name="connsiteY49" fmla="*/ 93801 h 336551"/>
              <a:gd name="connsiteX50" fmla="*/ 77031 w 300038"/>
              <a:gd name="connsiteY50" fmla="*/ 85874 h 336551"/>
              <a:gd name="connsiteX51" fmla="*/ 74377 w 300038"/>
              <a:gd name="connsiteY51" fmla="*/ 50203 h 336551"/>
              <a:gd name="connsiteX52" fmla="*/ 103572 w 300038"/>
              <a:gd name="connsiteY52" fmla="*/ 27744 h 336551"/>
              <a:gd name="connsiteX53" fmla="*/ 119497 w 300038"/>
              <a:gd name="connsiteY53" fmla="*/ 10569 h 336551"/>
              <a:gd name="connsiteX54" fmla="*/ 155328 w 300038"/>
              <a:gd name="connsiteY54" fmla="*/ 0 h 33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00038" h="336551">
                <a:moveTo>
                  <a:pt x="199932" y="273051"/>
                </a:moveTo>
                <a:cubicBezTo>
                  <a:pt x="194703" y="273051"/>
                  <a:pt x="192088" y="277020"/>
                  <a:pt x="192088" y="280989"/>
                </a:cubicBezTo>
                <a:cubicBezTo>
                  <a:pt x="192088" y="306124"/>
                  <a:pt x="192088" y="306124"/>
                  <a:pt x="192088" y="306124"/>
                </a:cubicBezTo>
                <a:cubicBezTo>
                  <a:pt x="192088" y="310093"/>
                  <a:pt x="194703" y="312739"/>
                  <a:pt x="199932" y="312739"/>
                </a:cubicBezTo>
                <a:cubicBezTo>
                  <a:pt x="250919" y="312739"/>
                  <a:pt x="250919" y="312739"/>
                  <a:pt x="250919" y="312739"/>
                </a:cubicBezTo>
                <a:cubicBezTo>
                  <a:pt x="254841" y="312739"/>
                  <a:pt x="258763" y="310093"/>
                  <a:pt x="258763" y="306124"/>
                </a:cubicBezTo>
                <a:lnTo>
                  <a:pt x="258763" y="280989"/>
                </a:lnTo>
                <a:cubicBezTo>
                  <a:pt x="258763" y="277020"/>
                  <a:pt x="254841" y="273051"/>
                  <a:pt x="250919" y="273051"/>
                </a:cubicBezTo>
                <a:cubicBezTo>
                  <a:pt x="199932" y="273051"/>
                  <a:pt x="199932" y="273051"/>
                  <a:pt x="199932" y="273051"/>
                </a:cubicBezTo>
                <a:close/>
                <a:moveTo>
                  <a:pt x="101328" y="196851"/>
                </a:moveTo>
                <a:cubicBezTo>
                  <a:pt x="103960" y="196851"/>
                  <a:pt x="105276" y="196851"/>
                  <a:pt x="107908" y="196851"/>
                </a:cubicBezTo>
                <a:cubicBezTo>
                  <a:pt x="109224" y="198169"/>
                  <a:pt x="110540" y="199487"/>
                  <a:pt x="111856" y="202123"/>
                </a:cubicBezTo>
                <a:cubicBezTo>
                  <a:pt x="128964" y="248250"/>
                  <a:pt x="128964" y="248250"/>
                  <a:pt x="128964" y="248250"/>
                </a:cubicBezTo>
                <a:cubicBezTo>
                  <a:pt x="131595" y="239025"/>
                  <a:pt x="131595" y="239025"/>
                  <a:pt x="131595" y="239025"/>
                </a:cubicBezTo>
                <a:cubicBezTo>
                  <a:pt x="126332" y="225845"/>
                  <a:pt x="126332" y="225845"/>
                  <a:pt x="126332" y="225845"/>
                </a:cubicBezTo>
                <a:cubicBezTo>
                  <a:pt x="125016" y="223209"/>
                  <a:pt x="126332" y="220574"/>
                  <a:pt x="127648" y="217938"/>
                </a:cubicBezTo>
                <a:cubicBezTo>
                  <a:pt x="128964" y="216620"/>
                  <a:pt x="131595" y="215302"/>
                  <a:pt x="132911" y="215302"/>
                </a:cubicBezTo>
                <a:cubicBezTo>
                  <a:pt x="167126" y="215302"/>
                  <a:pt x="167126" y="215302"/>
                  <a:pt x="167126" y="215302"/>
                </a:cubicBezTo>
                <a:cubicBezTo>
                  <a:pt x="168442" y="215302"/>
                  <a:pt x="171074" y="216620"/>
                  <a:pt x="172390" y="217938"/>
                </a:cubicBezTo>
                <a:cubicBezTo>
                  <a:pt x="173706" y="220574"/>
                  <a:pt x="175022" y="223209"/>
                  <a:pt x="173706" y="225845"/>
                </a:cubicBezTo>
                <a:cubicBezTo>
                  <a:pt x="168442" y="239025"/>
                  <a:pt x="168442" y="239025"/>
                  <a:pt x="168442" y="239025"/>
                </a:cubicBezTo>
                <a:cubicBezTo>
                  <a:pt x="171074" y="248250"/>
                  <a:pt x="171074" y="248250"/>
                  <a:pt x="171074" y="248250"/>
                </a:cubicBezTo>
                <a:cubicBezTo>
                  <a:pt x="188182" y="202123"/>
                  <a:pt x="188182" y="202123"/>
                  <a:pt x="188182" y="202123"/>
                </a:cubicBezTo>
                <a:cubicBezTo>
                  <a:pt x="189498" y="199487"/>
                  <a:pt x="190814" y="198169"/>
                  <a:pt x="192130" y="196851"/>
                </a:cubicBezTo>
                <a:cubicBezTo>
                  <a:pt x="194762" y="196851"/>
                  <a:pt x="196078" y="196851"/>
                  <a:pt x="198710" y="196851"/>
                </a:cubicBezTo>
                <a:cubicBezTo>
                  <a:pt x="265823" y="224527"/>
                  <a:pt x="265823" y="224527"/>
                  <a:pt x="265823" y="224527"/>
                </a:cubicBezTo>
                <a:cubicBezTo>
                  <a:pt x="286879" y="232435"/>
                  <a:pt x="300038" y="252204"/>
                  <a:pt x="300038" y="274609"/>
                </a:cubicBezTo>
                <a:cubicBezTo>
                  <a:pt x="300038" y="328643"/>
                  <a:pt x="300038" y="328643"/>
                  <a:pt x="300038" y="328643"/>
                </a:cubicBezTo>
                <a:cubicBezTo>
                  <a:pt x="300038" y="332597"/>
                  <a:pt x="296090" y="336551"/>
                  <a:pt x="292142" y="336551"/>
                </a:cubicBezTo>
                <a:cubicBezTo>
                  <a:pt x="7896" y="336551"/>
                  <a:pt x="7896" y="336551"/>
                  <a:pt x="7896" y="336551"/>
                </a:cubicBezTo>
                <a:cubicBezTo>
                  <a:pt x="3948" y="336551"/>
                  <a:pt x="0" y="332597"/>
                  <a:pt x="0" y="328643"/>
                </a:cubicBezTo>
                <a:cubicBezTo>
                  <a:pt x="0" y="274609"/>
                  <a:pt x="0" y="274609"/>
                  <a:pt x="0" y="274609"/>
                </a:cubicBezTo>
                <a:cubicBezTo>
                  <a:pt x="0" y="252204"/>
                  <a:pt x="13159" y="232435"/>
                  <a:pt x="34215" y="224527"/>
                </a:cubicBezTo>
                <a:cubicBezTo>
                  <a:pt x="101328" y="196851"/>
                  <a:pt x="101328" y="196851"/>
                  <a:pt x="101328" y="196851"/>
                </a:cubicBezTo>
                <a:close/>
                <a:moveTo>
                  <a:pt x="155328" y="0"/>
                </a:moveTo>
                <a:cubicBezTo>
                  <a:pt x="171252" y="0"/>
                  <a:pt x="187177" y="5285"/>
                  <a:pt x="201775" y="15854"/>
                </a:cubicBezTo>
                <a:cubicBezTo>
                  <a:pt x="225662" y="34350"/>
                  <a:pt x="223008" y="72663"/>
                  <a:pt x="223008" y="79268"/>
                </a:cubicBezTo>
                <a:cubicBezTo>
                  <a:pt x="223008" y="84553"/>
                  <a:pt x="224335" y="89838"/>
                  <a:pt x="224335" y="93801"/>
                </a:cubicBezTo>
                <a:cubicBezTo>
                  <a:pt x="225662" y="95122"/>
                  <a:pt x="228316" y="96443"/>
                  <a:pt x="229643" y="100407"/>
                </a:cubicBezTo>
                <a:cubicBezTo>
                  <a:pt x="234951" y="107012"/>
                  <a:pt x="234951" y="114939"/>
                  <a:pt x="232297" y="125508"/>
                </a:cubicBezTo>
                <a:cubicBezTo>
                  <a:pt x="226989" y="146647"/>
                  <a:pt x="215045" y="150610"/>
                  <a:pt x="208410" y="151931"/>
                </a:cubicBezTo>
                <a:cubicBezTo>
                  <a:pt x="204429" y="159858"/>
                  <a:pt x="195139" y="175712"/>
                  <a:pt x="185850" y="183639"/>
                </a:cubicBezTo>
                <a:cubicBezTo>
                  <a:pt x="183196" y="187602"/>
                  <a:pt x="177888" y="190244"/>
                  <a:pt x="172579" y="192887"/>
                </a:cubicBezTo>
                <a:cubicBezTo>
                  <a:pt x="164617" y="195529"/>
                  <a:pt x="157982" y="196850"/>
                  <a:pt x="150019" y="196850"/>
                </a:cubicBezTo>
                <a:cubicBezTo>
                  <a:pt x="142057" y="196850"/>
                  <a:pt x="135422" y="195529"/>
                  <a:pt x="127459" y="192887"/>
                </a:cubicBezTo>
                <a:cubicBezTo>
                  <a:pt x="122151" y="190244"/>
                  <a:pt x="116843" y="187602"/>
                  <a:pt x="114189" y="183639"/>
                </a:cubicBezTo>
                <a:cubicBezTo>
                  <a:pt x="104900" y="175712"/>
                  <a:pt x="95610" y="159858"/>
                  <a:pt x="91629" y="151931"/>
                </a:cubicBezTo>
                <a:cubicBezTo>
                  <a:pt x="84994" y="150610"/>
                  <a:pt x="73050" y="146647"/>
                  <a:pt x="67742" y="125508"/>
                </a:cubicBezTo>
                <a:cubicBezTo>
                  <a:pt x="65088" y="114939"/>
                  <a:pt x="65088" y="107012"/>
                  <a:pt x="70396" y="100407"/>
                </a:cubicBezTo>
                <a:cubicBezTo>
                  <a:pt x="71723" y="96443"/>
                  <a:pt x="74377" y="95122"/>
                  <a:pt x="75704" y="93801"/>
                </a:cubicBezTo>
                <a:cubicBezTo>
                  <a:pt x="75704" y="91159"/>
                  <a:pt x="75704" y="88516"/>
                  <a:pt x="77031" y="85874"/>
                </a:cubicBezTo>
                <a:cubicBezTo>
                  <a:pt x="73050" y="80590"/>
                  <a:pt x="67742" y="68699"/>
                  <a:pt x="74377" y="50203"/>
                </a:cubicBezTo>
                <a:cubicBezTo>
                  <a:pt x="81013" y="30386"/>
                  <a:pt x="95610" y="27744"/>
                  <a:pt x="103572" y="27744"/>
                </a:cubicBezTo>
                <a:cubicBezTo>
                  <a:pt x="106227" y="22459"/>
                  <a:pt x="111535" y="17175"/>
                  <a:pt x="119497" y="10569"/>
                </a:cubicBezTo>
                <a:cubicBezTo>
                  <a:pt x="128786" y="3963"/>
                  <a:pt x="142057" y="0"/>
                  <a:pt x="1553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椭圆 24"/>
          <p:cNvSpPr/>
          <p:nvPr>
            <p:custDataLst>
              <p:tags r:id="rId10"/>
            </p:custDataLst>
          </p:nvPr>
        </p:nvSpPr>
        <p:spPr>
          <a:xfrm flipH="1">
            <a:off x="8878281" y="1667081"/>
            <a:ext cx="359345" cy="403075"/>
          </a:xfrm>
          <a:custGeom>
            <a:avLst/>
            <a:gdLst>
              <a:gd name="connsiteX0" fmla="*/ 199932 w 300038"/>
              <a:gd name="connsiteY0" fmla="*/ 273051 h 336551"/>
              <a:gd name="connsiteX1" fmla="*/ 192088 w 300038"/>
              <a:gd name="connsiteY1" fmla="*/ 280989 h 336551"/>
              <a:gd name="connsiteX2" fmla="*/ 192088 w 300038"/>
              <a:gd name="connsiteY2" fmla="*/ 306124 h 336551"/>
              <a:gd name="connsiteX3" fmla="*/ 199932 w 300038"/>
              <a:gd name="connsiteY3" fmla="*/ 312739 h 336551"/>
              <a:gd name="connsiteX4" fmla="*/ 250919 w 300038"/>
              <a:gd name="connsiteY4" fmla="*/ 312739 h 336551"/>
              <a:gd name="connsiteX5" fmla="*/ 258763 w 300038"/>
              <a:gd name="connsiteY5" fmla="*/ 306124 h 336551"/>
              <a:gd name="connsiteX6" fmla="*/ 258763 w 300038"/>
              <a:gd name="connsiteY6" fmla="*/ 280989 h 336551"/>
              <a:gd name="connsiteX7" fmla="*/ 250919 w 300038"/>
              <a:gd name="connsiteY7" fmla="*/ 273051 h 336551"/>
              <a:gd name="connsiteX8" fmla="*/ 199932 w 300038"/>
              <a:gd name="connsiteY8" fmla="*/ 273051 h 336551"/>
              <a:gd name="connsiteX9" fmla="*/ 101328 w 300038"/>
              <a:gd name="connsiteY9" fmla="*/ 196851 h 336551"/>
              <a:gd name="connsiteX10" fmla="*/ 107908 w 300038"/>
              <a:gd name="connsiteY10" fmla="*/ 196851 h 336551"/>
              <a:gd name="connsiteX11" fmla="*/ 111856 w 300038"/>
              <a:gd name="connsiteY11" fmla="*/ 202123 h 336551"/>
              <a:gd name="connsiteX12" fmla="*/ 128964 w 300038"/>
              <a:gd name="connsiteY12" fmla="*/ 248250 h 336551"/>
              <a:gd name="connsiteX13" fmla="*/ 131595 w 300038"/>
              <a:gd name="connsiteY13" fmla="*/ 239025 h 336551"/>
              <a:gd name="connsiteX14" fmla="*/ 126332 w 300038"/>
              <a:gd name="connsiteY14" fmla="*/ 225845 h 336551"/>
              <a:gd name="connsiteX15" fmla="*/ 127648 w 300038"/>
              <a:gd name="connsiteY15" fmla="*/ 217938 h 336551"/>
              <a:gd name="connsiteX16" fmla="*/ 132911 w 300038"/>
              <a:gd name="connsiteY16" fmla="*/ 215302 h 336551"/>
              <a:gd name="connsiteX17" fmla="*/ 167126 w 300038"/>
              <a:gd name="connsiteY17" fmla="*/ 215302 h 336551"/>
              <a:gd name="connsiteX18" fmla="*/ 172390 w 300038"/>
              <a:gd name="connsiteY18" fmla="*/ 217938 h 336551"/>
              <a:gd name="connsiteX19" fmla="*/ 173706 w 300038"/>
              <a:gd name="connsiteY19" fmla="*/ 225845 h 336551"/>
              <a:gd name="connsiteX20" fmla="*/ 168442 w 300038"/>
              <a:gd name="connsiteY20" fmla="*/ 239025 h 336551"/>
              <a:gd name="connsiteX21" fmla="*/ 171074 w 300038"/>
              <a:gd name="connsiteY21" fmla="*/ 248250 h 336551"/>
              <a:gd name="connsiteX22" fmla="*/ 188182 w 300038"/>
              <a:gd name="connsiteY22" fmla="*/ 202123 h 336551"/>
              <a:gd name="connsiteX23" fmla="*/ 192130 w 300038"/>
              <a:gd name="connsiteY23" fmla="*/ 196851 h 336551"/>
              <a:gd name="connsiteX24" fmla="*/ 198710 w 300038"/>
              <a:gd name="connsiteY24" fmla="*/ 196851 h 336551"/>
              <a:gd name="connsiteX25" fmla="*/ 265823 w 300038"/>
              <a:gd name="connsiteY25" fmla="*/ 224527 h 336551"/>
              <a:gd name="connsiteX26" fmla="*/ 300038 w 300038"/>
              <a:gd name="connsiteY26" fmla="*/ 274609 h 336551"/>
              <a:gd name="connsiteX27" fmla="*/ 300038 w 300038"/>
              <a:gd name="connsiteY27" fmla="*/ 328643 h 336551"/>
              <a:gd name="connsiteX28" fmla="*/ 292142 w 300038"/>
              <a:gd name="connsiteY28" fmla="*/ 336551 h 336551"/>
              <a:gd name="connsiteX29" fmla="*/ 7896 w 300038"/>
              <a:gd name="connsiteY29" fmla="*/ 336551 h 336551"/>
              <a:gd name="connsiteX30" fmla="*/ 0 w 300038"/>
              <a:gd name="connsiteY30" fmla="*/ 328643 h 336551"/>
              <a:gd name="connsiteX31" fmla="*/ 0 w 300038"/>
              <a:gd name="connsiteY31" fmla="*/ 274609 h 336551"/>
              <a:gd name="connsiteX32" fmla="*/ 34215 w 300038"/>
              <a:gd name="connsiteY32" fmla="*/ 224527 h 336551"/>
              <a:gd name="connsiteX33" fmla="*/ 101328 w 300038"/>
              <a:gd name="connsiteY33" fmla="*/ 196851 h 336551"/>
              <a:gd name="connsiteX34" fmla="*/ 155328 w 300038"/>
              <a:gd name="connsiteY34" fmla="*/ 0 h 336551"/>
              <a:gd name="connsiteX35" fmla="*/ 201775 w 300038"/>
              <a:gd name="connsiteY35" fmla="*/ 15854 h 336551"/>
              <a:gd name="connsiteX36" fmla="*/ 223008 w 300038"/>
              <a:gd name="connsiteY36" fmla="*/ 79268 h 336551"/>
              <a:gd name="connsiteX37" fmla="*/ 224335 w 300038"/>
              <a:gd name="connsiteY37" fmla="*/ 93801 h 336551"/>
              <a:gd name="connsiteX38" fmla="*/ 229643 w 300038"/>
              <a:gd name="connsiteY38" fmla="*/ 100407 h 336551"/>
              <a:gd name="connsiteX39" fmla="*/ 232297 w 300038"/>
              <a:gd name="connsiteY39" fmla="*/ 125508 h 336551"/>
              <a:gd name="connsiteX40" fmla="*/ 208410 w 300038"/>
              <a:gd name="connsiteY40" fmla="*/ 151931 h 336551"/>
              <a:gd name="connsiteX41" fmla="*/ 185850 w 300038"/>
              <a:gd name="connsiteY41" fmla="*/ 183639 h 336551"/>
              <a:gd name="connsiteX42" fmla="*/ 172579 w 300038"/>
              <a:gd name="connsiteY42" fmla="*/ 192887 h 336551"/>
              <a:gd name="connsiteX43" fmla="*/ 150019 w 300038"/>
              <a:gd name="connsiteY43" fmla="*/ 196850 h 336551"/>
              <a:gd name="connsiteX44" fmla="*/ 127459 w 300038"/>
              <a:gd name="connsiteY44" fmla="*/ 192887 h 336551"/>
              <a:gd name="connsiteX45" fmla="*/ 114189 w 300038"/>
              <a:gd name="connsiteY45" fmla="*/ 183639 h 336551"/>
              <a:gd name="connsiteX46" fmla="*/ 91629 w 300038"/>
              <a:gd name="connsiteY46" fmla="*/ 151931 h 336551"/>
              <a:gd name="connsiteX47" fmla="*/ 67742 w 300038"/>
              <a:gd name="connsiteY47" fmla="*/ 125508 h 336551"/>
              <a:gd name="connsiteX48" fmla="*/ 70396 w 300038"/>
              <a:gd name="connsiteY48" fmla="*/ 100407 h 336551"/>
              <a:gd name="connsiteX49" fmla="*/ 75704 w 300038"/>
              <a:gd name="connsiteY49" fmla="*/ 93801 h 336551"/>
              <a:gd name="connsiteX50" fmla="*/ 77031 w 300038"/>
              <a:gd name="connsiteY50" fmla="*/ 85874 h 336551"/>
              <a:gd name="connsiteX51" fmla="*/ 74377 w 300038"/>
              <a:gd name="connsiteY51" fmla="*/ 50203 h 336551"/>
              <a:gd name="connsiteX52" fmla="*/ 103572 w 300038"/>
              <a:gd name="connsiteY52" fmla="*/ 27744 h 336551"/>
              <a:gd name="connsiteX53" fmla="*/ 119497 w 300038"/>
              <a:gd name="connsiteY53" fmla="*/ 10569 h 336551"/>
              <a:gd name="connsiteX54" fmla="*/ 155328 w 300038"/>
              <a:gd name="connsiteY54" fmla="*/ 0 h 33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00038" h="336551">
                <a:moveTo>
                  <a:pt x="199932" y="273051"/>
                </a:moveTo>
                <a:cubicBezTo>
                  <a:pt x="194703" y="273051"/>
                  <a:pt x="192088" y="277020"/>
                  <a:pt x="192088" y="280989"/>
                </a:cubicBezTo>
                <a:cubicBezTo>
                  <a:pt x="192088" y="306124"/>
                  <a:pt x="192088" y="306124"/>
                  <a:pt x="192088" y="306124"/>
                </a:cubicBezTo>
                <a:cubicBezTo>
                  <a:pt x="192088" y="310093"/>
                  <a:pt x="194703" y="312739"/>
                  <a:pt x="199932" y="312739"/>
                </a:cubicBezTo>
                <a:cubicBezTo>
                  <a:pt x="250919" y="312739"/>
                  <a:pt x="250919" y="312739"/>
                  <a:pt x="250919" y="312739"/>
                </a:cubicBezTo>
                <a:cubicBezTo>
                  <a:pt x="254841" y="312739"/>
                  <a:pt x="258763" y="310093"/>
                  <a:pt x="258763" y="306124"/>
                </a:cubicBezTo>
                <a:lnTo>
                  <a:pt x="258763" y="280989"/>
                </a:lnTo>
                <a:cubicBezTo>
                  <a:pt x="258763" y="277020"/>
                  <a:pt x="254841" y="273051"/>
                  <a:pt x="250919" y="273051"/>
                </a:cubicBezTo>
                <a:cubicBezTo>
                  <a:pt x="199932" y="273051"/>
                  <a:pt x="199932" y="273051"/>
                  <a:pt x="199932" y="273051"/>
                </a:cubicBezTo>
                <a:close/>
                <a:moveTo>
                  <a:pt x="101328" y="196851"/>
                </a:moveTo>
                <a:cubicBezTo>
                  <a:pt x="103960" y="196851"/>
                  <a:pt x="105276" y="196851"/>
                  <a:pt x="107908" y="196851"/>
                </a:cubicBezTo>
                <a:cubicBezTo>
                  <a:pt x="109224" y="198169"/>
                  <a:pt x="110540" y="199487"/>
                  <a:pt x="111856" y="202123"/>
                </a:cubicBezTo>
                <a:cubicBezTo>
                  <a:pt x="128964" y="248250"/>
                  <a:pt x="128964" y="248250"/>
                  <a:pt x="128964" y="248250"/>
                </a:cubicBezTo>
                <a:cubicBezTo>
                  <a:pt x="131595" y="239025"/>
                  <a:pt x="131595" y="239025"/>
                  <a:pt x="131595" y="239025"/>
                </a:cubicBezTo>
                <a:cubicBezTo>
                  <a:pt x="126332" y="225845"/>
                  <a:pt x="126332" y="225845"/>
                  <a:pt x="126332" y="225845"/>
                </a:cubicBezTo>
                <a:cubicBezTo>
                  <a:pt x="125016" y="223209"/>
                  <a:pt x="126332" y="220574"/>
                  <a:pt x="127648" y="217938"/>
                </a:cubicBezTo>
                <a:cubicBezTo>
                  <a:pt x="128964" y="216620"/>
                  <a:pt x="131595" y="215302"/>
                  <a:pt x="132911" y="215302"/>
                </a:cubicBezTo>
                <a:cubicBezTo>
                  <a:pt x="167126" y="215302"/>
                  <a:pt x="167126" y="215302"/>
                  <a:pt x="167126" y="215302"/>
                </a:cubicBezTo>
                <a:cubicBezTo>
                  <a:pt x="168442" y="215302"/>
                  <a:pt x="171074" y="216620"/>
                  <a:pt x="172390" y="217938"/>
                </a:cubicBezTo>
                <a:cubicBezTo>
                  <a:pt x="173706" y="220574"/>
                  <a:pt x="175022" y="223209"/>
                  <a:pt x="173706" y="225845"/>
                </a:cubicBezTo>
                <a:cubicBezTo>
                  <a:pt x="168442" y="239025"/>
                  <a:pt x="168442" y="239025"/>
                  <a:pt x="168442" y="239025"/>
                </a:cubicBezTo>
                <a:cubicBezTo>
                  <a:pt x="171074" y="248250"/>
                  <a:pt x="171074" y="248250"/>
                  <a:pt x="171074" y="248250"/>
                </a:cubicBezTo>
                <a:cubicBezTo>
                  <a:pt x="188182" y="202123"/>
                  <a:pt x="188182" y="202123"/>
                  <a:pt x="188182" y="202123"/>
                </a:cubicBezTo>
                <a:cubicBezTo>
                  <a:pt x="189498" y="199487"/>
                  <a:pt x="190814" y="198169"/>
                  <a:pt x="192130" y="196851"/>
                </a:cubicBezTo>
                <a:cubicBezTo>
                  <a:pt x="194762" y="196851"/>
                  <a:pt x="196078" y="196851"/>
                  <a:pt x="198710" y="196851"/>
                </a:cubicBezTo>
                <a:cubicBezTo>
                  <a:pt x="265823" y="224527"/>
                  <a:pt x="265823" y="224527"/>
                  <a:pt x="265823" y="224527"/>
                </a:cubicBezTo>
                <a:cubicBezTo>
                  <a:pt x="286879" y="232435"/>
                  <a:pt x="300038" y="252204"/>
                  <a:pt x="300038" y="274609"/>
                </a:cubicBezTo>
                <a:cubicBezTo>
                  <a:pt x="300038" y="328643"/>
                  <a:pt x="300038" y="328643"/>
                  <a:pt x="300038" y="328643"/>
                </a:cubicBezTo>
                <a:cubicBezTo>
                  <a:pt x="300038" y="332597"/>
                  <a:pt x="296090" y="336551"/>
                  <a:pt x="292142" y="336551"/>
                </a:cubicBezTo>
                <a:cubicBezTo>
                  <a:pt x="7896" y="336551"/>
                  <a:pt x="7896" y="336551"/>
                  <a:pt x="7896" y="336551"/>
                </a:cubicBezTo>
                <a:cubicBezTo>
                  <a:pt x="3948" y="336551"/>
                  <a:pt x="0" y="332597"/>
                  <a:pt x="0" y="328643"/>
                </a:cubicBezTo>
                <a:cubicBezTo>
                  <a:pt x="0" y="274609"/>
                  <a:pt x="0" y="274609"/>
                  <a:pt x="0" y="274609"/>
                </a:cubicBezTo>
                <a:cubicBezTo>
                  <a:pt x="0" y="252204"/>
                  <a:pt x="13159" y="232435"/>
                  <a:pt x="34215" y="224527"/>
                </a:cubicBezTo>
                <a:cubicBezTo>
                  <a:pt x="101328" y="196851"/>
                  <a:pt x="101328" y="196851"/>
                  <a:pt x="101328" y="196851"/>
                </a:cubicBezTo>
                <a:close/>
                <a:moveTo>
                  <a:pt x="155328" y="0"/>
                </a:moveTo>
                <a:cubicBezTo>
                  <a:pt x="171252" y="0"/>
                  <a:pt x="187177" y="5285"/>
                  <a:pt x="201775" y="15854"/>
                </a:cubicBezTo>
                <a:cubicBezTo>
                  <a:pt x="225662" y="34350"/>
                  <a:pt x="223008" y="72663"/>
                  <a:pt x="223008" y="79268"/>
                </a:cubicBezTo>
                <a:cubicBezTo>
                  <a:pt x="223008" y="84553"/>
                  <a:pt x="224335" y="89838"/>
                  <a:pt x="224335" y="93801"/>
                </a:cubicBezTo>
                <a:cubicBezTo>
                  <a:pt x="225662" y="95122"/>
                  <a:pt x="228316" y="96443"/>
                  <a:pt x="229643" y="100407"/>
                </a:cubicBezTo>
                <a:cubicBezTo>
                  <a:pt x="234951" y="107012"/>
                  <a:pt x="234951" y="114939"/>
                  <a:pt x="232297" y="125508"/>
                </a:cubicBezTo>
                <a:cubicBezTo>
                  <a:pt x="226989" y="146647"/>
                  <a:pt x="215045" y="150610"/>
                  <a:pt x="208410" y="151931"/>
                </a:cubicBezTo>
                <a:cubicBezTo>
                  <a:pt x="204429" y="159858"/>
                  <a:pt x="195139" y="175712"/>
                  <a:pt x="185850" y="183639"/>
                </a:cubicBezTo>
                <a:cubicBezTo>
                  <a:pt x="183196" y="187602"/>
                  <a:pt x="177888" y="190244"/>
                  <a:pt x="172579" y="192887"/>
                </a:cubicBezTo>
                <a:cubicBezTo>
                  <a:pt x="164617" y="195529"/>
                  <a:pt x="157982" y="196850"/>
                  <a:pt x="150019" y="196850"/>
                </a:cubicBezTo>
                <a:cubicBezTo>
                  <a:pt x="142057" y="196850"/>
                  <a:pt x="135422" y="195529"/>
                  <a:pt x="127459" y="192887"/>
                </a:cubicBezTo>
                <a:cubicBezTo>
                  <a:pt x="122151" y="190244"/>
                  <a:pt x="116843" y="187602"/>
                  <a:pt x="114189" y="183639"/>
                </a:cubicBezTo>
                <a:cubicBezTo>
                  <a:pt x="104900" y="175712"/>
                  <a:pt x="95610" y="159858"/>
                  <a:pt x="91629" y="151931"/>
                </a:cubicBezTo>
                <a:cubicBezTo>
                  <a:pt x="84994" y="150610"/>
                  <a:pt x="73050" y="146647"/>
                  <a:pt x="67742" y="125508"/>
                </a:cubicBezTo>
                <a:cubicBezTo>
                  <a:pt x="65088" y="114939"/>
                  <a:pt x="65088" y="107012"/>
                  <a:pt x="70396" y="100407"/>
                </a:cubicBezTo>
                <a:cubicBezTo>
                  <a:pt x="71723" y="96443"/>
                  <a:pt x="74377" y="95122"/>
                  <a:pt x="75704" y="93801"/>
                </a:cubicBezTo>
                <a:cubicBezTo>
                  <a:pt x="75704" y="91159"/>
                  <a:pt x="75704" y="88516"/>
                  <a:pt x="77031" y="85874"/>
                </a:cubicBezTo>
                <a:cubicBezTo>
                  <a:pt x="73050" y="80590"/>
                  <a:pt x="67742" y="68699"/>
                  <a:pt x="74377" y="50203"/>
                </a:cubicBezTo>
                <a:cubicBezTo>
                  <a:pt x="81013" y="30386"/>
                  <a:pt x="95610" y="27744"/>
                  <a:pt x="103572" y="27744"/>
                </a:cubicBezTo>
                <a:cubicBezTo>
                  <a:pt x="106227" y="22459"/>
                  <a:pt x="111535" y="17175"/>
                  <a:pt x="119497" y="10569"/>
                </a:cubicBezTo>
                <a:cubicBezTo>
                  <a:pt x="128786" y="3963"/>
                  <a:pt x="142057" y="0"/>
                  <a:pt x="1553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23" name="图片 22" descr="4374f5d6be4520015a092b054db81eb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0985" y="2855595"/>
            <a:ext cx="2520000" cy="3240000"/>
          </a:xfrm>
          <a:prstGeom prst="rect">
            <a:avLst/>
          </a:prstGeom>
        </p:spPr>
      </p:pic>
      <p:pic>
        <p:nvPicPr>
          <p:cNvPr id="24" name="图片 23" descr="0fbe7b7c20a2ffd519e75e88c0a3ddc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98435" y="2855595"/>
            <a:ext cx="2520000" cy="3240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20218" y="437500"/>
            <a:ext cx="4643176" cy="934085"/>
            <a:chOff x="520218" y="437500"/>
            <a:chExt cx="4643176" cy="934085"/>
          </a:xfrm>
        </p:grpSpPr>
        <p:sp>
          <p:nvSpPr>
            <p:cNvPr id="9" name="矩形: 圆角 16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01959" y="437500"/>
              <a:ext cx="3861435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 科技发展中的功勋人物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8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21" name="图片 20" descr="0c8e86a53a71717c4d1a8d1d9122dc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9735" y="1589405"/>
            <a:ext cx="3085714" cy="2160000"/>
          </a:xfrm>
          <a:prstGeom prst="rect">
            <a:avLst/>
          </a:prstGeom>
        </p:spPr>
      </p:pic>
      <p:pic>
        <p:nvPicPr>
          <p:cNvPr id="22" name="图片 21" descr="4a0c53a6bbcd153316bf7da9432d9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735" y="3749675"/>
            <a:ext cx="3085714" cy="2160000"/>
          </a:xfrm>
          <a:prstGeom prst="rect">
            <a:avLst/>
          </a:prstGeom>
        </p:spPr>
      </p:pic>
      <p:pic>
        <p:nvPicPr>
          <p:cNvPr id="24" name="图片 23" descr="6faaa5e5b667082c54fbffb88d916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0" y="1589405"/>
            <a:ext cx="2314284" cy="432000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9347835" y="1129665"/>
            <a:ext cx="10972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00B0F0"/>
                </a:solidFill>
                <a:latin typeface="Arial" panose="020B0604020202020204"/>
                <a:ea typeface="微软雅黑" panose="020B0503020204020204" charset="-122"/>
              </a:rPr>
              <a:t>袁隆平</a:t>
            </a:r>
            <a:endParaRPr lang="zh-CN" altLang="en-US" sz="2400" b="1" dirty="0">
              <a:solidFill>
                <a:srgbClr val="00B0F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864475" y="1589405"/>
            <a:ext cx="4064000" cy="4320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0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科研贡献：袁隆平被誉为“杂交水稻之父”，他的研究彻底改变了全球的粮食生产面貌。袁隆平团队成功培育出高产的杂交水稻品种，这些品种不仅大幅提高了水稻单产，还极大地改善了稻米的品质。</a:t>
            </a:r>
            <a:endParaRPr lang="zh-CN" altLang="en-US" sz="20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zh-CN" altLang="en-US" sz="20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zh-CN" altLang="en-US" sz="20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20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社会影响：袁隆平的研究成果极大缓解了中国的粮食压力，对全球粮食安全作出了巨大贡献。通过国际合作，他将杂交水稻技术推广到世界各地，帮助解决了许多国家和地区的粮食问题。</a:t>
            </a:r>
            <a:endParaRPr lang="en-US" altLang="zh-CN" sz="200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20218" y="437500"/>
            <a:ext cx="4643176" cy="934085"/>
            <a:chOff x="520218" y="437500"/>
            <a:chExt cx="4643176" cy="934085"/>
          </a:xfrm>
        </p:grpSpPr>
        <p:sp>
          <p:nvSpPr>
            <p:cNvPr id="4" name="矩形: 圆角 16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01959" y="437500"/>
              <a:ext cx="3861435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 科技发展中的功勋人物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5" name="图片 4" descr="e205ce8e949fc4dbf02b1118ab8c2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5925" y="3753485"/>
            <a:ext cx="3085714" cy="2160000"/>
          </a:xfrm>
          <a:prstGeom prst="rect">
            <a:avLst/>
          </a:prstGeom>
        </p:spPr>
      </p:pic>
      <p:pic>
        <p:nvPicPr>
          <p:cNvPr id="9" name="图片 8" descr="16acf9d7ba9f86dc256150f2f0301c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390" y="1593850"/>
            <a:ext cx="2314284" cy="4320000"/>
          </a:xfrm>
          <a:prstGeom prst="rect">
            <a:avLst/>
          </a:prstGeom>
        </p:spPr>
      </p:pic>
      <p:pic>
        <p:nvPicPr>
          <p:cNvPr id="18" name="图片 17" descr="d9a10e8289f09ae39f092033deb3087"/>
          <p:cNvPicPr>
            <a:picLocks noChangeAspect="1"/>
          </p:cNvPicPr>
          <p:nvPr/>
        </p:nvPicPr>
        <p:blipFill>
          <a:blip r:embed="rId3"/>
          <a:srcRect l="-378" t="-978" r="20456" b="978"/>
          <a:stretch>
            <a:fillRect/>
          </a:stretch>
        </p:blipFill>
        <p:spPr>
          <a:xfrm>
            <a:off x="1685925" y="1593215"/>
            <a:ext cx="3085714" cy="2160000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4"/>
            </p:custDataLst>
          </p:nvPr>
        </p:nvSpPr>
        <p:spPr>
          <a:xfrm>
            <a:off x="9481185" y="1129665"/>
            <a:ext cx="10972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00B0F0"/>
                </a:solidFill>
                <a:latin typeface="Arial" panose="020B0604020202020204"/>
                <a:ea typeface="微软雅黑" panose="020B0503020204020204" charset="-122"/>
              </a:rPr>
              <a:t>钟南山</a:t>
            </a:r>
            <a:endParaRPr lang="zh-CN" altLang="en-US" sz="2400" b="1" dirty="0">
              <a:solidFill>
                <a:srgbClr val="00B0F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997825" y="1592580"/>
            <a:ext cx="4064000" cy="4320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000">
                <a:solidFill>
                  <a:schemeClr val="bg1"/>
                </a:solidFill>
              </a:rPr>
              <a:t>医学贡献：钟南山是中国呼吸疾病研究的领军人物，尤其在抗击SARS和COVID-19疫情中发挥了关键作用。他的研究团队在病毒学、流行病学和临床治疗方面取得了一系列重要成果。积极参与公共卫生政策的制定和实施。</a:t>
            </a:r>
            <a:endParaRPr lang="zh-CN" altLang="en-US" sz="2000">
              <a:solidFill>
                <a:schemeClr val="bg1"/>
              </a:solidFill>
            </a:endParaRPr>
          </a:p>
          <a:p>
            <a:pPr algn="l"/>
            <a:endParaRPr lang="zh-CN" altLang="en-US" sz="2000">
              <a:solidFill>
                <a:schemeClr val="bg1"/>
              </a:solidFill>
            </a:endParaRPr>
          </a:p>
          <a:p>
            <a:pPr algn="l"/>
            <a:endParaRPr lang="zh-CN" altLang="en-US" sz="2000">
              <a:solidFill>
                <a:schemeClr val="bg1"/>
              </a:solidFill>
            </a:endParaRPr>
          </a:p>
          <a:p>
            <a:pPr algn="l"/>
            <a:endParaRPr lang="zh-CN" altLang="en-US" sz="2000">
              <a:solidFill>
                <a:schemeClr val="bg1"/>
              </a:solidFill>
            </a:endParaRPr>
          </a:p>
          <a:p>
            <a:pPr algn="l"/>
            <a:r>
              <a:rPr lang="zh-CN" altLang="en-US" sz="2000">
                <a:solidFill>
                  <a:schemeClr val="bg1"/>
                </a:solidFill>
              </a:rPr>
              <a:t>社会影响：钟南山的工作不仅限于国内，他的研究成果和防疫经验也被国际社会广泛认可和采纳，为全球公共卫生安全作出了贡献。</a:t>
            </a:r>
            <a:endParaRPr lang="zh-CN" altLang="en-US" sz="2000">
              <a:solidFill>
                <a:schemeClr val="bg1"/>
              </a:solidFill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44458" y="3013501"/>
            <a:ext cx="1903085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  <a:cs typeface="+mn-cs"/>
              </a:rPr>
              <a:t>PART  04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7711073" y="834220"/>
            <a:ext cx="864064" cy="864064"/>
            <a:chOff x="9829167" y="1598286"/>
            <a:chExt cx="864064" cy="864064"/>
          </a:xfrm>
        </p:grpSpPr>
        <p:sp>
          <p:nvSpPr>
            <p:cNvPr id="7" name="椭圆 6"/>
            <p:cNvSpPr/>
            <p:nvPr/>
          </p:nvSpPr>
          <p:spPr>
            <a:xfrm>
              <a:off x="9829167" y="1598286"/>
              <a:ext cx="864064" cy="864064"/>
            </a:xfrm>
            <a:prstGeom prst="ellipse">
              <a:avLst/>
            </a:prstGeom>
            <a:solidFill>
              <a:srgbClr val="62FFFF"/>
            </a:solidFill>
            <a:ln w="12700">
              <a:solidFill>
                <a:srgbClr val="62FFFF"/>
              </a:solidFill>
            </a:ln>
            <a:effectLst>
              <a:glow rad="63500">
                <a:schemeClr val="accent1">
                  <a:alpha val="2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椭圆 7"/>
            <p:cNvSpPr/>
            <p:nvPr/>
          </p:nvSpPr>
          <p:spPr>
            <a:xfrm>
              <a:off x="10053701" y="1764892"/>
              <a:ext cx="205204" cy="205204"/>
            </a:xfrm>
            <a:prstGeom prst="ellipse">
              <a:avLst/>
            </a:prstGeom>
            <a:solidFill>
              <a:srgbClr val="0D69FF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10095672" y="2065405"/>
              <a:ext cx="132495" cy="132495"/>
            </a:xfrm>
            <a:prstGeom prst="ellipse">
              <a:avLst/>
            </a:prstGeom>
            <a:solidFill>
              <a:srgbClr val="0D69FF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10352371" y="1901113"/>
              <a:ext cx="241092" cy="241092"/>
            </a:xfrm>
            <a:prstGeom prst="ellipse">
              <a:avLst/>
            </a:prstGeom>
            <a:solidFill>
              <a:srgbClr val="0D69FF"/>
            </a:solidFill>
            <a:ln w="38100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椭圆 10"/>
          <p:cNvSpPr/>
          <p:nvPr/>
        </p:nvSpPr>
        <p:spPr>
          <a:xfrm>
            <a:off x="5465445" y="2047875"/>
            <a:ext cx="350520" cy="242570"/>
          </a:xfrm>
          <a:prstGeom prst="ellipse">
            <a:avLst/>
          </a:prstGeom>
          <a:solidFill>
            <a:srgbClr val="0D69FF"/>
          </a:solidFill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grpSp>
        <p:nvGrpSpPr>
          <p:cNvPr id="17" name="组合 16"/>
          <p:cNvGrpSpPr/>
          <p:nvPr/>
        </p:nvGrpSpPr>
        <p:grpSpPr>
          <a:xfrm>
            <a:off x="520218" y="375270"/>
            <a:ext cx="4620260" cy="1365250"/>
            <a:chOff x="520218" y="375270"/>
            <a:chExt cx="4620260" cy="1365250"/>
          </a:xfrm>
        </p:grpSpPr>
        <p:sp>
          <p:nvSpPr>
            <p:cNvPr id="18" name="矩形: 圆角 17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301903" y="375270"/>
              <a:ext cx="3838575" cy="1365250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党的二十届三中全会精神在科技领域的体现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0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>
            <p:custDataLst>
              <p:tags r:id="rId1"/>
            </p:custDataLst>
          </p:nvPr>
        </p:nvGrpSpPr>
        <p:grpSpPr>
          <a:xfrm>
            <a:off x="5303183" y="1695155"/>
            <a:ext cx="6498040" cy="1772285"/>
            <a:chOff x="5301913" y="2161245"/>
            <a:chExt cx="6498040" cy="1772285"/>
          </a:xfrm>
        </p:grpSpPr>
        <p:grpSp>
          <p:nvGrpSpPr>
            <p:cNvPr id="26" name="组合 25"/>
            <p:cNvGrpSpPr/>
            <p:nvPr/>
          </p:nvGrpSpPr>
          <p:grpSpPr>
            <a:xfrm>
              <a:off x="6178298" y="2161245"/>
              <a:ext cx="5621655" cy="1772285"/>
              <a:chOff x="-2286767" y="1787957"/>
              <a:chExt cx="5621655" cy="1772285"/>
            </a:xfrm>
          </p:grpSpPr>
          <p:sp>
            <p:nvSpPr>
              <p:cNvPr id="27" name="矩形 26"/>
              <p:cNvSpPr/>
              <p:nvPr>
                <p:custDataLst>
                  <p:tags r:id="rId2"/>
                </p:custDataLst>
              </p:nvPr>
            </p:nvSpPr>
            <p:spPr>
              <a:xfrm>
                <a:off x="-2286767" y="2144192"/>
                <a:ext cx="5621655" cy="1416050"/>
              </a:xfrm>
              <a:prstGeom prst="rect">
                <a:avLst/>
              </a:prstGeom>
            </p:spPr>
            <p:txBody>
              <a:bodyPr wrap="square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dirty="0">
                    <a:solidFill>
                      <a:prstClr val="white">
                        <a:alpha val="80000"/>
                      </a:prstClr>
                    </a:solidFill>
                    <a:latin typeface="Arial" panose="020B0604020202020204"/>
                    <a:ea typeface="微软雅黑" panose="020B0503020204020204" charset="-122"/>
                  </a:rPr>
                  <a:t>全会强调了创新是引领发展的第一动力，必须深化创新驱动发展战略。这意味着要通过科技创新来推动产业升级，加快转变经济发展方式，实现高质量发展。</a:t>
                </a:r>
                <a:endPara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3"/>
                </p:custDataLst>
              </p:nvPr>
            </p:nvSpPr>
            <p:spPr>
              <a:xfrm>
                <a:off x="-2286766" y="1787957"/>
                <a:ext cx="4145280" cy="534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charset="-122"/>
                  </a:rPr>
                  <a:t>创新驱动发展战略的深入实施</a:t>
                </a:r>
                <a:endPara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</p:grpSp>
        <p:sp>
          <p:nvSpPr>
            <p:cNvPr id="45" name="椭圆 44"/>
            <p:cNvSpPr/>
            <p:nvPr>
              <p:custDataLst>
                <p:tags r:id="rId4"/>
              </p:custDataLst>
            </p:nvPr>
          </p:nvSpPr>
          <p:spPr>
            <a:xfrm rot="5400000">
              <a:off x="5301914" y="2299378"/>
              <a:ext cx="674361" cy="674363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54" name="组合 53"/>
          <p:cNvGrpSpPr/>
          <p:nvPr>
            <p:custDataLst>
              <p:tags r:id="rId5"/>
            </p:custDataLst>
          </p:nvPr>
        </p:nvGrpSpPr>
        <p:grpSpPr>
          <a:xfrm>
            <a:off x="5303183" y="3154783"/>
            <a:ext cx="6498675" cy="1440180"/>
            <a:chOff x="5301913" y="3483713"/>
            <a:chExt cx="6498675" cy="1440180"/>
          </a:xfrm>
        </p:grpSpPr>
        <p:grpSp>
          <p:nvGrpSpPr>
            <p:cNvPr id="29" name="组合 28"/>
            <p:cNvGrpSpPr/>
            <p:nvPr/>
          </p:nvGrpSpPr>
          <p:grpSpPr>
            <a:xfrm>
              <a:off x="6178298" y="3483713"/>
              <a:ext cx="5622290" cy="1440180"/>
              <a:chOff x="-2286767" y="1787957"/>
              <a:chExt cx="5622290" cy="1440180"/>
            </a:xfrm>
          </p:grpSpPr>
          <p:sp>
            <p:nvSpPr>
              <p:cNvPr id="30" name="矩形 29"/>
              <p:cNvSpPr/>
              <p:nvPr>
                <p:custDataLst>
                  <p:tags r:id="rId6"/>
                </p:custDataLst>
              </p:nvPr>
            </p:nvSpPr>
            <p:spPr>
              <a:xfrm>
                <a:off x="-2286767" y="2130857"/>
                <a:ext cx="5622290" cy="1097280"/>
              </a:xfrm>
              <a:prstGeom prst="rect">
                <a:avLst/>
              </a:prstGeom>
            </p:spPr>
            <p:txBody>
              <a:bodyPr wrap="square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dirty="0">
                    <a:solidFill>
                      <a:prstClr val="white">
                        <a:alpha val="80000"/>
                      </a:prstClr>
                    </a:solidFill>
                    <a:latin typeface="Arial" panose="020B0604020202020204"/>
                    <a:ea typeface="微软雅黑" panose="020B0503020204020204" charset="-122"/>
                  </a:rPr>
                  <a:t>全会提出要坚持科技自立自强，这是国家发展的战略支撑。这要求中国在关键核心技术上实现突破，减少对外依赖，确保国家安全和长远发展。</a:t>
                </a:r>
                <a:endPara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31" name="矩形 30"/>
              <p:cNvSpPr/>
              <p:nvPr>
                <p:custDataLst>
                  <p:tags r:id="rId7"/>
                </p:custDataLst>
              </p:nvPr>
            </p:nvSpPr>
            <p:spPr>
              <a:xfrm>
                <a:off x="-2286766" y="1787957"/>
                <a:ext cx="3230880" cy="534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charset="-122"/>
                  </a:rPr>
                  <a:t>科技自立自强的重要性</a:t>
                </a:r>
                <a:endPara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</p:grpSp>
        <p:sp>
          <p:nvSpPr>
            <p:cNvPr id="48" name="椭圆 47"/>
            <p:cNvSpPr/>
            <p:nvPr>
              <p:custDataLst>
                <p:tags r:id="rId8"/>
              </p:custDataLst>
            </p:nvPr>
          </p:nvSpPr>
          <p:spPr>
            <a:xfrm rot="5400000">
              <a:off x="5301914" y="3656762"/>
              <a:ext cx="674361" cy="674363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55" name="组合 54"/>
          <p:cNvGrpSpPr/>
          <p:nvPr>
            <p:custDataLst>
              <p:tags r:id="rId9"/>
            </p:custDataLst>
          </p:nvPr>
        </p:nvGrpSpPr>
        <p:grpSpPr>
          <a:xfrm>
            <a:off x="5301913" y="4613776"/>
            <a:ext cx="6499310" cy="2104390"/>
            <a:chOff x="5301913" y="4806181"/>
            <a:chExt cx="6499310" cy="2104390"/>
          </a:xfrm>
        </p:grpSpPr>
        <p:grpSp>
          <p:nvGrpSpPr>
            <p:cNvPr id="32" name="组合 31"/>
            <p:cNvGrpSpPr/>
            <p:nvPr/>
          </p:nvGrpSpPr>
          <p:grpSpPr>
            <a:xfrm>
              <a:off x="6178298" y="4806181"/>
              <a:ext cx="5622925" cy="2104390"/>
              <a:chOff x="-2286767" y="1787957"/>
              <a:chExt cx="5622925" cy="2104390"/>
            </a:xfrm>
          </p:grpSpPr>
          <p:sp>
            <p:nvSpPr>
              <p:cNvPr id="33" name="矩形 32"/>
              <p:cNvSpPr/>
              <p:nvPr>
                <p:custDataLst>
                  <p:tags r:id="rId10"/>
                </p:custDataLst>
              </p:nvPr>
            </p:nvSpPr>
            <p:spPr>
              <a:xfrm>
                <a:off x="-2286767" y="2127047"/>
                <a:ext cx="5622925" cy="1765300"/>
              </a:xfrm>
              <a:prstGeom prst="rect">
                <a:avLst/>
              </a:prstGeom>
            </p:spPr>
            <p:txBody>
              <a:bodyPr wrap="square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dirty="0">
                    <a:solidFill>
                      <a:prstClr val="white">
                        <a:alpha val="80000"/>
                      </a:prstClr>
                    </a:solidFill>
                    <a:latin typeface="Arial" panose="020B0604020202020204"/>
                    <a:ea typeface="微软雅黑" panose="020B0503020204020204" charset="-122"/>
                  </a:rPr>
                  <a:t>全会指出要加强国际科技合作与交流，积极参与全球科技治理。这表明中国愿意在开放的条件下推进科技创新，通过国际合作促进科技进步，同时分享科技成果，为全球科技发展做出贡献。</a:t>
                </a:r>
                <a:endPara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-2286766" y="1787957"/>
                <a:ext cx="3535680" cy="534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charset="-122"/>
                  </a:rPr>
                  <a:t>加强国际科技合作与交流</a:t>
                </a:r>
                <a:endPara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</p:grpSp>
        <p:sp>
          <p:nvSpPr>
            <p:cNvPr id="51" name="椭圆 50"/>
            <p:cNvSpPr/>
            <p:nvPr>
              <p:custDataLst>
                <p:tags r:id="rId12"/>
              </p:custDataLst>
            </p:nvPr>
          </p:nvSpPr>
          <p:spPr>
            <a:xfrm rot="5400000">
              <a:off x="5301914" y="4950671"/>
              <a:ext cx="674361" cy="674363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24" name="椭圆 23"/>
          <p:cNvSpPr/>
          <p:nvPr/>
        </p:nvSpPr>
        <p:spPr>
          <a:xfrm>
            <a:off x="5465445" y="3511550"/>
            <a:ext cx="350520" cy="242570"/>
          </a:xfrm>
          <a:prstGeom prst="ellipse">
            <a:avLst/>
          </a:prstGeom>
          <a:solidFill>
            <a:srgbClr val="0D69FF"/>
          </a:solidFill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25" name="椭圆 24"/>
          <p:cNvSpPr/>
          <p:nvPr/>
        </p:nvSpPr>
        <p:spPr>
          <a:xfrm>
            <a:off x="5465445" y="4947285"/>
            <a:ext cx="350520" cy="242570"/>
          </a:xfrm>
          <a:prstGeom prst="ellipse">
            <a:avLst/>
          </a:prstGeom>
          <a:solidFill>
            <a:srgbClr val="0D69FF"/>
          </a:solidFill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pic>
        <p:nvPicPr>
          <p:cNvPr id="35" name="图片 34" descr="3d7c27012fe6bca76a0fe67e499b04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79245" y="3988435"/>
            <a:ext cx="3085714" cy="2160000"/>
          </a:xfrm>
          <a:prstGeom prst="rect">
            <a:avLst/>
          </a:prstGeom>
        </p:spPr>
      </p:pic>
      <p:pic>
        <p:nvPicPr>
          <p:cNvPr id="36" name="图片 35" descr="9ba320dd325dd17e8d3639a3088430c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79245" y="1842135"/>
            <a:ext cx="3085714" cy="2160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24" grpId="0" bldLvl="0" animBg="1"/>
      <p:bldP spid="2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35641" y="3013501"/>
            <a:ext cx="1920719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  <a:cs typeface="+mn-cs"/>
              </a:rPr>
              <a:t>PART  05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42563" y="426758"/>
            <a:ext cx="1706880" cy="10147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6000" dirty="0"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latin typeface="Agency FB" panose="020B0503020202020204" pitchFamily="34" charset="0"/>
              </a:rPr>
              <a:t>目录</a:t>
            </a:r>
            <a:endParaRPr lang="zh-CN" altLang="en-US" sz="6000" dirty="0"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latin typeface="Agency FB" panose="020B0503020202020204" pitchFamily="34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615422" y="1467821"/>
            <a:ext cx="961157" cy="0"/>
          </a:xfrm>
          <a:prstGeom prst="line">
            <a:avLst/>
          </a:prstGeom>
          <a:ln w="38100">
            <a:solidFill>
              <a:srgbClr val="0D6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1227015" y="2334338"/>
            <a:ext cx="3508248" cy="611925"/>
            <a:chOff x="520218" y="418450"/>
            <a:chExt cx="4076815" cy="711098"/>
          </a:xfrm>
        </p:grpSpPr>
        <p:sp>
          <p:nvSpPr>
            <p:cNvPr id="5" name="矩形: 圆角 4"/>
            <p:cNvSpPr/>
            <p:nvPr>
              <p:custDataLst>
                <p:tags r:id="rId2"/>
              </p:custDataLst>
            </p:nvPr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1301959" y="418450"/>
              <a:ext cx="3295074" cy="5349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引言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" name="椭圆 106"/>
            <p:cNvSpPr/>
            <p:nvPr>
              <p:custDataLst>
                <p:tags r:id="rId4"/>
              </p:custDataLst>
            </p:nvPr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</p:grp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1227015" y="3570205"/>
            <a:ext cx="3508248" cy="829945"/>
            <a:chOff x="520218" y="418450"/>
            <a:chExt cx="4076815" cy="964451"/>
          </a:xfrm>
        </p:grpSpPr>
        <p:sp>
          <p:nvSpPr>
            <p:cNvPr id="11" name="矩形: 圆角 10"/>
            <p:cNvSpPr/>
            <p:nvPr>
              <p:custDataLst>
                <p:tags r:id="rId6"/>
              </p:custDataLst>
            </p:nvPr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4" name="文本框 13"/>
            <p:cNvSpPr txBox="1"/>
            <p:nvPr>
              <p:custDataLst>
                <p:tags r:id="rId7"/>
              </p:custDataLst>
            </p:nvPr>
          </p:nvSpPr>
          <p:spPr>
            <a:xfrm>
              <a:off x="1301959" y="418450"/>
              <a:ext cx="3295074" cy="9644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科技发展中的功勋人物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椭圆 106"/>
            <p:cNvSpPr/>
            <p:nvPr>
              <p:custDataLst>
                <p:tags r:id="rId8"/>
              </p:custDataLst>
            </p:nvPr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</p:grp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>
            <a:off x="1227015" y="4806071"/>
            <a:ext cx="3508248" cy="611925"/>
            <a:chOff x="520218" y="418450"/>
            <a:chExt cx="4076815" cy="711098"/>
          </a:xfrm>
        </p:grpSpPr>
        <p:sp>
          <p:nvSpPr>
            <p:cNvPr id="17" name="矩形: 圆角 16"/>
            <p:cNvSpPr/>
            <p:nvPr>
              <p:custDataLst>
                <p:tags r:id="rId10"/>
              </p:custDataLst>
            </p:nvPr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1301959" y="418450"/>
              <a:ext cx="3295074" cy="5349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结论与展望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椭圆 106"/>
            <p:cNvSpPr/>
            <p:nvPr>
              <p:custDataLst>
                <p:tags r:id="rId12"/>
              </p:custDataLst>
            </p:nvPr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</p:grpSp>
      <p:grpSp>
        <p:nvGrpSpPr>
          <p:cNvPr id="34" name="组合 33"/>
          <p:cNvGrpSpPr/>
          <p:nvPr>
            <p:custDataLst>
              <p:tags r:id="rId13"/>
            </p:custDataLst>
          </p:nvPr>
        </p:nvGrpSpPr>
        <p:grpSpPr>
          <a:xfrm>
            <a:off x="6419275" y="2334338"/>
            <a:ext cx="3508248" cy="829945"/>
            <a:chOff x="520218" y="418450"/>
            <a:chExt cx="4076815" cy="964451"/>
          </a:xfrm>
        </p:grpSpPr>
        <p:sp>
          <p:nvSpPr>
            <p:cNvPr id="35" name="矩形: 圆角 34"/>
            <p:cNvSpPr/>
            <p:nvPr>
              <p:custDataLst>
                <p:tags r:id="rId14"/>
              </p:custDataLst>
            </p:nvPr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38" name="文本框 37"/>
            <p:cNvSpPr txBox="1"/>
            <p:nvPr>
              <p:custDataLst>
                <p:tags r:id="rId15"/>
              </p:custDataLst>
            </p:nvPr>
          </p:nvSpPr>
          <p:spPr>
            <a:xfrm>
              <a:off x="1301959" y="418450"/>
              <a:ext cx="3295074" cy="9644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我国科技发展的重大成就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7" name="椭圆 106"/>
            <p:cNvSpPr/>
            <p:nvPr>
              <p:custDataLst>
                <p:tags r:id="rId16"/>
              </p:custDataLst>
            </p:nvPr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</p:grpSp>
      <p:grpSp>
        <p:nvGrpSpPr>
          <p:cNvPr id="40" name="组合 39"/>
          <p:cNvGrpSpPr/>
          <p:nvPr>
            <p:custDataLst>
              <p:tags r:id="rId17"/>
            </p:custDataLst>
          </p:nvPr>
        </p:nvGrpSpPr>
        <p:grpSpPr>
          <a:xfrm>
            <a:off x="6419275" y="3570205"/>
            <a:ext cx="3508248" cy="1198880"/>
            <a:chOff x="520218" y="418450"/>
            <a:chExt cx="4076815" cy="1393178"/>
          </a:xfrm>
        </p:grpSpPr>
        <p:sp>
          <p:nvSpPr>
            <p:cNvPr id="41" name="矩形: 圆角 40"/>
            <p:cNvSpPr/>
            <p:nvPr>
              <p:custDataLst>
                <p:tags r:id="rId18"/>
              </p:custDataLst>
            </p:nvPr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44" name="文本框 43"/>
            <p:cNvSpPr txBox="1"/>
            <p:nvPr>
              <p:custDataLst>
                <p:tags r:id="rId19"/>
              </p:custDataLst>
            </p:nvPr>
          </p:nvSpPr>
          <p:spPr>
            <a:xfrm>
              <a:off x="1301959" y="418450"/>
              <a:ext cx="3295074" cy="139317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党的二十届三中全会精神在科技领域的体现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椭圆 106"/>
            <p:cNvSpPr/>
            <p:nvPr>
              <p:custDataLst>
                <p:tags r:id="rId20"/>
              </p:custDataLst>
            </p:nvPr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 flipV="1">
            <a:off x="1724357" y="3632839"/>
            <a:ext cx="2703981" cy="1525332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6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D69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 flipV="1">
            <a:off x="3210238" y="1436050"/>
            <a:ext cx="2703981" cy="1525332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6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D69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 flipV="1">
            <a:off x="9173285" y="3670569"/>
            <a:ext cx="2703981" cy="1525332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6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D69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椭圆 4"/>
          <p:cNvSpPr/>
          <p:nvPr/>
        </p:nvSpPr>
        <p:spPr>
          <a:xfrm rot="20700000">
            <a:off x="2760379" y="2985668"/>
            <a:ext cx="6690382" cy="167587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5919362" y="3652168"/>
            <a:ext cx="353276" cy="354235"/>
            <a:chOff x="4380056" y="2003619"/>
            <a:chExt cx="3431886" cy="3441190"/>
          </a:xfrm>
        </p:grpSpPr>
        <p:sp>
          <p:nvSpPr>
            <p:cNvPr id="7" name="椭圆 6"/>
            <p:cNvSpPr/>
            <p:nvPr/>
          </p:nvSpPr>
          <p:spPr>
            <a:xfrm>
              <a:off x="4380056" y="2012927"/>
              <a:ext cx="3431886" cy="3431882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4569035" y="2003619"/>
              <a:ext cx="3239860" cy="3367859"/>
            </a:xfrm>
            <a:custGeom>
              <a:avLst/>
              <a:gdLst>
                <a:gd name="T0" fmla="*/ 563 w 1307"/>
                <a:gd name="T1" fmla="*/ 24 h 1359"/>
                <a:gd name="T2" fmla="*/ 543 w 1307"/>
                <a:gd name="T3" fmla="*/ 8 h 1359"/>
                <a:gd name="T4" fmla="*/ 817 w 1307"/>
                <a:gd name="T5" fmla="*/ 44 h 1359"/>
                <a:gd name="T6" fmla="*/ 562 w 1307"/>
                <a:gd name="T7" fmla="*/ 25 h 1359"/>
                <a:gd name="T8" fmla="*/ 800 w 1307"/>
                <a:gd name="T9" fmla="*/ 48 h 1359"/>
                <a:gd name="T10" fmla="*/ 309 w 1307"/>
                <a:gd name="T11" fmla="*/ 92 h 1359"/>
                <a:gd name="T12" fmla="*/ 809 w 1307"/>
                <a:gd name="T13" fmla="*/ 69 h 1359"/>
                <a:gd name="T14" fmla="*/ 1058 w 1307"/>
                <a:gd name="T15" fmla="*/ 162 h 1359"/>
                <a:gd name="T16" fmla="*/ 785 w 1307"/>
                <a:gd name="T17" fmla="*/ 78 h 1359"/>
                <a:gd name="T18" fmla="*/ 1036 w 1307"/>
                <a:gd name="T19" fmla="*/ 172 h 1359"/>
                <a:gd name="T20" fmla="*/ 380 w 1307"/>
                <a:gd name="T21" fmla="*/ 119 h 1359"/>
                <a:gd name="T22" fmla="*/ 1066 w 1307"/>
                <a:gd name="T23" fmla="*/ 199 h 1359"/>
                <a:gd name="T24" fmla="*/ 304 w 1307"/>
                <a:gd name="T25" fmla="*/ 203 h 1359"/>
                <a:gd name="T26" fmla="*/ 1055 w 1307"/>
                <a:gd name="T27" fmla="*/ 208 h 1359"/>
                <a:gd name="T28" fmla="*/ 272 w 1307"/>
                <a:gd name="T29" fmla="*/ 233 h 1359"/>
                <a:gd name="T30" fmla="*/ 1008 w 1307"/>
                <a:gd name="T31" fmla="*/ 244 h 1359"/>
                <a:gd name="T32" fmla="*/ 1193 w 1307"/>
                <a:gd name="T33" fmla="*/ 317 h 1359"/>
                <a:gd name="T34" fmla="*/ 341 w 1307"/>
                <a:gd name="T35" fmla="*/ 291 h 1359"/>
                <a:gd name="T36" fmla="*/ 937 w 1307"/>
                <a:gd name="T37" fmla="*/ 251 h 1359"/>
                <a:gd name="T38" fmla="*/ 1208 w 1307"/>
                <a:gd name="T39" fmla="*/ 366 h 1359"/>
                <a:gd name="T40" fmla="*/ 246 w 1307"/>
                <a:gd name="T41" fmla="*/ 336 h 1359"/>
                <a:gd name="T42" fmla="*/ 684 w 1307"/>
                <a:gd name="T43" fmla="*/ 276 h 1359"/>
                <a:gd name="T44" fmla="*/ 1111 w 1307"/>
                <a:gd name="T45" fmla="*/ 388 h 1359"/>
                <a:gd name="T46" fmla="*/ 1256 w 1307"/>
                <a:gd name="T47" fmla="*/ 427 h 1359"/>
                <a:gd name="T48" fmla="*/ 432 w 1307"/>
                <a:gd name="T49" fmla="*/ 371 h 1359"/>
                <a:gd name="T50" fmla="*/ 1163 w 1307"/>
                <a:gd name="T51" fmla="*/ 454 h 1359"/>
                <a:gd name="T52" fmla="*/ 68 w 1307"/>
                <a:gd name="T53" fmla="*/ 460 h 1359"/>
                <a:gd name="T54" fmla="*/ 357 w 1307"/>
                <a:gd name="T55" fmla="*/ 443 h 1359"/>
                <a:gd name="T56" fmla="*/ 1052 w 1307"/>
                <a:gd name="T57" fmla="*/ 463 h 1359"/>
                <a:gd name="T58" fmla="*/ 1270 w 1307"/>
                <a:gd name="T59" fmla="*/ 500 h 1359"/>
                <a:gd name="T60" fmla="*/ 192 w 1307"/>
                <a:gd name="T61" fmla="*/ 558 h 1359"/>
                <a:gd name="T62" fmla="*/ 909 w 1307"/>
                <a:gd name="T63" fmla="*/ 482 h 1359"/>
                <a:gd name="T64" fmla="*/ 2 w 1307"/>
                <a:gd name="T65" fmla="*/ 612 h 1359"/>
                <a:gd name="T66" fmla="*/ 247 w 1307"/>
                <a:gd name="T67" fmla="*/ 624 h 1359"/>
                <a:gd name="T68" fmla="*/ 1214 w 1307"/>
                <a:gd name="T69" fmla="*/ 582 h 1359"/>
                <a:gd name="T70" fmla="*/ 47 w 1307"/>
                <a:gd name="T71" fmla="*/ 697 h 1359"/>
                <a:gd name="T72" fmla="*/ 1094 w 1307"/>
                <a:gd name="T73" fmla="*/ 634 h 1359"/>
                <a:gd name="T74" fmla="*/ 1262 w 1307"/>
                <a:gd name="T75" fmla="*/ 671 h 1359"/>
                <a:gd name="T76" fmla="*/ 1095 w 1307"/>
                <a:gd name="T77" fmla="*/ 702 h 1359"/>
                <a:gd name="T78" fmla="*/ 1262 w 1307"/>
                <a:gd name="T79" fmla="*/ 727 h 1359"/>
                <a:gd name="T80" fmla="*/ 981 w 1307"/>
                <a:gd name="T81" fmla="*/ 775 h 1359"/>
                <a:gd name="T82" fmla="*/ 1214 w 1307"/>
                <a:gd name="T83" fmla="*/ 816 h 1359"/>
                <a:gd name="T84" fmla="*/ 140 w 1307"/>
                <a:gd name="T85" fmla="*/ 836 h 1359"/>
                <a:gd name="T86" fmla="*/ 1083 w 1307"/>
                <a:gd name="T87" fmla="*/ 897 h 1359"/>
                <a:gd name="T88" fmla="*/ 1267 w 1307"/>
                <a:gd name="T89" fmla="*/ 809 h 1359"/>
                <a:gd name="T90" fmla="*/ 1023 w 1307"/>
                <a:gd name="T91" fmla="*/ 969 h 1359"/>
                <a:gd name="T92" fmla="*/ 1236 w 1307"/>
                <a:gd name="T93" fmla="*/ 870 h 1359"/>
                <a:gd name="T94" fmla="*/ 300 w 1307"/>
                <a:gd name="T95" fmla="*/ 1014 h 1359"/>
                <a:gd name="T96" fmla="*/ 1206 w 1307"/>
                <a:gd name="T97" fmla="*/ 952 h 1359"/>
                <a:gd name="T98" fmla="*/ 217 w 1307"/>
                <a:gd name="T99" fmla="*/ 1031 h 1359"/>
                <a:gd name="T100" fmla="*/ 1173 w 1307"/>
                <a:gd name="T101" fmla="*/ 1031 h 1359"/>
                <a:gd name="T102" fmla="*/ 178 w 1307"/>
                <a:gd name="T103" fmla="*/ 1073 h 1359"/>
                <a:gd name="T104" fmla="*/ 512 w 1307"/>
                <a:gd name="T105" fmla="*/ 1149 h 1359"/>
                <a:gd name="T106" fmla="*/ 204 w 1307"/>
                <a:gd name="T107" fmla="*/ 1163 h 1359"/>
                <a:gd name="T108" fmla="*/ 545 w 1307"/>
                <a:gd name="T109" fmla="*/ 1177 h 1359"/>
                <a:gd name="T110" fmla="*/ 1209 w 1307"/>
                <a:gd name="T111" fmla="*/ 1052 h 1359"/>
                <a:gd name="T112" fmla="*/ 515 w 1307"/>
                <a:gd name="T113" fmla="*/ 1242 h 1359"/>
                <a:gd name="T114" fmla="*/ 371 w 1307"/>
                <a:gd name="T115" fmla="*/ 1244 h 1359"/>
                <a:gd name="T116" fmla="*/ 1150 w 1307"/>
                <a:gd name="T117" fmla="*/ 1141 h 1359"/>
                <a:gd name="T118" fmla="*/ 1128 w 1307"/>
                <a:gd name="T119" fmla="*/ 1164 h 1359"/>
                <a:gd name="T120" fmla="*/ 300 w 1307"/>
                <a:gd name="T121" fmla="*/ 1305 h 1359"/>
                <a:gd name="T122" fmla="*/ 395 w 1307"/>
                <a:gd name="T123" fmla="*/ 1348 h 1359"/>
                <a:gd name="T124" fmla="*/ 332 w 1307"/>
                <a:gd name="T125" fmla="*/ 353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7" h="1359">
                  <a:moveTo>
                    <a:pt x="495" y="15"/>
                  </a:moveTo>
                  <a:cubicBezTo>
                    <a:pt x="486" y="23"/>
                    <a:pt x="482" y="21"/>
                    <a:pt x="470" y="23"/>
                  </a:cubicBezTo>
                  <a:cubicBezTo>
                    <a:pt x="470" y="23"/>
                    <a:pt x="470" y="23"/>
                    <a:pt x="470" y="23"/>
                  </a:cubicBezTo>
                  <a:cubicBezTo>
                    <a:pt x="458" y="25"/>
                    <a:pt x="451" y="25"/>
                    <a:pt x="453" y="23"/>
                  </a:cubicBezTo>
                  <a:cubicBezTo>
                    <a:pt x="453" y="23"/>
                    <a:pt x="453" y="23"/>
                    <a:pt x="453" y="23"/>
                  </a:cubicBezTo>
                  <a:cubicBezTo>
                    <a:pt x="463" y="18"/>
                    <a:pt x="466" y="19"/>
                    <a:pt x="478" y="17"/>
                  </a:cubicBezTo>
                  <a:cubicBezTo>
                    <a:pt x="478" y="17"/>
                    <a:pt x="478" y="17"/>
                    <a:pt x="478" y="17"/>
                  </a:cubicBezTo>
                  <a:cubicBezTo>
                    <a:pt x="489" y="14"/>
                    <a:pt x="497" y="14"/>
                    <a:pt x="495" y="15"/>
                  </a:cubicBezTo>
                  <a:close/>
                  <a:moveTo>
                    <a:pt x="796" y="25"/>
                  </a:moveTo>
                  <a:cubicBezTo>
                    <a:pt x="796" y="25"/>
                    <a:pt x="796" y="25"/>
                    <a:pt x="796" y="25"/>
                  </a:cubicBezTo>
                  <a:cubicBezTo>
                    <a:pt x="785" y="22"/>
                    <a:pt x="771" y="17"/>
                    <a:pt x="781" y="23"/>
                  </a:cubicBezTo>
                  <a:cubicBezTo>
                    <a:pt x="781" y="23"/>
                    <a:pt x="781" y="23"/>
                    <a:pt x="781" y="23"/>
                  </a:cubicBezTo>
                  <a:cubicBezTo>
                    <a:pt x="783" y="25"/>
                    <a:pt x="794" y="28"/>
                    <a:pt x="806" y="31"/>
                  </a:cubicBezTo>
                  <a:cubicBezTo>
                    <a:pt x="806" y="31"/>
                    <a:pt x="806" y="31"/>
                    <a:pt x="806" y="31"/>
                  </a:cubicBezTo>
                  <a:cubicBezTo>
                    <a:pt x="818" y="34"/>
                    <a:pt x="830" y="40"/>
                    <a:pt x="821" y="33"/>
                  </a:cubicBezTo>
                  <a:cubicBezTo>
                    <a:pt x="818" y="31"/>
                    <a:pt x="807" y="28"/>
                    <a:pt x="796" y="25"/>
                  </a:cubicBezTo>
                  <a:close/>
                  <a:moveTo>
                    <a:pt x="824" y="34"/>
                  </a:moveTo>
                  <a:cubicBezTo>
                    <a:pt x="824" y="34"/>
                    <a:pt x="824" y="34"/>
                    <a:pt x="824" y="34"/>
                  </a:cubicBezTo>
                  <a:cubicBezTo>
                    <a:pt x="827" y="35"/>
                    <a:pt x="839" y="40"/>
                    <a:pt x="850" y="43"/>
                  </a:cubicBezTo>
                  <a:cubicBezTo>
                    <a:pt x="850" y="43"/>
                    <a:pt x="850" y="43"/>
                    <a:pt x="850" y="43"/>
                  </a:cubicBezTo>
                  <a:cubicBezTo>
                    <a:pt x="861" y="47"/>
                    <a:pt x="866" y="48"/>
                    <a:pt x="862" y="46"/>
                  </a:cubicBezTo>
                  <a:cubicBezTo>
                    <a:pt x="858" y="45"/>
                    <a:pt x="814" y="28"/>
                    <a:pt x="824" y="34"/>
                  </a:cubicBezTo>
                  <a:close/>
                  <a:moveTo>
                    <a:pt x="469" y="24"/>
                  </a:moveTo>
                  <a:cubicBezTo>
                    <a:pt x="469" y="24"/>
                    <a:pt x="469" y="24"/>
                    <a:pt x="469" y="24"/>
                  </a:cubicBezTo>
                  <a:cubicBezTo>
                    <a:pt x="457" y="26"/>
                    <a:pt x="446" y="30"/>
                    <a:pt x="443" y="33"/>
                  </a:cubicBezTo>
                  <a:cubicBezTo>
                    <a:pt x="443" y="33"/>
                    <a:pt x="443" y="33"/>
                    <a:pt x="443" y="33"/>
                  </a:cubicBezTo>
                  <a:cubicBezTo>
                    <a:pt x="441" y="37"/>
                    <a:pt x="448" y="38"/>
                    <a:pt x="461" y="35"/>
                  </a:cubicBezTo>
                  <a:cubicBezTo>
                    <a:pt x="461" y="35"/>
                    <a:pt x="461" y="35"/>
                    <a:pt x="461" y="35"/>
                  </a:cubicBezTo>
                  <a:cubicBezTo>
                    <a:pt x="474" y="33"/>
                    <a:pt x="481" y="35"/>
                    <a:pt x="488" y="25"/>
                  </a:cubicBezTo>
                  <a:cubicBezTo>
                    <a:pt x="489" y="22"/>
                    <a:pt x="481" y="21"/>
                    <a:pt x="469" y="24"/>
                  </a:cubicBezTo>
                  <a:close/>
                  <a:moveTo>
                    <a:pt x="517" y="16"/>
                  </a:moveTo>
                  <a:cubicBezTo>
                    <a:pt x="517" y="16"/>
                    <a:pt x="517" y="16"/>
                    <a:pt x="517" y="16"/>
                  </a:cubicBezTo>
                  <a:cubicBezTo>
                    <a:pt x="504" y="18"/>
                    <a:pt x="493" y="21"/>
                    <a:pt x="491" y="25"/>
                  </a:cubicBezTo>
                  <a:cubicBezTo>
                    <a:pt x="491" y="25"/>
                    <a:pt x="491" y="25"/>
                    <a:pt x="491" y="25"/>
                  </a:cubicBezTo>
                  <a:cubicBezTo>
                    <a:pt x="489" y="28"/>
                    <a:pt x="498" y="30"/>
                    <a:pt x="511" y="28"/>
                  </a:cubicBezTo>
                  <a:cubicBezTo>
                    <a:pt x="511" y="28"/>
                    <a:pt x="511" y="28"/>
                    <a:pt x="511" y="28"/>
                  </a:cubicBezTo>
                  <a:cubicBezTo>
                    <a:pt x="524" y="27"/>
                    <a:pt x="534" y="30"/>
                    <a:pt x="537" y="19"/>
                  </a:cubicBezTo>
                  <a:cubicBezTo>
                    <a:pt x="538" y="16"/>
                    <a:pt x="529" y="15"/>
                    <a:pt x="517" y="16"/>
                  </a:cubicBezTo>
                  <a:close/>
                  <a:moveTo>
                    <a:pt x="565" y="12"/>
                  </a:moveTo>
                  <a:cubicBezTo>
                    <a:pt x="565" y="12"/>
                    <a:pt x="565" y="12"/>
                    <a:pt x="565" y="12"/>
                  </a:cubicBezTo>
                  <a:cubicBezTo>
                    <a:pt x="552" y="13"/>
                    <a:pt x="538" y="16"/>
                    <a:pt x="541" y="19"/>
                  </a:cubicBezTo>
                  <a:cubicBezTo>
                    <a:pt x="543" y="22"/>
                    <a:pt x="549" y="24"/>
                    <a:pt x="563" y="24"/>
                  </a:cubicBezTo>
                  <a:cubicBezTo>
                    <a:pt x="563" y="24"/>
                    <a:pt x="563" y="24"/>
                    <a:pt x="563" y="24"/>
                  </a:cubicBezTo>
                  <a:cubicBezTo>
                    <a:pt x="576" y="23"/>
                    <a:pt x="590" y="20"/>
                    <a:pt x="587" y="16"/>
                  </a:cubicBezTo>
                  <a:cubicBezTo>
                    <a:pt x="585" y="12"/>
                    <a:pt x="578" y="12"/>
                    <a:pt x="565" y="12"/>
                  </a:cubicBezTo>
                  <a:close/>
                  <a:moveTo>
                    <a:pt x="615" y="10"/>
                  </a:moveTo>
                  <a:cubicBezTo>
                    <a:pt x="615" y="10"/>
                    <a:pt x="615" y="10"/>
                    <a:pt x="615" y="10"/>
                  </a:cubicBezTo>
                  <a:cubicBezTo>
                    <a:pt x="602" y="11"/>
                    <a:pt x="587" y="11"/>
                    <a:pt x="591" y="16"/>
                  </a:cubicBezTo>
                  <a:cubicBezTo>
                    <a:pt x="595" y="21"/>
                    <a:pt x="601" y="22"/>
                    <a:pt x="615" y="22"/>
                  </a:cubicBezTo>
                  <a:cubicBezTo>
                    <a:pt x="615" y="22"/>
                    <a:pt x="615" y="22"/>
                    <a:pt x="615" y="22"/>
                  </a:cubicBezTo>
                  <a:cubicBezTo>
                    <a:pt x="628" y="22"/>
                    <a:pt x="641" y="20"/>
                    <a:pt x="638" y="16"/>
                  </a:cubicBezTo>
                  <a:cubicBezTo>
                    <a:pt x="635" y="12"/>
                    <a:pt x="628" y="10"/>
                    <a:pt x="615" y="10"/>
                  </a:cubicBezTo>
                  <a:close/>
                  <a:moveTo>
                    <a:pt x="664" y="12"/>
                  </a:moveTo>
                  <a:cubicBezTo>
                    <a:pt x="664" y="12"/>
                    <a:pt x="664" y="12"/>
                    <a:pt x="664" y="12"/>
                  </a:cubicBezTo>
                  <a:cubicBezTo>
                    <a:pt x="652" y="11"/>
                    <a:pt x="638" y="13"/>
                    <a:pt x="642" y="16"/>
                  </a:cubicBezTo>
                  <a:cubicBezTo>
                    <a:pt x="646" y="19"/>
                    <a:pt x="653" y="23"/>
                    <a:pt x="667" y="23"/>
                  </a:cubicBezTo>
                  <a:cubicBezTo>
                    <a:pt x="667" y="23"/>
                    <a:pt x="667" y="23"/>
                    <a:pt x="667" y="23"/>
                  </a:cubicBezTo>
                  <a:cubicBezTo>
                    <a:pt x="680" y="24"/>
                    <a:pt x="690" y="22"/>
                    <a:pt x="689" y="18"/>
                  </a:cubicBezTo>
                  <a:cubicBezTo>
                    <a:pt x="688" y="15"/>
                    <a:pt x="677" y="12"/>
                    <a:pt x="664" y="12"/>
                  </a:cubicBezTo>
                  <a:close/>
                  <a:moveTo>
                    <a:pt x="713" y="16"/>
                  </a:moveTo>
                  <a:cubicBezTo>
                    <a:pt x="713" y="16"/>
                    <a:pt x="713" y="16"/>
                    <a:pt x="713" y="16"/>
                  </a:cubicBezTo>
                  <a:cubicBezTo>
                    <a:pt x="701" y="15"/>
                    <a:pt x="692" y="15"/>
                    <a:pt x="693" y="19"/>
                  </a:cubicBezTo>
                  <a:cubicBezTo>
                    <a:pt x="693" y="19"/>
                    <a:pt x="693" y="19"/>
                    <a:pt x="693" y="19"/>
                  </a:cubicBezTo>
                  <a:cubicBezTo>
                    <a:pt x="694" y="22"/>
                    <a:pt x="705" y="26"/>
                    <a:pt x="718" y="27"/>
                  </a:cubicBezTo>
                  <a:cubicBezTo>
                    <a:pt x="718" y="27"/>
                    <a:pt x="718" y="27"/>
                    <a:pt x="718" y="27"/>
                  </a:cubicBezTo>
                  <a:cubicBezTo>
                    <a:pt x="731" y="29"/>
                    <a:pt x="740" y="27"/>
                    <a:pt x="738" y="24"/>
                  </a:cubicBezTo>
                  <a:cubicBezTo>
                    <a:pt x="737" y="20"/>
                    <a:pt x="726" y="17"/>
                    <a:pt x="713" y="16"/>
                  </a:cubicBezTo>
                  <a:close/>
                  <a:moveTo>
                    <a:pt x="761" y="22"/>
                  </a:moveTo>
                  <a:cubicBezTo>
                    <a:pt x="761" y="22"/>
                    <a:pt x="761" y="22"/>
                    <a:pt x="761" y="22"/>
                  </a:cubicBezTo>
                  <a:cubicBezTo>
                    <a:pt x="749" y="20"/>
                    <a:pt x="736" y="15"/>
                    <a:pt x="742" y="24"/>
                  </a:cubicBezTo>
                  <a:cubicBezTo>
                    <a:pt x="742" y="24"/>
                    <a:pt x="742" y="24"/>
                    <a:pt x="742" y="24"/>
                  </a:cubicBezTo>
                  <a:cubicBezTo>
                    <a:pt x="744" y="28"/>
                    <a:pt x="756" y="32"/>
                    <a:pt x="768" y="34"/>
                  </a:cubicBezTo>
                  <a:cubicBezTo>
                    <a:pt x="768" y="34"/>
                    <a:pt x="768" y="34"/>
                    <a:pt x="768" y="34"/>
                  </a:cubicBezTo>
                  <a:cubicBezTo>
                    <a:pt x="781" y="36"/>
                    <a:pt x="789" y="35"/>
                    <a:pt x="787" y="32"/>
                  </a:cubicBezTo>
                  <a:cubicBezTo>
                    <a:pt x="784" y="28"/>
                    <a:pt x="773" y="25"/>
                    <a:pt x="761" y="22"/>
                  </a:cubicBezTo>
                  <a:close/>
                  <a:moveTo>
                    <a:pt x="520" y="8"/>
                  </a:moveTo>
                  <a:cubicBezTo>
                    <a:pt x="520" y="8"/>
                    <a:pt x="520" y="8"/>
                    <a:pt x="520" y="8"/>
                  </a:cubicBezTo>
                  <a:cubicBezTo>
                    <a:pt x="508" y="10"/>
                    <a:pt x="498" y="12"/>
                    <a:pt x="497" y="14"/>
                  </a:cubicBezTo>
                  <a:cubicBezTo>
                    <a:pt x="497" y="14"/>
                    <a:pt x="497" y="14"/>
                    <a:pt x="497" y="14"/>
                  </a:cubicBezTo>
                  <a:cubicBezTo>
                    <a:pt x="495" y="16"/>
                    <a:pt x="503" y="16"/>
                    <a:pt x="516" y="14"/>
                  </a:cubicBezTo>
                  <a:cubicBezTo>
                    <a:pt x="516" y="14"/>
                    <a:pt x="516" y="14"/>
                    <a:pt x="516" y="14"/>
                  </a:cubicBezTo>
                  <a:cubicBezTo>
                    <a:pt x="528" y="12"/>
                    <a:pt x="537" y="13"/>
                    <a:pt x="540" y="7"/>
                  </a:cubicBezTo>
                  <a:cubicBezTo>
                    <a:pt x="541" y="6"/>
                    <a:pt x="532" y="6"/>
                    <a:pt x="520" y="8"/>
                  </a:cubicBezTo>
                  <a:close/>
                  <a:moveTo>
                    <a:pt x="566" y="4"/>
                  </a:moveTo>
                  <a:cubicBezTo>
                    <a:pt x="566" y="4"/>
                    <a:pt x="566" y="4"/>
                    <a:pt x="566" y="4"/>
                  </a:cubicBezTo>
                  <a:cubicBezTo>
                    <a:pt x="554" y="5"/>
                    <a:pt x="547" y="3"/>
                    <a:pt x="543" y="8"/>
                  </a:cubicBezTo>
                  <a:cubicBezTo>
                    <a:pt x="543" y="8"/>
                    <a:pt x="543" y="8"/>
                    <a:pt x="543" y="8"/>
                  </a:cubicBezTo>
                  <a:cubicBezTo>
                    <a:pt x="542" y="10"/>
                    <a:pt x="551" y="10"/>
                    <a:pt x="564" y="10"/>
                  </a:cubicBezTo>
                  <a:cubicBezTo>
                    <a:pt x="564" y="10"/>
                    <a:pt x="564" y="10"/>
                    <a:pt x="564" y="10"/>
                  </a:cubicBezTo>
                  <a:cubicBezTo>
                    <a:pt x="576" y="9"/>
                    <a:pt x="586" y="11"/>
                    <a:pt x="587" y="5"/>
                  </a:cubicBezTo>
                  <a:cubicBezTo>
                    <a:pt x="588" y="4"/>
                    <a:pt x="578" y="4"/>
                    <a:pt x="566" y="4"/>
                  </a:cubicBezTo>
                  <a:close/>
                  <a:moveTo>
                    <a:pt x="614" y="3"/>
                  </a:moveTo>
                  <a:cubicBezTo>
                    <a:pt x="614" y="3"/>
                    <a:pt x="614" y="3"/>
                    <a:pt x="614" y="3"/>
                  </a:cubicBezTo>
                  <a:cubicBezTo>
                    <a:pt x="601" y="3"/>
                    <a:pt x="592" y="0"/>
                    <a:pt x="591" y="5"/>
                  </a:cubicBezTo>
                  <a:cubicBezTo>
                    <a:pt x="591" y="5"/>
                    <a:pt x="591" y="5"/>
                    <a:pt x="591" y="5"/>
                  </a:cubicBezTo>
                  <a:cubicBezTo>
                    <a:pt x="591" y="7"/>
                    <a:pt x="601" y="8"/>
                    <a:pt x="613" y="8"/>
                  </a:cubicBezTo>
                  <a:cubicBezTo>
                    <a:pt x="613" y="8"/>
                    <a:pt x="613" y="8"/>
                    <a:pt x="613" y="8"/>
                  </a:cubicBezTo>
                  <a:cubicBezTo>
                    <a:pt x="626" y="8"/>
                    <a:pt x="637" y="11"/>
                    <a:pt x="636" y="5"/>
                  </a:cubicBezTo>
                  <a:cubicBezTo>
                    <a:pt x="636" y="4"/>
                    <a:pt x="626" y="3"/>
                    <a:pt x="614" y="3"/>
                  </a:cubicBezTo>
                  <a:close/>
                  <a:moveTo>
                    <a:pt x="662" y="3"/>
                  </a:moveTo>
                  <a:cubicBezTo>
                    <a:pt x="662" y="3"/>
                    <a:pt x="662" y="3"/>
                    <a:pt x="662" y="3"/>
                  </a:cubicBezTo>
                  <a:cubicBezTo>
                    <a:pt x="649" y="3"/>
                    <a:pt x="639" y="0"/>
                    <a:pt x="640" y="5"/>
                  </a:cubicBezTo>
                  <a:cubicBezTo>
                    <a:pt x="640" y="5"/>
                    <a:pt x="640" y="5"/>
                    <a:pt x="640" y="5"/>
                  </a:cubicBezTo>
                  <a:cubicBezTo>
                    <a:pt x="640" y="7"/>
                    <a:pt x="651" y="9"/>
                    <a:pt x="664" y="9"/>
                  </a:cubicBezTo>
                  <a:cubicBezTo>
                    <a:pt x="664" y="9"/>
                    <a:pt x="664" y="9"/>
                    <a:pt x="664" y="9"/>
                  </a:cubicBezTo>
                  <a:cubicBezTo>
                    <a:pt x="677" y="9"/>
                    <a:pt x="686" y="8"/>
                    <a:pt x="685" y="6"/>
                  </a:cubicBezTo>
                  <a:cubicBezTo>
                    <a:pt x="684" y="5"/>
                    <a:pt x="674" y="3"/>
                    <a:pt x="662" y="3"/>
                  </a:cubicBezTo>
                  <a:close/>
                  <a:moveTo>
                    <a:pt x="709" y="7"/>
                  </a:moveTo>
                  <a:cubicBezTo>
                    <a:pt x="709" y="7"/>
                    <a:pt x="709" y="7"/>
                    <a:pt x="709" y="7"/>
                  </a:cubicBezTo>
                  <a:cubicBezTo>
                    <a:pt x="697" y="6"/>
                    <a:pt x="688" y="5"/>
                    <a:pt x="689" y="7"/>
                  </a:cubicBezTo>
                  <a:cubicBezTo>
                    <a:pt x="689" y="7"/>
                    <a:pt x="689" y="7"/>
                    <a:pt x="689" y="7"/>
                  </a:cubicBezTo>
                  <a:cubicBezTo>
                    <a:pt x="690" y="8"/>
                    <a:pt x="701" y="11"/>
                    <a:pt x="713" y="13"/>
                  </a:cubicBezTo>
                  <a:cubicBezTo>
                    <a:pt x="713" y="13"/>
                    <a:pt x="713" y="13"/>
                    <a:pt x="713" y="13"/>
                  </a:cubicBezTo>
                  <a:cubicBezTo>
                    <a:pt x="726" y="14"/>
                    <a:pt x="734" y="14"/>
                    <a:pt x="733" y="13"/>
                  </a:cubicBezTo>
                  <a:cubicBezTo>
                    <a:pt x="731" y="11"/>
                    <a:pt x="721" y="9"/>
                    <a:pt x="709" y="7"/>
                  </a:cubicBezTo>
                  <a:close/>
                  <a:moveTo>
                    <a:pt x="754" y="14"/>
                  </a:moveTo>
                  <a:cubicBezTo>
                    <a:pt x="754" y="14"/>
                    <a:pt x="754" y="14"/>
                    <a:pt x="754" y="14"/>
                  </a:cubicBezTo>
                  <a:cubicBezTo>
                    <a:pt x="744" y="13"/>
                    <a:pt x="733" y="9"/>
                    <a:pt x="738" y="14"/>
                  </a:cubicBezTo>
                  <a:cubicBezTo>
                    <a:pt x="738" y="14"/>
                    <a:pt x="738" y="14"/>
                    <a:pt x="738" y="14"/>
                  </a:cubicBezTo>
                  <a:cubicBezTo>
                    <a:pt x="740" y="15"/>
                    <a:pt x="749" y="18"/>
                    <a:pt x="760" y="20"/>
                  </a:cubicBezTo>
                  <a:cubicBezTo>
                    <a:pt x="760" y="20"/>
                    <a:pt x="760" y="20"/>
                    <a:pt x="760" y="20"/>
                  </a:cubicBezTo>
                  <a:cubicBezTo>
                    <a:pt x="771" y="22"/>
                    <a:pt x="778" y="22"/>
                    <a:pt x="776" y="20"/>
                  </a:cubicBezTo>
                  <a:cubicBezTo>
                    <a:pt x="774" y="19"/>
                    <a:pt x="765" y="16"/>
                    <a:pt x="754" y="14"/>
                  </a:cubicBezTo>
                  <a:close/>
                  <a:moveTo>
                    <a:pt x="807" y="32"/>
                  </a:moveTo>
                  <a:cubicBezTo>
                    <a:pt x="807" y="32"/>
                    <a:pt x="807" y="32"/>
                    <a:pt x="807" y="32"/>
                  </a:cubicBezTo>
                  <a:cubicBezTo>
                    <a:pt x="795" y="29"/>
                    <a:pt x="788" y="29"/>
                    <a:pt x="790" y="32"/>
                  </a:cubicBezTo>
                  <a:cubicBezTo>
                    <a:pt x="790" y="32"/>
                    <a:pt x="790" y="32"/>
                    <a:pt x="790" y="32"/>
                  </a:cubicBezTo>
                  <a:cubicBezTo>
                    <a:pt x="793" y="36"/>
                    <a:pt x="805" y="40"/>
                    <a:pt x="817" y="44"/>
                  </a:cubicBezTo>
                  <a:cubicBezTo>
                    <a:pt x="817" y="44"/>
                    <a:pt x="817" y="44"/>
                    <a:pt x="817" y="44"/>
                  </a:cubicBezTo>
                  <a:cubicBezTo>
                    <a:pt x="829" y="46"/>
                    <a:pt x="836" y="45"/>
                    <a:pt x="833" y="42"/>
                  </a:cubicBezTo>
                  <a:cubicBezTo>
                    <a:pt x="830" y="39"/>
                    <a:pt x="819" y="35"/>
                    <a:pt x="807" y="32"/>
                  </a:cubicBezTo>
                  <a:close/>
                  <a:moveTo>
                    <a:pt x="850" y="44"/>
                  </a:moveTo>
                  <a:cubicBezTo>
                    <a:pt x="850" y="44"/>
                    <a:pt x="850" y="44"/>
                    <a:pt x="850" y="44"/>
                  </a:cubicBezTo>
                  <a:cubicBezTo>
                    <a:pt x="840" y="41"/>
                    <a:pt x="833" y="40"/>
                    <a:pt x="836" y="43"/>
                  </a:cubicBezTo>
                  <a:cubicBezTo>
                    <a:pt x="836" y="43"/>
                    <a:pt x="836" y="43"/>
                    <a:pt x="836" y="43"/>
                  </a:cubicBezTo>
                  <a:cubicBezTo>
                    <a:pt x="839" y="47"/>
                    <a:pt x="851" y="53"/>
                    <a:pt x="863" y="56"/>
                  </a:cubicBezTo>
                  <a:cubicBezTo>
                    <a:pt x="863" y="56"/>
                    <a:pt x="863" y="56"/>
                    <a:pt x="863" y="56"/>
                  </a:cubicBezTo>
                  <a:cubicBezTo>
                    <a:pt x="874" y="59"/>
                    <a:pt x="880" y="59"/>
                    <a:pt x="876" y="56"/>
                  </a:cubicBezTo>
                  <a:cubicBezTo>
                    <a:pt x="873" y="53"/>
                    <a:pt x="862" y="48"/>
                    <a:pt x="850" y="44"/>
                  </a:cubicBezTo>
                  <a:close/>
                  <a:moveTo>
                    <a:pt x="891" y="59"/>
                  </a:moveTo>
                  <a:cubicBezTo>
                    <a:pt x="891" y="59"/>
                    <a:pt x="891" y="59"/>
                    <a:pt x="891" y="59"/>
                  </a:cubicBezTo>
                  <a:cubicBezTo>
                    <a:pt x="881" y="55"/>
                    <a:pt x="875" y="54"/>
                    <a:pt x="879" y="57"/>
                  </a:cubicBezTo>
                  <a:cubicBezTo>
                    <a:pt x="879" y="57"/>
                    <a:pt x="879" y="57"/>
                    <a:pt x="879" y="57"/>
                  </a:cubicBezTo>
                  <a:cubicBezTo>
                    <a:pt x="883" y="60"/>
                    <a:pt x="895" y="66"/>
                    <a:pt x="906" y="70"/>
                  </a:cubicBezTo>
                  <a:cubicBezTo>
                    <a:pt x="906" y="70"/>
                    <a:pt x="906" y="70"/>
                    <a:pt x="906" y="70"/>
                  </a:cubicBezTo>
                  <a:cubicBezTo>
                    <a:pt x="916" y="74"/>
                    <a:pt x="921" y="75"/>
                    <a:pt x="917" y="71"/>
                  </a:cubicBezTo>
                  <a:cubicBezTo>
                    <a:pt x="912" y="68"/>
                    <a:pt x="901" y="63"/>
                    <a:pt x="891" y="59"/>
                  </a:cubicBezTo>
                  <a:close/>
                  <a:moveTo>
                    <a:pt x="929" y="75"/>
                  </a:moveTo>
                  <a:cubicBezTo>
                    <a:pt x="929" y="75"/>
                    <a:pt x="929" y="75"/>
                    <a:pt x="929" y="75"/>
                  </a:cubicBezTo>
                  <a:cubicBezTo>
                    <a:pt x="920" y="71"/>
                    <a:pt x="916" y="69"/>
                    <a:pt x="920" y="72"/>
                  </a:cubicBezTo>
                  <a:cubicBezTo>
                    <a:pt x="920" y="72"/>
                    <a:pt x="920" y="72"/>
                    <a:pt x="920" y="72"/>
                  </a:cubicBezTo>
                  <a:cubicBezTo>
                    <a:pt x="924" y="76"/>
                    <a:pt x="936" y="82"/>
                    <a:pt x="945" y="87"/>
                  </a:cubicBezTo>
                  <a:cubicBezTo>
                    <a:pt x="945" y="87"/>
                    <a:pt x="945" y="87"/>
                    <a:pt x="945" y="87"/>
                  </a:cubicBezTo>
                  <a:cubicBezTo>
                    <a:pt x="955" y="91"/>
                    <a:pt x="958" y="92"/>
                    <a:pt x="954" y="89"/>
                  </a:cubicBezTo>
                  <a:cubicBezTo>
                    <a:pt x="949" y="86"/>
                    <a:pt x="938" y="80"/>
                    <a:pt x="929" y="75"/>
                  </a:cubicBezTo>
                  <a:close/>
                  <a:moveTo>
                    <a:pt x="461" y="37"/>
                  </a:moveTo>
                  <a:cubicBezTo>
                    <a:pt x="461" y="37"/>
                    <a:pt x="461" y="37"/>
                    <a:pt x="461" y="37"/>
                  </a:cubicBezTo>
                  <a:cubicBezTo>
                    <a:pt x="448" y="39"/>
                    <a:pt x="436" y="44"/>
                    <a:pt x="434" y="49"/>
                  </a:cubicBezTo>
                  <a:cubicBezTo>
                    <a:pt x="434" y="49"/>
                    <a:pt x="434" y="49"/>
                    <a:pt x="434" y="49"/>
                  </a:cubicBezTo>
                  <a:cubicBezTo>
                    <a:pt x="431" y="54"/>
                    <a:pt x="439" y="56"/>
                    <a:pt x="453" y="54"/>
                  </a:cubicBezTo>
                  <a:cubicBezTo>
                    <a:pt x="453" y="54"/>
                    <a:pt x="453" y="54"/>
                    <a:pt x="453" y="54"/>
                  </a:cubicBezTo>
                  <a:cubicBezTo>
                    <a:pt x="466" y="51"/>
                    <a:pt x="479" y="45"/>
                    <a:pt x="480" y="41"/>
                  </a:cubicBezTo>
                  <a:cubicBezTo>
                    <a:pt x="482" y="36"/>
                    <a:pt x="474" y="34"/>
                    <a:pt x="461" y="37"/>
                  </a:cubicBezTo>
                  <a:close/>
                  <a:moveTo>
                    <a:pt x="511" y="29"/>
                  </a:moveTo>
                  <a:cubicBezTo>
                    <a:pt x="511" y="29"/>
                    <a:pt x="511" y="29"/>
                    <a:pt x="511" y="29"/>
                  </a:cubicBezTo>
                  <a:cubicBezTo>
                    <a:pt x="498" y="31"/>
                    <a:pt x="486" y="36"/>
                    <a:pt x="484" y="40"/>
                  </a:cubicBezTo>
                  <a:cubicBezTo>
                    <a:pt x="484" y="40"/>
                    <a:pt x="484" y="40"/>
                    <a:pt x="484" y="40"/>
                  </a:cubicBezTo>
                  <a:cubicBezTo>
                    <a:pt x="482" y="45"/>
                    <a:pt x="492" y="48"/>
                    <a:pt x="505" y="46"/>
                  </a:cubicBezTo>
                  <a:cubicBezTo>
                    <a:pt x="505" y="46"/>
                    <a:pt x="505" y="46"/>
                    <a:pt x="505" y="46"/>
                  </a:cubicBezTo>
                  <a:cubicBezTo>
                    <a:pt x="519" y="44"/>
                    <a:pt x="531" y="40"/>
                    <a:pt x="532" y="35"/>
                  </a:cubicBezTo>
                  <a:cubicBezTo>
                    <a:pt x="534" y="30"/>
                    <a:pt x="524" y="28"/>
                    <a:pt x="511" y="29"/>
                  </a:cubicBezTo>
                  <a:close/>
                  <a:moveTo>
                    <a:pt x="562" y="25"/>
                  </a:moveTo>
                  <a:cubicBezTo>
                    <a:pt x="562" y="25"/>
                    <a:pt x="562" y="25"/>
                    <a:pt x="562" y="25"/>
                  </a:cubicBezTo>
                  <a:cubicBezTo>
                    <a:pt x="549" y="25"/>
                    <a:pt x="538" y="29"/>
                    <a:pt x="536" y="34"/>
                  </a:cubicBezTo>
                  <a:cubicBezTo>
                    <a:pt x="536" y="34"/>
                    <a:pt x="536" y="34"/>
                    <a:pt x="536" y="34"/>
                  </a:cubicBezTo>
                  <a:cubicBezTo>
                    <a:pt x="536" y="39"/>
                    <a:pt x="545" y="43"/>
                    <a:pt x="560" y="42"/>
                  </a:cubicBezTo>
                  <a:cubicBezTo>
                    <a:pt x="560" y="42"/>
                    <a:pt x="560" y="42"/>
                    <a:pt x="560" y="42"/>
                  </a:cubicBezTo>
                  <a:cubicBezTo>
                    <a:pt x="574" y="41"/>
                    <a:pt x="585" y="37"/>
                    <a:pt x="586" y="32"/>
                  </a:cubicBezTo>
                  <a:cubicBezTo>
                    <a:pt x="586" y="27"/>
                    <a:pt x="576" y="24"/>
                    <a:pt x="562" y="25"/>
                  </a:cubicBezTo>
                  <a:close/>
                  <a:moveTo>
                    <a:pt x="615" y="23"/>
                  </a:moveTo>
                  <a:cubicBezTo>
                    <a:pt x="615" y="23"/>
                    <a:pt x="615" y="23"/>
                    <a:pt x="615" y="23"/>
                  </a:cubicBezTo>
                  <a:cubicBezTo>
                    <a:pt x="601" y="23"/>
                    <a:pt x="590" y="26"/>
                    <a:pt x="590" y="31"/>
                  </a:cubicBezTo>
                  <a:cubicBezTo>
                    <a:pt x="590" y="31"/>
                    <a:pt x="590" y="31"/>
                    <a:pt x="590" y="31"/>
                  </a:cubicBezTo>
                  <a:cubicBezTo>
                    <a:pt x="590" y="36"/>
                    <a:pt x="600" y="40"/>
                    <a:pt x="614" y="40"/>
                  </a:cubicBezTo>
                  <a:cubicBezTo>
                    <a:pt x="614" y="40"/>
                    <a:pt x="614" y="40"/>
                    <a:pt x="614" y="40"/>
                  </a:cubicBezTo>
                  <a:cubicBezTo>
                    <a:pt x="629" y="40"/>
                    <a:pt x="640" y="36"/>
                    <a:pt x="639" y="31"/>
                  </a:cubicBezTo>
                  <a:cubicBezTo>
                    <a:pt x="639" y="26"/>
                    <a:pt x="628" y="24"/>
                    <a:pt x="615" y="23"/>
                  </a:cubicBezTo>
                  <a:close/>
                  <a:moveTo>
                    <a:pt x="667" y="24"/>
                  </a:moveTo>
                  <a:cubicBezTo>
                    <a:pt x="667" y="24"/>
                    <a:pt x="667" y="24"/>
                    <a:pt x="667" y="24"/>
                  </a:cubicBezTo>
                  <a:cubicBezTo>
                    <a:pt x="654" y="24"/>
                    <a:pt x="643" y="27"/>
                    <a:pt x="643" y="31"/>
                  </a:cubicBezTo>
                  <a:cubicBezTo>
                    <a:pt x="643" y="31"/>
                    <a:pt x="643" y="31"/>
                    <a:pt x="643" y="31"/>
                  </a:cubicBezTo>
                  <a:cubicBezTo>
                    <a:pt x="644" y="36"/>
                    <a:pt x="655" y="41"/>
                    <a:pt x="669" y="41"/>
                  </a:cubicBezTo>
                  <a:cubicBezTo>
                    <a:pt x="669" y="41"/>
                    <a:pt x="669" y="41"/>
                    <a:pt x="669" y="41"/>
                  </a:cubicBezTo>
                  <a:cubicBezTo>
                    <a:pt x="683" y="42"/>
                    <a:pt x="693" y="39"/>
                    <a:pt x="693" y="34"/>
                  </a:cubicBezTo>
                  <a:cubicBezTo>
                    <a:pt x="691" y="29"/>
                    <a:pt x="681" y="25"/>
                    <a:pt x="667" y="24"/>
                  </a:cubicBezTo>
                  <a:close/>
                  <a:moveTo>
                    <a:pt x="719" y="28"/>
                  </a:moveTo>
                  <a:cubicBezTo>
                    <a:pt x="719" y="28"/>
                    <a:pt x="719" y="28"/>
                    <a:pt x="719" y="28"/>
                  </a:cubicBezTo>
                  <a:cubicBezTo>
                    <a:pt x="705" y="27"/>
                    <a:pt x="696" y="29"/>
                    <a:pt x="697" y="34"/>
                  </a:cubicBezTo>
                  <a:cubicBezTo>
                    <a:pt x="697" y="34"/>
                    <a:pt x="697" y="34"/>
                    <a:pt x="697" y="34"/>
                  </a:cubicBezTo>
                  <a:cubicBezTo>
                    <a:pt x="698" y="39"/>
                    <a:pt x="710" y="44"/>
                    <a:pt x="724" y="45"/>
                  </a:cubicBezTo>
                  <a:cubicBezTo>
                    <a:pt x="724" y="45"/>
                    <a:pt x="724" y="45"/>
                    <a:pt x="724" y="45"/>
                  </a:cubicBezTo>
                  <a:cubicBezTo>
                    <a:pt x="737" y="47"/>
                    <a:pt x="747" y="44"/>
                    <a:pt x="745" y="39"/>
                  </a:cubicBezTo>
                  <a:cubicBezTo>
                    <a:pt x="743" y="34"/>
                    <a:pt x="732" y="30"/>
                    <a:pt x="719" y="28"/>
                  </a:cubicBezTo>
                  <a:close/>
                  <a:moveTo>
                    <a:pt x="769" y="35"/>
                  </a:moveTo>
                  <a:cubicBezTo>
                    <a:pt x="769" y="35"/>
                    <a:pt x="769" y="35"/>
                    <a:pt x="769" y="35"/>
                  </a:cubicBezTo>
                  <a:cubicBezTo>
                    <a:pt x="756" y="33"/>
                    <a:pt x="747" y="35"/>
                    <a:pt x="749" y="40"/>
                  </a:cubicBezTo>
                  <a:cubicBezTo>
                    <a:pt x="749" y="40"/>
                    <a:pt x="749" y="40"/>
                    <a:pt x="749" y="40"/>
                  </a:cubicBezTo>
                  <a:cubicBezTo>
                    <a:pt x="751" y="44"/>
                    <a:pt x="763" y="50"/>
                    <a:pt x="776" y="52"/>
                  </a:cubicBezTo>
                  <a:cubicBezTo>
                    <a:pt x="776" y="52"/>
                    <a:pt x="776" y="52"/>
                    <a:pt x="776" y="52"/>
                  </a:cubicBezTo>
                  <a:cubicBezTo>
                    <a:pt x="790" y="54"/>
                    <a:pt x="798" y="52"/>
                    <a:pt x="796" y="47"/>
                  </a:cubicBezTo>
                  <a:cubicBezTo>
                    <a:pt x="793" y="42"/>
                    <a:pt x="782" y="37"/>
                    <a:pt x="769" y="35"/>
                  </a:cubicBezTo>
                  <a:close/>
                  <a:moveTo>
                    <a:pt x="817" y="45"/>
                  </a:moveTo>
                  <a:cubicBezTo>
                    <a:pt x="817" y="45"/>
                    <a:pt x="817" y="45"/>
                    <a:pt x="817" y="45"/>
                  </a:cubicBezTo>
                  <a:cubicBezTo>
                    <a:pt x="805" y="42"/>
                    <a:pt x="797" y="43"/>
                    <a:pt x="800" y="48"/>
                  </a:cubicBezTo>
                  <a:cubicBezTo>
                    <a:pt x="800" y="48"/>
                    <a:pt x="800" y="48"/>
                    <a:pt x="800" y="48"/>
                  </a:cubicBezTo>
                  <a:cubicBezTo>
                    <a:pt x="802" y="53"/>
                    <a:pt x="814" y="59"/>
                    <a:pt x="827" y="62"/>
                  </a:cubicBezTo>
                  <a:cubicBezTo>
                    <a:pt x="827" y="62"/>
                    <a:pt x="827" y="62"/>
                    <a:pt x="827" y="62"/>
                  </a:cubicBezTo>
                  <a:cubicBezTo>
                    <a:pt x="840" y="64"/>
                    <a:pt x="847" y="62"/>
                    <a:pt x="845" y="58"/>
                  </a:cubicBezTo>
                  <a:cubicBezTo>
                    <a:pt x="841" y="53"/>
                    <a:pt x="830" y="47"/>
                    <a:pt x="817" y="45"/>
                  </a:cubicBezTo>
                  <a:close/>
                  <a:moveTo>
                    <a:pt x="864" y="57"/>
                  </a:moveTo>
                  <a:cubicBezTo>
                    <a:pt x="864" y="57"/>
                    <a:pt x="864" y="57"/>
                    <a:pt x="864" y="57"/>
                  </a:cubicBezTo>
                  <a:cubicBezTo>
                    <a:pt x="852" y="53"/>
                    <a:pt x="845" y="54"/>
                    <a:pt x="848" y="59"/>
                  </a:cubicBezTo>
                  <a:cubicBezTo>
                    <a:pt x="848" y="59"/>
                    <a:pt x="848" y="59"/>
                    <a:pt x="848" y="59"/>
                  </a:cubicBezTo>
                  <a:cubicBezTo>
                    <a:pt x="851" y="64"/>
                    <a:pt x="864" y="70"/>
                    <a:pt x="876" y="74"/>
                  </a:cubicBezTo>
                  <a:cubicBezTo>
                    <a:pt x="876" y="74"/>
                    <a:pt x="876" y="74"/>
                    <a:pt x="876" y="74"/>
                  </a:cubicBezTo>
                  <a:cubicBezTo>
                    <a:pt x="888" y="77"/>
                    <a:pt x="894" y="76"/>
                    <a:pt x="890" y="71"/>
                  </a:cubicBezTo>
                  <a:cubicBezTo>
                    <a:pt x="887" y="66"/>
                    <a:pt x="875" y="60"/>
                    <a:pt x="864" y="57"/>
                  </a:cubicBezTo>
                  <a:close/>
                  <a:moveTo>
                    <a:pt x="907" y="71"/>
                  </a:moveTo>
                  <a:cubicBezTo>
                    <a:pt x="907" y="71"/>
                    <a:pt x="907" y="71"/>
                    <a:pt x="907" y="71"/>
                  </a:cubicBezTo>
                  <a:cubicBezTo>
                    <a:pt x="896" y="67"/>
                    <a:pt x="890" y="67"/>
                    <a:pt x="894" y="72"/>
                  </a:cubicBezTo>
                  <a:cubicBezTo>
                    <a:pt x="894" y="72"/>
                    <a:pt x="894" y="72"/>
                    <a:pt x="894" y="72"/>
                  </a:cubicBezTo>
                  <a:cubicBezTo>
                    <a:pt x="898" y="77"/>
                    <a:pt x="909" y="84"/>
                    <a:pt x="921" y="88"/>
                  </a:cubicBezTo>
                  <a:cubicBezTo>
                    <a:pt x="921" y="88"/>
                    <a:pt x="921" y="88"/>
                    <a:pt x="921" y="88"/>
                  </a:cubicBezTo>
                  <a:cubicBezTo>
                    <a:pt x="932" y="91"/>
                    <a:pt x="937" y="91"/>
                    <a:pt x="933" y="86"/>
                  </a:cubicBezTo>
                  <a:cubicBezTo>
                    <a:pt x="929" y="81"/>
                    <a:pt x="917" y="75"/>
                    <a:pt x="907" y="71"/>
                  </a:cubicBezTo>
                  <a:close/>
                  <a:moveTo>
                    <a:pt x="946" y="88"/>
                  </a:moveTo>
                  <a:cubicBezTo>
                    <a:pt x="946" y="88"/>
                    <a:pt x="946" y="88"/>
                    <a:pt x="946" y="88"/>
                  </a:cubicBezTo>
                  <a:cubicBezTo>
                    <a:pt x="937" y="83"/>
                    <a:pt x="932" y="83"/>
                    <a:pt x="936" y="87"/>
                  </a:cubicBezTo>
                  <a:cubicBezTo>
                    <a:pt x="936" y="87"/>
                    <a:pt x="936" y="87"/>
                    <a:pt x="936" y="87"/>
                  </a:cubicBezTo>
                  <a:cubicBezTo>
                    <a:pt x="940" y="92"/>
                    <a:pt x="952" y="100"/>
                    <a:pt x="962" y="104"/>
                  </a:cubicBezTo>
                  <a:cubicBezTo>
                    <a:pt x="962" y="104"/>
                    <a:pt x="962" y="104"/>
                    <a:pt x="962" y="104"/>
                  </a:cubicBezTo>
                  <a:cubicBezTo>
                    <a:pt x="972" y="108"/>
                    <a:pt x="976" y="108"/>
                    <a:pt x="972" y="103"/>
                  </a:cubicBezTo>
                  <a:cubicBezTo>
                    <a:pt x="967" y="99"/>
                    <a:pt x="956" y="93"/>
                    <a:pt x="946" y="88"/>
                  </a:cubicBezTo>
                  <a:close/>
                  <a:moveTo>
                    <a:pt x="982" y="106"/>
                  </a:moveTo>
                  <a:cubicBezTo>
                    <a:pt x="982" y="106"/>
                    <a:pt x="982" y="106"/>
                    <a:pt x="982" y="106"/>
                  </a:cubicBezTo>
                  <a:cubicBezTo>
                    <a:pt x="973" y="101"/>
                    <a:pt x="970" y="100"/>
                    <a:pt x="975" y="105"/>
                  </a:cubicBezTo>
                  <a:cubicBezTo>
                    <a:pt x="975" y="105"/>
                    <a:pt x="975" y="105"/>
                    <a:pt x="975" y="105"/>
                  </a:cubicBezTo>
                  <a:cubicBezTo>
                    <a:pt x="979" y="109"/>
                    <a:pt x="991" y="117"/>
                    <a:pt x="1000" y="122"/>
                  </a:cubicBezTo>
                  <a:cubicBezTo>
                    <a:pt x="1000" y="122"/>
                    <a:pt x="1000" y="122"/>
                    <a:pt x="1000" y="122"/>
                  </a:cubicBezTo>
                  <a:cubicBezTo>
                    <a:pt x="1009" y="127"/>
                    <a:pt x="1012" y="127"/>
                    <a:pt x="1007" y="122"/>
                  </a:cubicBezTo>
                  <a:cubicBezTo>
                    <a:pt x="1002" y="118"/>
                    <a:pt x="991" y="111"/>
                    <a:pt x="982" y="106"/>
                  </a:cubicBezTo>
                  <a:close/>
                  <a:moveTo>
                    <a:pt x="1009" y="124"/>
                  </a:moveTo>
                  <a:cubicBezTo>
                    <a:pt x="1009" y="124"/>
                    <a:pt x="1009" y="124"/>
                    <a:pt x="1009" y="124"/>
                  </a:cubicBezTo>
                  <a:cubicBezTo>
                    <a:pt x="1015" y="128"/>
                    <a:pt x="1026" y="136"/>
                    <a:pt x="1033" y="142"/>
                  </a:cubicBezTo>
                  <a:cubicBezTo>
                    <a:pt x="1033" y="142"/>
                    <a:pt x="1033" y="142"/>
                    <a:pt x="1033" y="142"/>
                  </a:cubicBezTo>
                  <a:cubicBezTo>
                    <a:pt x="1041" y="147"/>
                    <a:pt x="1043" y="147"/>
                    <a:pt x="1038" y="143"/>
                  </a:cubicBezTo>
                  <a:cubicBezTo>
                    <a:pt x="1032" y="139"/>
                    <a:pt x="1004" y="120"/>
                    <a:pt x="1009" y="124"/>
                  </a:cubicBezTo>
                  <a:close/>
                  <a:moveTo>
                    <a:pt x="309" y="92"/>
                  </a:moveTo>
                  <a:cubicBezTo>
                    <a:pt x="309" y="92"/>
                    <a:pt x="309" y="92"/>
                    <a:pt x="309" y="92"/>
                  </a:cubicBezTo>
                  <a:cubicBezTo>
                    <a:pt x="297" y="96"/>
                    <a:pt x="286" y="103"/>
                    <a:pt x="282" y="109"/>
                  </a:cubicBezTo>
                  <a:cubicBezTo>
                    <a:pt x="282" y="109"/>
                    <a:pt x="282" y="109"/>
                    <a:pt x="282" y="109"/>
                  </a:cubicBezTo>
                  <a:cubicBezTo>
                    <a:pt x="278" y="115"/>
                    <a:pt x="283" y="117"/>
                    <a:pt x="295" y="113"/>
                  </a:cubicBezTo>
                  <a:cubicBezTo>
                    <a:pt x="295" y="113"/>
                    <a:pt x="295" y="113"/>
                    <a:pt x="295" y="113"/>
                  </a:cubicBezTo>
                  <a:cubicBezTo>
                    <a:pt x="306" y="109"/>
                    <a:pt x="319" y="101"/>
                    <a:pt x="322" y="95"/>
                  </a:cubicBezTo>
                  <a:cubicBezTo>
                    <a:pt x="326" y="89"/>
                    <a:pt x="320" y="88"/>
                    <a:pt x="309" y="92"/>
                  </a:cubicBezTo>
                  <a:close/>
                  <a:moveTo>
                    <a:pt x="452" y="55"/>
                  </a:moveTo>
                  <a:cubicBezTo>
                    <a:pt x="452" y="55"/>
                    <a:pt x="452" y="55"/>
                    <a:pt x="452" y="55"/>
                  </a:cubicBezTo>
                  <a:cubicBezTo>
                    <a:pt x="439" y="57"/>
                    <a:pt x="427" y="63"/>
                    <a:pt x="424" y="70"/>
                  </a:cubicBezTo>
                  <a:cubicBezTo>
                    <a:pt x="424" y="70"/>
                    <a:pt x="424" y="70"/>
                    <a:pt x="424" y="70"/>
                  </a:cubicBezTo>
                  <a:cubicBezTo>
                    <a:pt x="422" y="76"/>
                    <a:pt x="431" y="79"/>
                    <a:pt x="444" y="77"/>
                  </a:cubicBezTo>
                  <a:cubicBezTo>
                    <a:pt x="444" y="77"/>
                    <a:pt x="444" y="77"/>
                    <a:pt x="444" y="77"/>
                  </a:cubicBezTo>
                  <a:cubicBezTo>
                    <a:pt x="458" y="75"/>
                    <a:pt x="471" y="68"/>
                    <a:pt x="473" y="62"/>
                  </a:cubicBezTo>
                  <a:cubicBezTo>
                    <a:pt x="475" y="56"/>
                    <a:pt x="466" y="53"/>
                    <a:pt x="452" y="55"/>
                  </a:cubicBezTo>
                  <a:close/>
                  <a:moveTo>
                    <a:pt x="669" y="43"/>
                  </a:moveTo>
                  <a:cubicBezTo>
                    <a:pt x="669" y="43"/>
                    <a:pt x="669" y="43"/>
                    <a:pt x="669" y="43"/>
                  </a:cubicBezTo>
                  <a:cubicBezTo>
                    <a:pt x="655" y="43"/>
                    <a:pt x="644" y="47"/>
                    <a:pt x="645" y="53"/>
                  </a:cubicBezTo>
                  <a:cubicBezTo>
                    <a:pt x="645" y="53"/>
                    <a:pt x="645" y="53"/>
                    <a:pt x="645" y="53"/>
                  </a:cubicBezTo>
                  <a:cubicBezTo>
                    <a:pt x="645" y="59"/>
                    <a:pt x="657" y="65"/>
                    <a:pt x="672" y="65"/>
                  </a:cubicBezTo>
                  <a:cubicBezTo>
                    <a:pt x="672" y="65"/>
                    <a:pt x="672" y="65"/>
                    <a:pt x="672" y="65"/>
                  </a:cubicBezTo>
                  <a:cubicBezTo>
                    <a:pt x="687" y="66"/>
                    <a:pt x="697" y="62"/>
                    <a:pt x="697" y="55"/>
                  </a:cubicBezTo>
                  <a:cubicBezTo>
                    <a:pt x="696" y="49"/>
                    <a:pt x="684" y="44"/>
                    <a:pt x="669" y="43"/>
                  </a:cubicBezTo>
                  <a:close/>
                  <a:moveTo>
                    <a:pt x="724" y="47"/>
                  </a:moveTo>
                  <a:cubicBezTo>
                    <a:pt x="724" y="47"/>
                    <a:pt x="724" y="47"/>
                    <a:pt x="724" y="47"/>
                  </a:cubicBezTo>
                  <a:cubicBezTo>
                    <a:pt x="710" y="46"/>
                    <a:pt x="700" y="49"/>
                    <a:pt x="701" y="55"/>
                  </a:cubicBezTo>
                  <a:cubicBezTo>
                    <a:pt x="701" y="55"/>
                    <a:pt x="701" y="55"/>
                    <a:pt x="701" y="55"/>
                  </a:cubicBezTo>
                  <a:cubicBezTo>
                    <a:pt x="702" y="62"/>
                    <a:pt x="714" y="68"/>
                    <a:pt x="729" y="69"/>
                  </a:cubicBezTo>
                  <a:cubicBezTo>
                    <a:pt x="729" y="69"/>
                    <a:pt x="729" y="69"/>
                    <a:pt x="729" y="69"/>
                  </a:cubicBezTo>
                  <a:cubicBezTo>
                    <a:pt x="743" y="71"/>
                    <a:pt x="753" y="66"/>
                    <a:pt x="752" y="60"/>
                  </a:cubicBezTo>
                  <a:cubicBezTo>
                    <a:pt x="750" y="54"/>
                    <a:pt x="738" y="48"/>
                    <a:pt x="724" y="47"/>
                  </a:cubicBezTo>
                  <a:close/>
                  <a:moveTo>
                    <a:pt x="777" y="54"/>
                  </a:moveTo>
                  <a:cubicBezTo>
                    <a:pt x="777" y="54"/>
                    <a:pt x="777" y="54"/>
                    <a:pt x="777" y="54"/>
                  </a:cubicBezTo>
                  <a:cubicBezTo>
                    <a:pt x="763" y="52"/>
                    <a:pt x="754" y="54"/>
                    <a:pt x="756" y="61"/>
                  </a:cubicBezTo>
                  <a:cubicBezTo>
                    <a:pt x="756" y="61"/>
                    <a:pt x="756" y="61"/>
                    <a:pt x="756" y="61"/>
                  </a:cubicBezTo>
                  <a:cubicBezTo>
                    <a:pt x="758" y="67"/>
                    <a:pt x="770" y="74"/>
                    <a:pt x="784" y="76"/>
                  </a:cubicBezTo>
                  <a:cubicBezTo>
                    <a:pt x="784" y="76"/>
                    <a:pt x="784" y="76"/>
                    <a:pt x="784" y="76"/>
                  </a:cubicBezTo>
                  <a:cubicBezTo>
                    <a:pt x="799" y="78"/>
                    <a:pt x="807" y="74"/>
                    <a:pt x="805" y="68"/>
                  </a:cubicBezTo>
                  <a:cubicBezTo>
                    <a:pt x="803" y="62"/>
                    <a:pt x="790" y="56"/>
                    <a:pt x="777" y="54"/>
                  </a:cubicBezTo>
                  <a:close/>
                  <a:moveTo>
                    <a:pt x="828" y="63"/>
                  </a:moveTo>
                  <a:cubicBezTo>
                    <a:pt x="828" y="63"/>
                    <a:pt x="828" y="63"/>
                    <a:pt x="828" y="63"/>
                  </a:cubicBezTo>
                  <a:cubicBezTo>
                    <a:pt x="815" y="61"/>
                    <a:pt x="807" y="63"/>
                    <a:pt x="809" y="69"/>
                  </a:cubicBezTo>
                  <a:cubicBezTo>
                    <a:pt x="809" y="69"/>
                    <a:pt x="809" y="69"/>
                    <a:pt x="809" y="69"/>
                  </a:cubicBezTo>
                  <a:cubicBezTo>
                    <a:pt x="812" y="76"/>
                    <a:pt x="824" y="82"/>
                    <a:pt x="838" y="85"/>
                  </a:cubicBezTo>
                  <a:cubicBezTo>
                    <a:pt x="838" y="85"/>
                    <a:pt x="838" y="85"/>
                    <a:pt x="838" y="85"/>
                  </a:cubicBezTo>
                  <a:cubicBezTo>
                    <a:pt x="851" y="88"/>
                    <a:pt x="859" y="85"/>
                    <a:pt x="856" y="79"/>
                  </a:cubicBezTo>
                  <a:cubicBezTo>
                    <a:pt x="853" y="73"/>
                    <a:pt x="841" y="66"/>
                    <a:pt x="828" y="63"/>
                  </a:cubicBezTo>
                  <a:close/>
                  <a:moveTo>
                    <a:pt x="876" y="75"/>
                  </a:moveTo>
                  <a:cubicBezTo>
                    <a:pt x="876" y="75"/>
                    <a:pt x="876" y="75"/>
                    <a:pt x="876" y="75"/>
                  </a:cubicBezTo>
                  <a:cubicBezTo>
                    <a:pt x="864" y="72"/>
                    <a:pt x="857" y="74"/>
                    <a:pt x="860" y="80"/>
                  </a:cubicBezTo>
                  <a:cubicBezTo>
                    <a:pt x="860" y="80"/>
                    <a:pt x="860" y="80"/>
                    <a:pt x="860" y="80"/>
                  </a:cubicBezTo>
                  <a:cubicBezTo>
                    <a:pt x="863" y="86"/>
                    <a:pt x="876" y="94"/>
                    <a:pt x="888" y="97"/>
                  </a:cubicBezTo>
                  <a:cubicBezTo>
                    <a:pt x="888" y="97"/>
                    <a:pt x="888" y="97"/>
                    <a:pt x="888" y="97"/>
                  </a:cubicBezTo>
                  <a:cubicBezTo>
                    <a:pt x="901" y="100"/>
                    <a:pt x="908" y="98"/>
                    <a:pt x="904" y="92"/>
                  </a:cubicBezTo>
                  <a:cubicBezTo>
                    <a:pt x="900" y="85"/>
                    <a:pt x="889" y="79"/>
                    <a:pt x="876" y="75"/>
                  </a:cubicBezTo>
                  <a:close/>
                  <a:moveTo>
                    <a:pt x="922" y="89"/>
                  </a:moveTo>
                  <a:cubicBezTo>
                    <a:pt x="922" y="89"/>
                    <a:pt x="922" y="89"/>
                    <a:pt x="922" y="89"/>
                  </a:cubicBezTo>
                  <a:cubicBezTo>
                    <a:pt x="911" y="86"/>
                    <a:pt x="904" y="87"/>
                    <a:pt x="908" y="93"/>
                  </a:cubicBezTo>
                  <a:cubicBezTo>
                    <a:pt x="908" y="93"/>
                    <a:pt x="908" y="93"/>
                    <a:pt x="908" y="93"/>
                  </a:cubicBezTo>
                  <a:cubicBezTo>
                    <a:pt x="911" y="99"/>
                    <a:pt x="924" y="107"/>
                    <a:pt x="936" y="111"/>
                  </a:cubicBezTo>
                  <a:cubicBezTo>
                    <a:pt x="936" y="111"/>
                    <a:pt x="936" y="111"/>
                    <a:pt x="936" y="111"/>
                  </a:cubicBezTo>
                  <a:cubicBezTo>
                    <a:pt x="947" y="115"/>
                    <a:pt x="953" y="113"/>
                    <a:pt x="949" y="107"/>
                  </a:cubicBezTo>
                  <a:cubicBezTo>
                    <a:pt x="945" y="100"/>
                    <a:pt x="933" y="93"/>
                    <a:pt x="922" y="89"/>
                  </a:cubicBezTo>
                  <a:close/>
                  <a:moveTo>
                    <a:pt x="964" y="105"/>
                  </a:moveTo>
                  <a:cubicBezTo>
                    <a:pt x="964" y="105"/>
                    <a:pt x="964" y="105"/>
                    <a:pt x="964" y="105"/>
                  </a:cubicBezTo>
                  <a:cubicBezTo>
                    <a:pt x="953" y="101"/>
                    <a:pt x="948" y="102"/>
                    <a:pt x="952" y="108"/>
                  </a:cubicBezTo>
                  <a:cubicBezTo>
                    <a:pt x="952" y="108"/>
                    <a:pt x="952" y="108"/>
                    <a:pt x="952" y="108"/>
                  </a:cubicBezTo>
                  <a:cubicBezTo>
                    <a:pt x="956" y="114"/>
                    <a:pt x="968" y="123"/>
                    <a:pt x="979" y="127"/>
                  </a:cubicBezTo>
                  <a:cubicBezTo>
                    <a:pt x="979" y="127"/>
                    <a:pt x="979" y="127"/>
                    <a:pt x="979" y="127"/>
                  </a:cubicBezTo>
                  <a:cubicBezTo>
                    <a:pt x="990" y="131"/>
                    <a:pt x="994" y="129"/>
                    <a:pt x="990" y="124"/>
                  </a:cubicBezTo>
                  <a:cubicBezTo>
                    <a:pt x="985" y="118"/>
                    <a:pt x="974" y="110"/>
                    <a:pt x="964" y="105"/>
                  </a:cubicBezTo>
                  <a:close/>
                  <a:moveTo>
                    <a:pt x="1001" y="123"/>
                  </a:moveTo>
                  <a:cubicBezTo>
                    <a:pt x="1001" y="123"/>
                    <a:pt x="1001" y="123"/>
                    <a:pt x="1001" y="123"/>
                  </a:cubicBezTo>
                  <a:cubicBezTo>
                    <a:pt x="992" y="118"/>
                    <a:pt x="989" y="119"/>
                    <a:pt x="993" y="125"/>
                  </a:cubicBezTo>
                  <a:cubicBezTo>
                    <a:pt x="993" y="125"/>
                    <a:pt x="993" y="125"/>
                    <a:pt x="993" y="125"/>
                  </a:cubicBezTo>
                  <a:cubicBezTo>
                    <a:pt x="997" y="131"/>
                    <a:pt x="1009" y="140"/>
                    <a:pt x="1018" y="144"/>
                  </a:cubicBezTo>
                  <a:cubicBezTo>
                    <a:pt x="1018" y="144"/>
                    <a:pt x="1018" y="144"/>
                    <a:pt x="1018" y="144"/>
                  </a:cubicBezTo>
                  <a:cubicBezTo>
                    <a:pt x="1028" y="149"/>
                    <a:pt x="1031" y="148"/>
                    <a:pt x="1026" y="142"/>
                  </a:cubicBezTo>
                  <a:cubicBezTo>
                    <a:pt x="1021" y="136"/>
                    <a:pt x="1010" y="129"/>
                    <a:pt x="1001" y="123"/>
                  </a:cubicBezTo>
                  <a:close/>
                  <a:moveTo>
                    <a:pt x="1035" y="143"/>
                  </a:moveTo>
                  <a:cubicBezTo>
                    <a:pt x="1035" y="143"/>
                    <a:pt x="1035" y="143"/>
                    <a:pt x="1035" y="143"/>
                  </a:cubicBezTo>
                  <a:cubicBezTo>
                    <a:pt x="1026" y="138"/>
                    <a:pt x="1024" y="137"/>
                    <a:pt x="1029" y="144"/>
                  </a:cubicBezTo>
                  <a:cubicBezTo>
                    <a:pt x="1029" y="144"/>
                    <a:pt x="1029" y="144"/>
                    <a:pt x="1029" y="144"/>
                  </a:cubicBezTo>
                  <a:cubicBezTo>
                    <a:pt x="1034" y="149"/>
                    <a:pt x="1045" y="158"/>
                    <a:pt x="1053" y="164"/>
                  </a:cubicBezTo>
                  <a:cubicBezTo>
                    <a:pt x="1053" y="164"/>
                    <a:pt x="1053" y="164"/>
                    <a:pt x="1053" y="164"/>
                  </a:cubicBezTo>
                  <a:cubicBezTo>
                    <a:pt x="1062" y="169"/>
                    <a:pt x="1064" y="168"/>
                    <a:pt x="1058" y="162"/>
                  </a:cubicBezTo>
                  <a:cubicBezTo>
                    <a:pt x="1053" y="157"/>
                    <a:pt x="1043" y="149"/>
                    <a:pt x="1035" y="143"/>
                  </a:cubicBezTo>
                  <a:close/>
                  <a:moveTo>
                    <a:pt x="1064" y="164"/>
                  </a:moveTo>
                  <a:cubicBezTo>
                    <a:pt x="1064" y="164"/>
                    <a:pt x="1064" y="164"/>
                    <a:pt x="1064" y="164"/>
                  </a:cubicBezTo>
                  <a:cubicBezTo>
                    <a:pt x="1057" y="159"/>
                    <a:pt x="1056" y="158"/>
                    <a:pt x="1061" y="164"/>
                  </a:cubicBezTo>
                  <a:cubicBezTo>
                    <a:pt x="1061" y="164"/>
                    <a:pt x="1061" y="164"/>
                    <a:pt x="1061" y="164"/>
                  </a:cubicBezTo>
                  <a:cubicBezTo>
                    <a:pt x="1066" y="170"/>
                    <a:pt x="1076" y="178"/>
                    <a:pt x="1083" y="184"/>
                  </a:cubicBezTo>
                  <a:cubicBezTo>
                    <a:pt x="1083" y="184"/>
                    <a:pt x="1083" y="184"/>
                    <a:pt x="1083" y="184"/>
                  </a:cubicBezTo>
                  <a:cubicBezTo>
                    <a:pt x="1091" y="189"/>
                    <a:pt x="1091" y="189"/>
                    <a:pt x="1086" y="184"/>
                  </a:cubicBezTo>
                  <a:cubicBezTo>
                    <a:pt x="1080" y="178"/>
                    <a:pt x="1070" y="170"/>
                    <a:pt x="1064" y="164"/>
                  </a:cubicBezTo>
                  <a:close/>
                  <a:moveTo>
                    <a:pt x="294" y="115"/>
                  </a:moveTo>
                  <a:cubicBezTo>
                    <a:pt x="294" y="115"/>
                    <a:pt x="294" y="115"/>
                    <a:pt x="294" y="115"/>
                  </a:cubicBezTo>
                  <a:cubicBezTo>
                    <a:pt x="282" y="119"/>
                    <a:pt x="270" y="128"/>
                    <a:pt x="266" y="135"/>
                  </a:cubicBezTo>
                  <a:cubicBezTo>
                    <a:pt x="266" y="135"/>
                    <a:pt x="266" y="135"/>
                    <a:pt x="266" y="135"/>
                  </a:cubicBezTo>
                  <a:cubicBezTo>
                    <a:pt x="262" y="143"/>
                    <a:pt x="268" y="146"/>
                    <a:pt x="280" y="142"/>
                  </a:cubicBezTo>
                  <a:cubicBezTo>
                    <a:pt x="280" y="142"/>
                    <a:pt x="280" y="142"/>
                    <a:pt x="280" y="142"/>
                  </a:cubicBezTo>
                  <a:cubicBezTo>
                    <a:pt x="292" y="138"/>
                    <a:pt x="305" y="129"/>
                    <a:pt x="308" y="121"/>
                  </a:cubicBezTo>
                  <a:cubicBezTo>
                    <a:pt x="312" y="113"/>
                    <a:pt x="305" y="111"/>
                    <a:pt x="294" y="115"/>
                  </a:cubicBezTo>
                  <a:close/>
                  <a:moveTo>
                    <a:pt x="340" y="101"/>
                  </a:moveTo>
                  <a:cubicBezTo>
                    <a:pt x="340" y="101"/>
                    <a:pt x="340" y="101"/>
                    <a:pt x="340" y="101"/>
                  </a:cubicBezTo>
                  <a:cubicBezTo>
                    <a:pt x="328" y="105"/>
                    <a:pt x="316" y="113"/>
                    <a:pt x="312" y="120"/>
                  </a:cubicBezTo>
                  <a:cubicBezTo>
                    <a:pt x="312" y="120"/>
                    <a:pt x="312" y="120"/>
                    <a:pt x="312" y="120"/>
                  </a:cubicBezTo>
                  <a:cubicBezTo>
                    <a:pt x="308" y="128"/>
                    <a:pt x="315" y="131"/>
                    <a:pt x="328" y="128"/>
                  </a:cubicBezTo>
                  <a:cubicBezTo>
                    <a:pt x="328" y="128"/>
                    <a:pt x="328" y="128"/>
                    <a:pt x="328" y="128"/>
                  </a:cubicBezTo>
                  <a:cubicBezTo>
                    <a:pt x="342" y="125"/>
                    <a:pt x="355" y="116"/>
                    <a:pt x="358" y="108"/>
                  </a:cubicBezTo>
                  <a:cubicBezTo>
                    <a:pt x="361" y="101"/>
                    <a:pt x="353" y="98"/>
                    <a:pt x="340" y="101"/>
                  </a:cubicBezTo>
                  <a:close/>
                  <a:moveTo>
                    <a:pt x="391" y="89"/>
                  </a:moveTo>
                  <a:cubicBezTo>
                    <a:pt x="391" y="89"/>
                    <a:pt x="391" y="89"/>
                    <a:pt x="391" y="89"/>
                  </a:cubicBezTo>
                  <a:cubicBezTo>
                    <a:pt x="377" y="92"/>
                    <a:pt x="365" y="100"/>
                    <a:pt x="362" y="107"/>
                  </a:cubicBezTo>
                  <a:cubicBezTo>
                    <a:pt x="362" y="107"/>
                    <a:pt x="362" y="107"/>
                    <a:pt x="362" y="107"/>
                  </a:cubicBezTo>
                  <a:cubicBezTo>
                    <a:pt x="359" y="115"/>
                    <a:pt x="367" y="119"/>
                    <a:pt x="381" y="116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95" y="113"/>
                    <a:pt x="408" y="105"/>
                    <a:pt x="410" y="97"/>
                  </a:cubicBezTo>
                  <a:cubicBezTo>
                    <a:pt x="413" y="90"/>
                    <a:pt x="404" y="87"/>
                    <a:pt x="391" y="89"/>
                  </a:cubicBezTo>
                  <a:close/>
                  <a:moveTo>
                    <a:pt x="729" y="71"/>
                  </a:moveTo>
                  <a:cubicBezTo>
                    <a:pt x="729" y="71"/>
                    <a:pt x="729" y="71"/>
                    <a:pt x="729" y="71"/>
                  </a:cubicBezTo>
                  <a:cubicBezTo>
                    <a:pt x="714" y="70"/>
                    <a:pt x="704" y="74"/>
                    <a:pt x="705" y="82"/>
                  </a:cubicBezTo>
                  <a:cubicBezTo>
                    <a:pt x="705" y="82"/>
                    <a:pt x="705" y="82"/>
                    <a:pt x="705" y="82"/>
                  </a:cubicBezTo>
                  <a:cubicBezTo>
                    <a:pt x="706" y="90"/>
                    <a:pt x="719" y="98"/>
                    <a:pt x="734" y="99"/>
                  </a:cubicBezTo>
                  <a:cubicBezTo>
                    <a:pt x="734" y="99"/>
                    <a:pt x="734" y="99"/>
                    <a:pt x="734" y="99"/>
                  </a:cubicBezTo>
                  <a:cubicBezTo>
                    <a:pt x="750" y="100"/>
                    <a:pt x="760" y="95"/>
                    <a:pt x="758" y="87"/>
                  </a:cubicBezTo>
                  <a:cubicBezTo>
                    <a:pt x="756" y="79"/>
                    <a:pt x="744" y="73"/>
                    <a:pt x="729" y="71"/>
                  </a:cubicBezTo>
                  <a:close/>
                  <a:moveTo>
                    <a:pt x="785" y="78"/>
                  </a:moveTo>
                  <a:cubicBezTo>
                    <a:pt x="785" y="78"/>
                    <a:pt x="785" y="78"/>
                    <a:pt x="785" y="78"/>
                  </a:cubicBezTo>
                  <a:cubicBezTo>
                    <a:pt x="771" y="76"/>
                    <a:pt x="761" y="80"/>
                    <a:pt x="763" y="88"/>
                  </a:cubicBezTo>
                  <a:cubicBezTo>
                    <a:pt x="763" y="88"/>
                    <a:pt x="763" y="88"/>
                    <a:pt x="763" y="88"/>
                  </a:cubicBezTo>
                  <a:cubicBezTo>
                    <a:pt x="764" y="95"/>
                    <a:pt x="778" y="103"/>
                    <a:pt x="792" y="106"/>
                  </a:cubicBezTo>
                  <a:cubicBezTo>
                    <a:pt x="792" y="106"/>
                    <a:pt x="792" y="106"/>
                    <a:pt x="792" y="106"/>
                  </a:cubicBezTo>
                  <a:cubicBezTo>
                    <a:pt x="807" y="107"/>
                    <a:pt x="816" y="103"/>
                    <a:pt x="814" y="95"/>
                  </a:cubicBezTo>
                  <a:cubicBezTo>
                    <a:pt x="812" y="87"/>
                    <a:pt x="799" y="80"/>
                    <a:pt x="785" y="78"/>
                  </a:cubicBezTo>
                  <a:close/>
                  <a:moveTo>
                    <a:pt x="839" y="87"/>
                  </a:moveTo>
                  <a:cubicBezTo>
                    <a:pt x="839" y="87"/>
                    <a:pt x="839" y="87"/>
                    <a:pt x="839" y="87"/>
                  </a:cubicBezTo>
                  <a:cubicBezTo>
                    <a:pt x="825" y="85"/>
                    <a:pt x="816" y="88"/>
                    <a:pt x="818" y="96"/>
                  </a:cubicBezTo>
                  <a:cubicBezTo>
                    <a:pt x="818" y="96"/>
                    <a:pt x="818" y="96"/>
                    <a:pt x="818" y="96"/>
                  </a:cubicBezTo>
                  <a:cubicBezTo>
                    <a:pt x="821" y="103"/>
                    <a:pt x="834" y="112"/>
                    <a:pt x="848" y="115"/>
                  </a:cubicBezTo>
                  <a:cubicBezTo>
                    <a:pt x="848" y="115"/>
                    <a:pt x="848" y="115"/>
                    <a:pt x="848" y="115"/>
                  </a:cubicBezTo>
                  <a:cubicBezTo>
                    <a:pt x="862" y="117"/>
                    <a:pt x="871" y="113"/>
                    <a:pt x="868" y="106"/>
                  </a:cubicBezTo>
                  <a:cubicBezTo>
                    <a:pt x="865" y="98"/>
                    <a:pt x="852" y="90"/>
                    <a:pt x="839" y="87"/>
                  </a:cubicBezTo>
                  <a:close/>
                  <a:moveTo>
                    <a:pt x="889" y="99"/>
                  </a:moveTo>
                  <a:cubicBezTo>
                    <a:pt x="889" y="99"/>
                    <a:pt x="889" y="99"/>
                    <a:pt x="889" y="99"/>
                  </a:cubicBezTo>
                  <a:cubicBezTo>
                    <a:pt x="876" y="96"/>
                    <a:pt x="869" y="99"/>
                    <a:pt x="872" y="106"/>
                  </a:cubicBezTo>
                  <a:cubicBezTo>
                    <a:pt x="872" y="106"/>
                    <a:pt x="872" y="106"/>
                    <a:pt x="872" y="106"/>
                  </a:cubicBezTo>
                  <a:cubicBezTo>
                    <a:pt x="875" y="114"/>
                    <a:pt x="888" y="123"/>
                    <a:pt x="901" y="126"/>
                  </a:cubicBezTo>
                  <a:cubicBezTo>
                    <a:pt x="901" y="126"/>
                    <a:pt x="901" y="126"/>
                    <a:pt x="901" y="126"/>
                  </a:cubicBezTo>
                  <a:cubicBezTo>
                    <a:pt x="914" y="129"/>
                    <a:pt x="922" y="126"/>
                    <a:pt x="918" y="118"/>
                  </a:cubicBezTo>
                  <a:cubicBezTo>
                    <a:pt x="914" y="110"/>
                    <a:pt x="902" y="102"/>
                    <a:pt x="889" y="99"/>
                  </a:cubicBezTo>
                  <a:close/>
                  <a:moveTo>
                    <a:pt x="937" y="113"/>
                  </a:moveTo>
                  <a:cubicBezTo>
                    <a:pt x="937" y="113"/>
                    <a:pt x="937" y="113"/>
                    <a:pt x="937" y="113"/>
                  </a:cubicBezTo>
                  <a:cubicBezTo>
                    <a:pt x="925" y="110"/>
                    <a:pt x="918" y="111"/>
                    <a:pt x="922" y="119"/>
                  </a:cubicBezTo>
                  <a:cubicBezTo>
                    <a:pt x="922" y="119"/>
                    <a:pt x="922" y="119"/>
                    <a:pt x="922" y="119"/>
                  </a:cubicBezTo>
                  <a:cubicBezTo>
                    <a:pt x="925" y="127"/>
                    <a:pt x="938" y="136"/>
                    <a:pt x="950" y="140"/>
                  </a:cubicBezTo>
                  <a:cubicBezTo>
                    <a:pt x="950" y="140"/>
                    <a:pt x="950" y="140"/>
                    <a:pt x="950" y="140"/>
                  </a:cubicBezTo>
                  <a:cubicBezTo>
                    <a:pt x="963" y="144"/>
                    <a:pt x="968" y="141"/>
                    <a:pt x="965" y="133"/>
                  </a:cubicBezTo>
                  <a:cubicBezTo>
                    <a:pt x="960" y="125"/>
                    <a:pt x="948" y="117"/>
                    <a:pt x="937" y="113"/>
                  </a:cubicBezTo>
                  <a:close/>
                  <a:moveTo>
                    <a:pt x="980" y="129"/>
                  </a:moveTo>
                  <a:cubicBezTo>
                    <a:pt x="980" y="129"/>
                    <a:pt x="980" y="129"/>
                    <a:pt x="980" y="129"/>
                  </a:cubicBezTo>
                  <a:cubicBezTo>
                    <a:pt x="969" y="125"/>
                    <a:pt x="964" y="127"/>
                    <a:pt x="968" y="134"/>
                  </a:cubicBezTo>
                  <a:cubicBezTo>
                    <a:pt x="968" y="134"/>
                    <a:pt x="968" y="134"/>
                    <a:pt x="968" y="134"/>
                  </a:cubicBezTo>
                  <a:cubicBezTo>
                    <a:pt x="972" y="141"/>
                    <a:pt x="984" y="151"/>
                    <a:pt x="995" y="155"/>
                  </a:cubicBezTo>
                  <a:cubicBezTo>
                    <a:pt x="995" y="155"/>
                    <a:pt x="995" y="155"/>
                    <a:pt x="995" y="155"/>
                  </a:cubicBezTo>
                  <a:cubicBezTo>
                    <a:pt x="1007" y="160"/>
                    <a:pt x="1011" y="157"/>
                    <a:pt x="1007" y="149"/>
                  </a:cubicBezTo>
                  <a:cubicBezTo>
                    <a:pt x="1002" y="142"/>
                    <a:pt x="991" y="133"/>
                    <a:pt x="980" y="129"/>
                  </a:cubicBezTo>
                  <a:close/>
                  <a:moveTo>
                    <a:pt x="1020" y="146"/>
                  </a:moveTo>
                  <a:cubicBezTo>
                    <a:pt x="1020" y="146"/>
                    <a:pt x="1020" y="146"/>
                    <a:pt x="1020" y="146"/>
                  </a:cubicBezTo>
                  <a:cubicBezTo>
                    <a:pt x="1010" y="142"/>
                    <a:pt x="1006" y="143"/>
                    <a:pt x="1010" y="150"/>
                  </a:cubicBezTo>
                  <a:cubicBezTo>
                    <a:pt x="1010" y="150"/>
                    <a:pt x="1010" y="150"/>
                    <a:pt x="1010" y="150"/>
                  </a:cubicBezTo>
                  <a:cubicBezTo>
                    <a:pt x="1014" y="158"/>
                    <a:pt x="1027" y="167"/>
                    <a:pt x="1036" y="172"/>
                  </a:cubicBezTo>
                  <a:cubicBezTo>
                    <a:pt x="1036" y="172"/>
                    <a:pt x="1036" y="172"/>
                    <a:pt x="1036" y="172"/>
                  </a:cubicBezTo>
                  <a:cubicBezTo>
                    <a:pt x="1046" y="177"/>
                    <a:pt x="1050" y="174"/>
                    <a:pt x="1045" y="167"/>
                  </a:cubicBezTo>
                  <a:cubicBezTo>
                    <a:pt x="1040" y="160"/>
                    <a:pt x="1029" y="152"/>
                    <a:pt x="1020" y="146"/>
                  </a:cubicBezTo>
                  <a:close/>
                  <a:moveTo>
                    <a:pt x="1055" y="165"/>
                  </a:moveTo>
                  <a:cubicBezTo>
                    <a:pt x="1055" y="165"/>
                    <a:pt x="1055" y="165"/>
                    <a:pt x="1055" y="165"/>
                  </a:cubicBezTo>
                  <a:cubicBezTo>
                    <a:pt x="1046" y="160"/>
                    <a:pt x="1043" y="161"/>
                    <a:pt x="1048" y="169"/>
                  </a:cubicBezTo>
                  <a:cubicBezTo>
                    <a:pt x="1048" y="169"/>
                    <a:pt x="1048" y="169"/>
                    <a:pt x="1048" y="169"/>
                  </a:cubicBezTo>
                  <a:cubicBezTo>
                    <a:pt x="1053" y="176"/>
                    <a:pt x="1064" y="185"/>
                    <a:pt x="1073" y="191"/>
                  </a:cubicBezTo>
                  <a:cubicBezTo>
                    <a:pt x="1073" y="191"/>
                    <a:pt x="1073" y="191"/>
                    <a:pt x="1073" y="191"/>
                  </a:cubicBezTo>
                  <a:cubicBezTo>
                    <a:pt x="1081" y="195"/>
                    <a:pt x="1083" y="193"/>
                    <a:pt x="1079" y="187"/>
                  </a:cubicBezTo>
                  <a:cubicBezTo>
                    <a:pt x="1073" y="180"/>
                    <a:pt x="1063" y="170"/>
                    <a:pt x="1055" y="165"/>
                  </a:cubicBezTo>
                  <a:close/>
                  <a:moveTo>
                    <a:pt x="1085" y="186"/>
                  </a:moveTo>
                  <a:cubicBezTo>
                    <a:pt x="1085" y="186"/>
                    <a:pt x="1085" y="186"/>
                    <a:pt x="1085" y="186"/>
                  </a:cubicBezTo>
                  <a:cubicBezTo>
                    <a:pt x="1078" y="180"/>
                    <a:pt x="1076" y="181"/>
                    <a:pt x="1081" y="188"/>
                  </a:cubicBezTo>
                  <a:cubicBezTo>
                    <a:pt x="1081" y="188"/>
                    <a:pt x="1081" y="188"/>
                    <a:pt x="1081" y="188"/>
                  </a:cubicBezTo>
                  <a:cubicBezTo>
                    <a:pt x="1086" y="195"/>
                    <a:pt x="1097" y="205"/>
                    <a:pt x="1104" y="210"/>
                  </a:cubicBezTo>
                  <a:cubicBezTo>
                    <a:pt x="1104" y="210"/>
                    <a:pt x="1104" y="210"/>
                    <a:pt x="1104" y="210"/>
                  </a:cubicBezTo>
                  <a:cubicBezTo>
                    <a:pt x="1111" y="215"/>
                    <a:pt x="1112" y="214"/>
                    <a:pt x="1107" y="207"/>
                  </a:cubicBezTo>
                  <a:cubicBezTo>
                    <a:pt x="1101" y="200"/>
                    <a:pt x="1092" y="191"/>
                    <a:pt x="1085" y="186"/>
                  </a:cubicBezTo>
                  <a:close/>
                  <a:moveTo>
                    <a:pt x="1110" y="207"/>
                  </a:moveTo>
                  <a:cubicBezTo>
                    <a:pt x="1110" y="207"/>
                    <a:pt x="1110" y="207"/>
                    <a:pt x="1110" y="207"/>
                  </a:cubicBezTo>
                  <a:cubicBezTo>
                    <a:pt x="1104" y="202"/>
                    <a:pt x="1104" y="202"/>
                    <a:pt x="1109" y="209"/>
                  </a:cubicBezTo>
                  <a:cubicBezTo>
                    <a:pt x="1109" y="209"/>
                    <a:pt x="1109" y="209"/>
                    <a:pt x="1109" y="209"/>
                  </a:cubicBezTo>
                  <a:cubicBezTo>
                    <a:pt x="1115" y="215"/>
                    <a:pt x="1124" y="225"/>
                    <a:pt x="1130" y="231"/>
                  </a:cubicBezTo>
                  <a:cubicBezTo>
                    <a:pt x="1130" y="231"/>
                    <a:pt x="1130" y="231"/>
                    <a:pt x="1130" y="231"/>
                  </a:cubicBezTo>
                  <a:cubicBezTo>
                    <a:pt x="1136" y="236"/>
                    <a:pt x="1136" y="235"/>
                    <a:pt x="1130" y="229"/>
                  </a:cubicBezTo>
                  <a:cubicBezTo>
                    <a:pt x="1125" y="222"/>
                    <a:pt x="1116" y="213"/>
                    <a:pt x="1110" y="207"/>
                  </a:cubicBezTo>
                  <a:close/>
                  <a:moveTo>
                    <a:pt x="328" y="130"/>
                  </a:moveTo>
                  <a:cubicBezTo>
                    <a:pt x="328" y="130"/>
                    <a:pt x="328" y="130"/>
                    <a:pt x="328" y="130"/>
                  </a:cubicBezTo>
                  <a:cubicBezTo>
                    <a:pt x="314" y="134"/>
                    <a:pt x="302" y="144"/>
                    <a:pt x="298" y="152"/>
                  </a:cubicBezTo>
                  <a:cubicBezTo>
                    <a:pt x="298" y="152"/>
                    <a:pt x="298" y="152"/>
                    <a:pt x="298" y="152"/>
                  </a:cubicBezTo>
                  <a:cubicBezTo>
                    <a:pt x="295" y="162"/>
                    <a:pt x="302" y="166"/>
                    <a:pt x="316" y="163"/>
                  </a:cubicBezTo>
                  <a:cubicBezTo>
                    <a:pt x="316" y="163"/>
                    <a:pt x="316" y="163"/>
                    <a:pt x="316" y="163"/>
                  </a:cubicBezTo>
                  <a:cubicBezTo>
                    <a:pt x="330" y="160"/>
                    <a:pt x="343" y="150"/>
                    <a:pt x="346" y="141"/>
                  </a:cubicBezTo>
                  <a:cubicBezTo>
                    <a:pt x="349" y="131"/>
                    <a:pt x="341" y="127"/>
                    <a:pt x="328" y="130"/>
                  </a:cubicBezTo>
                  <a:close/>
                  <a:moveTo>
                    <a:pt x="380" y="119"/>
                  </a:moveTo>
                  <a:cubicBezTo>
                    <a:pt x="380" y="119"/>
                    <a:pt x="380" y="119"/>
                    <a:pt x="380" y="119"/>
                  </a:cubicBezTo>
                  <a:cubicBezTo>
                    <a:pt x="366" y="122"/>
                    <a:pt x="353" y="130"/>
                    <a:pt x="350" y="140"/>
                  </a:cubicBezTo>
                  <a:cubicBezTo>
                    <a:pt x="350" y="140"/>
                    <a:pt x="350" y="140"/>
                    <a:pt x="350" y="140"/>
                  </a:cubicBezTo>
                  <a:cubicBezTo>
                    <a:pt x="347" y="149"/>
                    <a:pt x="356" y="154"/>
                    <a:pt x="370" y="152"/>
                  </a:cubicBezTo>
                  <a:cubicBezTo>
                    <a:pt x="370" y="152"/>
                    <a:pt x="370" y="152"/>
                    <a:pt x="370" y="152"/>
                  </a:cubicBezTo>
                  <a:cubicBezTo>
                    <a:pt x="385" y="149"/>
                    <a:pt x="398" y="139"/>
                    <a:pt x="401" y="130"/>
                  </a:cubicBezTo>
                  <a:cubicBezTo>
                    <a:pt x="403" y="120"/>
                    <a:pt x="394" y="116"/>
                    <a:pt x="380" y="119"/>
                  </a:cubicBezTo>
                  <a:close/>
                  <a:moveTo>
                    <a:pt x="849" y="117"/>
                  </a:moveTo>
                  <a:cubicBezTo>
                    <a:pt x="849" y="117"/>
                    <a:pt x="849" y="117"/>
                    <a:pt x="849" y="117"/>
                  </a:cubicBezTo>
                  <a:cubicBezTo>
                    <a:pt x="835" y="115"/>
                    <a:pt x="825" y="119"/>
                    <a:pt x="828" y="128"/>
                  </a:cubicBezTo>
                  <a:cubicBezTo>
                    <a:pt x="828" y="128"/>
                    <a:pt x="828" y="128"/>
                    <a:pt x="828" y="128"/>
                  </a:cubicBezTo>
                  <a:cubicBezTo>
                    <a:pt x="830" y="138"/>
                    <a:pt x="844" y="147"/>
                    <a:pt x="858" y="150"/>
                  </a:cubicBezTo>
                  <a:cubicBezTo>
                    <a:pt x="858" y="150"/>
                    <a:pt x="858" y="150"/>
                    <a:pt x="858" y="150"/>
                  </a:cubicBezTo>
                  <a:cubicBezTo>
                    <a:pt x="873" y="152"/>
                    <a:pt x="882" y="147"/>
                    <a:pt x="879" y="138"/>
                  </a:cubicBezTo>
                  <a:cubicBezTo>
                    <a:pt x="876" y="129"/>
                    <a:pt x="863" y="120"/>
                    <a:pt x="849" y="117"/>
                  </a:cubicBezTo>
                  <a:close/>
                  <a:moveTo>
                    <a:pt x="902" y="129"/>
                  </a:moveTo>
                  <a:cubicBezTo>
                    <a:pt x="902" y="129"/>
                    <a:pt x="902" y="129"/>
                    <a:pt x="902" y="129"/>
                  </a:cubicBezTo>
                  <a:cubicBezTo>
                    <a:pt x="888" y="126"/>
                    <a:pt x="880" y="130"/>
                    <a:pt x="883" y="139"/>
                  </a:cubicBezTo>
                  <a:cubicBezTo>
                    <a:pt x="883" y="139"/>
                    <a:pt x="883" y="139"/>
                    <a:pt x="883" y="139"/>
                  </a:cubicBezTo>
                  <a:cubicBezTo>
                    <a:pt x="886" y="148"/>
                    <a:pt x="900" y="158"/>
                    <a:pt x="913" y="161"/>
                  </a:cubicBezTo>
                  <a:cubicBezTo>
                    <a:pt x="913" y="161"/>
                    <a:pt x="913" y="161"/>
                    <a:pt x="913" y="161"/>
                  </a:cubicBezTo>
                  <a:cubicBezTo>
                    <a:pt x="927" y="164"/>
                    <a:pt x="935" y="159"/>
                    <a:pt x="931" y="150"/>
                  </a:cubicBezTo>
                  <a:cubicBezTo>
                    <a:pt x="928" y="141"/>
                    <a:pt x="915" y="132"/>
                    <a:pt x="902" y="129"/>
                  </a:cubicBezTo>
                  <a:close/>
                  <a:moveTo>
                    <a:pt x="951" y="142"/>
                  </a:moveTo>
                  <a:cubicBezTo>
                    <a:pt x="951" y="142"/>
                    <a:pt x="951" y="142"/>
                    <a:pt x="951" y="142"/>
                  </a:cubicBezTo>
                  <a:cubicBezTo>
                    <a:pt x="939" y="138"/>
                    <a:pt x="932" y="142"/>
                    <a:pt x="935" y="151"/>
                  </a:cubicBezTo>
                  <a:cubicBezTo>
                    <a:pt x="935" y="151"/>
                    <a:pt x="935" y="151"/>
                    <a:pt x="935" y="151"/>
                  </a:cubicBezTo>
                  <a:cubicBezTo>
                    <a:pt x="939" y="160"/>
                    <a:pt x="951" y="171"/>
                    <a:pt x="964" y="174"/>
                  </a:cubicBezTo>
                  <a:cubicBezTo>
                    <a:pt x="964" y="174"/>
                    <a:pt x="964" y="174"/>
                    <a:pt x="964" y="174"/>
                  </a:cubicBezTo>
                  <a:cubicBezTo>
                    <a:pt x="977" y="178"/>
                    <a:pt x="983" y="173"/>
                    <a:pt x="980" y="164"/>
                  </a:cubicBezTo>
                  <a:cubicBezTo>
                    <a:pt x="976" y="155"/>
                    <a:pt x="964" y="146"/>
                    <a:pt x="951" y="142"/>
                  </a:cubicBezTo>
                  <a:close/>
                  <a:moveTo>
                    <a:pt x="997" y="157"/>
                  </a:moveTo>
                  <a:cubicBezTo>
                    <a:pt x="997" y="157"/>
                    <a:pt x="997" y="157"/>
                    <a:pt x="997" y="157"/>
                  </a:cubicBezTo>
                  <a:cubicBezTo>
                    <a:pt x="986" y="154"/>
                    <a:pt x="979" y="157"/>
                    <a:pt x="983" y="165"/>
                  </a:cubicBezTo>
                  <a:cubicBezTo>
                    <a:pt x="983" y="165"/>
                    <a:pt x="983" y="165"/>
                    <a:pt x="983" y="165"/>
                  </a:cubicBezTo>
                  <a:cubicBezTo>
                    <a:pt x="987" y="175"/>
                    <a:pt x="1000" y="185"/>
                    <a:pt x="1011" y="189"/>
                  </a:cubicBezTo>
                  <a:cubicBezTo>
                    <a:pt x="1011" y="189"/>
                    <a:pt x="1011" y="189"/>
                    <a:pt x="1011" y="189"/>
                  </a:cubicBezTo>
                  <a:cubicBezTo>
                    <a:pt x="1023" y="193"/>
                    <a:pt x="1028" y="189"/>
                    <a:pt x="1024" y="180"/>
                  </a:cubicBezTo>
                  <a:cubicBezTo>
                    <a:pt x="1019" y="171"/>
                    <a:pt x="1008" y="162"/>
                    <a:pt x="997" y="157"/>
                  </a:cubicBezTo>
                  <a:close/>
                  <a:moveTo>
                    <a:pt x="1038" y="174"/>
                  </a:moveTo>
                  <a:cubicBezTo>
                    <a:pt x="1038" y="174"/>
                    <a:pt x="1038" y="174"/>
                    <a:pt x="1038" y="174"/>
                  </a:cubicBezTo>
                  <a:cubicBezTo>
                    <a:pt x="1028" y="170"/>
                    <a:pt x="1023" y="173"/>
                    <a:pt x="1027" y="181"/>
                  </a:cubicBezTo>
                  <a:cubicBezTo>
                    <a:pt x="1027" y="181"/>
                    <a:pt x="1027" y="181"/>
                    <a:pt x="1027" y="181"/>
                  </a:cubicBezTo>
                  <a:cubicBezTo>
                    <a:pt x="1031" y="190"/>
                    <a:pt x="1043" y="201"/>
                    <a:pt x="1053" y="205"/>
                  </a:cubicBezTo>
                  <a:cubicBezTo>
                    <a:pt x="1053" y="205"/>
                    <a:pt x="1053" y="205"/>
                    <a:pt x="1053" y="205"/>
                  </a:cubicBezTo>
                  <a:cubicBezTo>
                    <a:pt x="1064" y="209"/>
                    <a:pt x="1068" y="206"/>
                    <a:pt x="1063" y="198"/>
                  </a:cubicBezTo>
                  <a:cubicBezTo>
                    <a:pt x="1058" y="189"/>
                    <a:pt x="1047" y="179"/>
                    <a:pt x="1038" y="174"/>
                  </a:cubicBezTo>
                  <a:close/>
                  <a:moveTo>
                    <a:pt x="1074" y="193"/>
                  </a:moveTo>
                  <a:cubicBezTo>
                    <a:pt x="1074" y="193"/>
                    <a:pt x="1074" y="193"/>
                    <a:pt x="1074" y="193"/>
                  </a:cubicBezTo>
                  <a:cubicBezTo>
                    <a:pt x="1065" y="188"/>
                    <a:pt x="1062" y="191"/>
                    <a:pt x="1066" y="199"/>
                  </a:cubicBezTo>
                  <a:cubicBezTo>
                    <a:pt x="1066" y="199"/>
                    <a:pt x="1066" y="199"/>
                    <a:pt x="1066" y="199"/>
                  </a:cubicBezTo>
                  <a:cubicBezTo>
                    <a:pt x="1071" y="208"/>
                    <a:pt x="1082" y="218"/>
                    <a:pt x="1091" y="223"/>
                  </a:cubicBezTo>
                  <a:cubicBezTo>
                    <a:pt x="1091" y="223"/>
                    <a:pt x="1091" y="223"/>
                    <a:pt x="1091" y="223"/>
                  </a:cubicBezTo>
                  <a:cubicBezTo>
                    <a:pt x="1100" y="228"/>
                    <a:pt x="1102" y="224"/>
                    <a:pt x="1098" y="216"/>
                  </a:cubicBezTo>
                  <a:cubicBezTo>
                    <a:pt x="1093" y="207"/>
                    <a:pt x="1083" y="198"/>
                    <a:pt x="1074" y="193"/>
                  </a:cubicBezTo>
                  <a:close/>
                  <a:moveTo>
                    <a:pt x="1105" y="212"/>
                  </a:moveTo>
                  <a:cubicBezTo>
                    <a:pt x="1105" y="212"/>
                    <a:pt x="1105" y="212"/>
                    <a:pt x="1105" y="212"/>
                  </a:cubicBezTo>
                  <a:cubicBezTo>
                    <a:pt x="1098" y="207"/>
                    <a:pt x="1095" y="209"/>
                    <a:pt x="1100" y="217"/>
                  </a:cubicBezTo>
                  <a:cubicBezTo>
                    <a:pt x="1100" y="217"/>
                    <a:pt x="1100" y="217"/>
                    <a:pt x="1100" y="217"/>
                  </a:cubicBezTo>
                  <a:cubicBezTo>
                    <a:pt x="1106" y="226"/>
                    <a:pt x="1116" y="236"/>
                    <a:pt x="1123" y="241"/>
                  </a:cubicBezTo>
                  <a:cubicBezTo>
                    <a:pt x="1123" y="241"/>
                    <a:pt x="1123" y="241"/>
                    <a:pt x="1123" y="241"/>
                  </a:cubicBezTo>
                  <a:cubicBezTo>
                    <a:pt x="1131" y="246"/>
                    <a:pt x="1132" y="243"/>
                    <a:pt x="1127" y="236"/>
                  </a:cubicBezTo>
                  <a:cubicBezTo>
                    <a:pt x="1122" y="228"/>
                    <a:pt x="1113" y="218"/>
                    <a:pt x="1105" y="212"/>
                  </a:cubicBezTo>
                  <a:close/>
                  <a:moveTo>
                    <a:pt x="1132" y="233"/>
                  </a:moveTo>
                  <a:cubicBezTo>
                    <a:pt x="1132" y="233"/>
                    <a:pt x="1132" y="233"/>
                    <a:pt x="1132" y="233"/>
                  </a:cubicBezTo>
                  <a:cubicBezTo>
                    <a:pt x="1125" y="227"/>
                    <a:pt x="1125" y="229"/>
                    <a:pt x="1129" y="237"/>
                  </a:cubicBezTo>
                  <a:cubicBezTo>
                    <a:pt x="1129" y="237"/>
                    <a:pt x="1129" y="237"/>
                    <a:pt x="1129" y="237"/>
                  </a:cubicBezTo>
                  <a:cubicBezTo>
                    <a:pt x="1135" y="245"/>
                    <a:pt x="1144" y="255"/>
                    <a:pt x="1150" y="261"/>
                  </a:cubicBezTo>
                  <a:cubicBezTo>
                    <a:pt x="1150" y="261"/>
                    <a:pt x="1150" y="261"/>
                    <a:pt x="1150" y="261"/>
                  </a:cubicBezTo>
                  <a:cubicBezTo>
                    <a:pt x="1157" y="266"/>
                    <a:pt x="1157" y="264"/>
                    <a:pt x="1152" y="256"/>
                  </a:cubicBezTo>
                  <a:cubicBezTo>
                    <a:pt x="1146" y="248"/>
                    <a:pt x="1138" y="238"/>
                    <a:pt x="1132" y="233"/>
                  </a:cubicBezTo>
                  <a:close/>
                  <a:moveTo>
                    <a:pt x="1153" y="254"/>
                  </a:moveTo>
                  <a:cubicBezTo>
                    <a:pt x="1153" y="254"/>
                    <a:pt x="1153" y="254"/>
                    <a:pt x="1153" y="254"/>
                  </a:cubicBezTo>
                  <a:cubicBezTo>
                    <a:pt x="1148" y="249"/>
                    <a:pt x="1148" y="250"/>
                    <a:pt x="1153" y="257"/>
                  </a:cubicBezTo>
                  <a:cubicBezTo>
                    <a:pt x="1153" y="257"/>
                    <a:pt x="1153" y="257"/>
                    <a:pt x="1153" y="257"/>
                  </a:cubicBezTo>
                  <a:cubicBezTo>
                    <a:pt x="1159" y="265"/>
                    <a:pt x="1167" y="276"/>
                    <a:pt x="1172" y="281"/>
                  </a:cubicBezTo>
                  <a:cubicBezTo>
                    <a:pt x="1172" y="281"/>
                    <a:pt x="1172" y="281"/>
                    <a:pt x="1172" y="281"/>
                  </a:cubicBezTo>
                  <a:cubicBezTo>
                    <a:pt x="1177" y="286"/>
                    <a:pt x="1176" y="284"/>
                    <a:pt x="1171" y="277"/>
                  </a:cubicBezTo>
                  <a:cubicBezTo>
                    <a:pt x="1165" y="270"/>
                    <a:pt x="1158" y="260"/>
                    <a:pt x="1153" y="254"/>
                  </a:cubicBezTo>
                  <a:close/>
                  <a:moveTo>
                    <a:pt x="264" y="179"/>
                  </a:moveTo>
                  <a:cubicBezTo>
                    <a:pt x="264" y="179"/>
                    <a:pt x="264" y="179"/>
                    <a:pt x="264" y="179"/>
                  </a:cubicBezTo>
                  <a:cubicBezTo>
                    <a:pt x="252" y="183"/>
                    <a:pt x="239" y="193"/>
                    <a:pt x="236" y="204"/>
                  </a:cubicBezTo>
                  <a:cubicBezTo>
                    <a:pt x="236" y="204"/>
                    <a:pt x="236" y="204"/>
                    <a:pt x="236" y="204"/>
                  </a:cubicBezTo>
                  <a:cubicBezTo>
                    <a:pt x="232" y="214"/>
                    <a:pt x="238" y="219"/>
                    <a:pt x="252" y="216"/>
                  </a:cubicBezTo>
                  <a:cubicBezTo>
                    <a:pt x="252" y="216"/>
                    <a:pt x="252" y="216"/>
                    <a:pt x="252" y="216"/>
                  </a:cubicBezTo>
                  <a:cubicBezTo>
                    <a:pt x="265" y="212"/>
                    <a:pt x="278" y="202"/>
                    <a:pt x="281" y="191"/>
                  </a:cubicBezTo>
                  <a:cubicBezTo>
                    <a:pt x="284" y="180"/>
                    <a:pt x="277" y="176"/>
                    <a:pt x="264" y="179"/>
                  </a:cubicBezTo>
                  <a:close/>
                  <a:moveTo>
                    <a:pt x="315" y="166"/>
                  </a:moveTo>
                  <a:cubicBezTo>
                    <a:pt x="315" y="166"/>
                    <a:pt x="315" y="166"/>
                    <a:pt x="315" y="166"/>
                  </a:cubicBezTo>
                  <a:cubicBezTo>
                    <a:pt x="301" y="169"/>
                    <a:pt x="288" y="179"/>
                    <a:pt x="285" y="190"/>
                  </a:cubicBezTo>
                  <a:cubicBezTo>
                    <a:pt x="285" y="190"/>
                    <a:pt x="285" y="190"/>
                    <a:pt x="285" y="190"/>
                  </a:cubicBezTo>
                  <a:cubicBezTo>
                    <a:pt x="282" y="200"/>
                    <a:pt x="290" y="206"/>
                    <a:pt x="304" y="203"/>
                  </a:cubicBezTo>
                  <a:cubicBezTo>
                    <a:pt x="304" y="203"/>
                    <a:pt x="304" y="203"/>
                    <a:pt x="304" y="203"/>
                  </a:cubicBezTo>
                  <a:cubicBezTo>
                    <a:pt x="318" y="200"/>
                    <a:pt x="332" y="189"/>
                    <a:pt x="335" y="179"/>
                  </a:cubicBezTo>
                  <a:cubicBezTo>
                    <a:pt x="337" y="168"/>
                    <a:pt x="329" y="163"/>
                    <a:pt x="315" y="166"/>
                  </a:cubicBezTo>
                  <a:close/>
                  <a:moveTo>
                    <a:pt x="370" y="154"/>
                  </a:moveTo>
                  <a:cubicBezTo>
                    <a:pt x="370" y="154"/>
                    <a:pt x="370" y="154"/>
                    <a:pt x="370" y="154"/>
                  </a:cubicBezTo>
                  <a:cubicBezTo>
                    <a:pt x="355" y="157"/>
                    <a:pt x="342" y="167"/>
                    <a:pt x="339" y="178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36" y="188"/>
                    <a:pt x="345" y="195"/>
                    <a:pt x="360" y="192"/>
                  </a:cubicBezTo>
                  <a:cubicBezTo>
                    <a:pt x="360" y="192"/>
                    <a:pt x="360" y="192"/>
                    <a:pt x="360" y="192"/>
                  </a:cubicBezTo>
                  <a:cubicBezTo>
                    <a:pt x="375" y="190"/>
                    <a:pt x="389" y="179"/>
                    <a:pt x="392" y="168"/>
                  </a:cubicBezTo>
                  <a:cubicBezTo>
                    <a:pt x="394" y="157"/>
                    <a:pt x="384" y="151"/>
                    <a:pt x="370" y="154"/>
                  </a:cubicBezTo>
                  <a:close/>
                  <a:moveTo>
                    <a:pt x="859" y="153"/>
                  </a:moveTo>
                  <a:cubicBezTo>
                    <a:pt x="859" y="153"/>
                    <a:pt x="859" y="153"/>
                    <a:pt x="859" y="153"/>
                  </a:cubicBezTo>
                  <a:cubicBezTo>
                    <a:pt x="844" y="150"/>
                    <a:pt x="834" y="156"/>
                    <a:pt x="836" y="167"/>
                  </a:cubicBezTo>
                  <a:cubicBezTo>
                    <a:pt x="836" y="167"/>
                    <a:pt x="836" y="167"/>
                    <a:pt x="836" y="167"/>
                  </a:cubicBezTo>
                  <a:cubicBezTo>
                    <a:pt x="839" y="178"/>
                    <a:pt x="853" y="188"/>
                    <a:pt x="868" y="191"/>
                  </a:cubicBezTo>
                  <a:cubicBezTo>
                    <a:pt x="868" y="191"/>
                    <a:pt x="868" y="191"/>
                    <a:pt x="868" y="191"/>
                  </a:cubicBezTo>
                  <a:cubicBezTo>
                    <a:pt x="883" y="193"/>
                    <a:pt x="893" y="187"/>
                    <a:pt x="890" y="176"/>
                  </a:cubicBezTo>
                  <a:cubicBezTo>
                    <a:pt x="887" y="165"/>
                    <a:pt x="874" y="155"/>
                    <a:pt x="859" y="153"/>
                  </a:cubicBezTo>
                  <a:close/>
                  <a:moveTo>
                    <a:pt x="914" y="164"/>
                  </a:moveTo>
                  <a:cubicBezTo>
                    <a:pt x="914" y="164"/>
                    <a:pt x="914" y="164"/>
                    <a:pt x="914" y="164"/>
                  </a:cubicBezTo>
                  <a:cubicBezTo>
                    <a:pt x="900" y="161"/>
                    <a:pt x="891" y="166"/>
                    <a:pt x="894" y="177"/>
                  </a:cubicBezTo>
                  <a:cubicBezTo>
                    <a:pt x="894" y="177"/>
                    <a:pt x="894" y="177"/>
                    <a:pt x="894" y="177"/>
                  </a:cubicBezTo>
                  <a:cubicBezTo>
                    <a:pt x="897" y="187"/>
                    <a:pt x="911" y="199"/>
                    <a:pt x="925" y="202"/>
                  </a:cubicBezTo>
                  <a:cubicBezTo>
                    <a:pt x="925" y="202"/>
                    <a:pt x="925" y="202"/>
                    <a:pt x="925" y="202"/>
                  </a:cubicBezTo>
                  <a:cubicBezTo>
                    <a:pt x="939" y="205"/>
                    <a:pt x="947" y="199"/>
                    <a:pt x="944" y="188"/>
                  </a:cubicBezTo>
                  <a:cubicBezTo>
                    <a:pt x="941" y="177"/>
                    <a:pt x="928" y="167"/>
                    <a:pt x="914" y="164"/>
                  </a:cubicBezTo>
                  <a:close/>
                  <a:moveTo>
                    <a:pt x="965" y="177"/>
                  </a:moveTo>
                  <a:cubicBezTo>
                    <a:pt x="965" y="177"/>
                    <a:pt x="965" y="177"/>
                    <a:pt x="965" y="177"/>
                  </a:cubicBezTo>
                  <a:cubicBezTo>
                    <a:pt x="953" y="173"/>
                    <a:pt x="945" y="179"/>
                    <a:pt x="948" y="189"/>
                  </a:cubicBezTo>
                  <a:cubicBezTo>
                    <a:pt x="948" y="189"/>
                    <a:pt x="948" y="189"/>
                    <a:pt x="948" y="189"/>
                  </a:cubicBezTo>
                  <a:cubicBezTo>
                    <a:pt x="952" y="200"/>
                    <a:pt x="965" y="211"/>
                    <a:pt x="978" y="214"/>
                  </a:cubicBezTo>
                  <a:cubicBezTo>
                    <a:pt x="978" y="214"/>
                    <a:pt x="978" y="214"/>
                    <a:pt x="978" y="214"/>
                  </a:cubicBezTo>
                  <a:cubicBezTo>
                    <a:pt x="991" y="218"/>
                    <a:pt x="998" y="212"/>
                    <a:pt x="994" y="201"/>
                  </a:cubicBezTo>
                  <a:cubicBezTo>
                    <a:pt x="990" y="191"/>
                    <a:pt x="978" y="181"/>
                    <a:pt x="965" y="177"/>
                  </a:cubicBezTo>
                  <a:close/>
                  <a:moveTo>
                    <a:pt x="1012" y="192"/>
                  </a:moveTo>
                  <a:cubicBezTo>
                    <a:pt x="1012" y="192"/>
                    <a:pt x="1012" y="192"/>
                    <a:pt x="1012" y="192"/>
                  </a:cubicBezTo>
                  <a:cubicBezTo>
                    <a:pt x="1001" y="188"/>
                    <a:pt x="994" y="192"/>
                    <a:pt x="998" y="203"/>
                  </a:cubicBezTo>
                  <a:cubicBezTo>
                    <a:pt x="998" y="203"/>
                    <a:pt x="998" y="203"/>
                    <a:pt x="998" y="203"/>
                  </a:cubicBezTo>
                  <a:cubicBezTo>
                    <a:pt x="1002" y="213"/>
                    <a:pt x="1014" y="224"/>
                    <a:pt x="1026" y="228"/>
                  </a:cubicBezTo>
                  <a:cubicBezTo>
                    <a:pt x="1026" y="228"/>
                    <a:pt x="1026" y="228"/>
                    <a:pt x="1026" y="228"/>
                  </a:cubicBezTo>
                  <a:cubicBezTo>
                    <a:pt x="1038" y="232"/>
                    <a:pt x="1043" y="227"/>
                    <a:pt x="1040" y="217"/>
                  </a:cubicBezTo>
                  <a:cubicBezTo>
                    <a:pt x="1036" y="206"/>
                    <a:pt x="1024" y="196"/>
                    <a:pt x="1012" y="192"/>
                  </a:cubicBezTo>
                  <a:close/>
                  <a:moveTo>
                    <a:pt x="1055" y="208"/>
                  </a:moveTo>
                  <a:cubicBezTo>
                    <a:pt x="1055" y="208"/>
                    <a:pt x="1055" y="208"/>
                    <a:pt x="1055" y="208"/>
                  </a:cubicBezTo>
                  <a:cubicBezTo>
                    <a:pt x="1044" y="204"/>
                    <a:pt x="1039" y="208"/>
                    <a:pt x="1043" y="218"/>
                  </a:cubicBezTo>
                  <a:cubicBezTo>
                    <a:pt x="1043" y="218"/>
                    <a:pt x="1043" y="218"/>
                    <a:pt x="1043" y="218"/>
                  </a:cubicBezTo>
                  <a:cubicBezTo>
                    <a:pt x="1047" y="228"/>
                    <a:pt x="1059" y="239"/>
                    <a:pt x="1070" y="244"/>
                  </a:cubicBezTo>
                  <a:cubicBezTo>
                    <a:pt x="1070" y="244"/>
                    <a:pt x="1070" y="244"/>
                    <a:pt x="1070" y="244"/>
                  </a:cubicBezTo>
                  <a:cubicBezTo>
                    <a:pt x="1081" y="248"/>
                    <a:pt x="1085" y="243"/>
                    <a:pt x="1081" y="233"/>
                  </a:cubicBezTo>
                  <a:cubicBezTo>
                    <a:pt x="1076" y="223"/>
                    <a:pt x="1065" y="212"/>
                    <a:pt x="1055" y="208"/>
                  </a:cubicBezTo>
                  <a:close/>
                  <a:moveTo>
                    <a:pt x="1124" y="244"/>
                  </a:moveTo>
                  <a:cubicBezTo>
                    <a:pt x="1124" y="244"/>
                    <a:pt x="1124" y="244"/>
                    <a:pt x="1124" y="244"/>
                  </a:cubicBezTo>
                  <a:cubicBezTo>
                    <a:pt x="1117" y="239"/>
                    <a:pt x="1114" y="242"/>
                    <a:pt x="1119" y="252"/>
                  </a:cubicBezTo>
                  <a:cubicBezTo>
                    <a:pt x="1119" y="252"/>
                    <a:pt x="1119" y="252"/>
                    <a:pt x="1119" y="252"/>
                  </a:cubicBezTo>
                  <a:cubicBezTo>
                    <a:pt x="1123" y="261"/>
                    <a:pt x="1134" y="273"/>
                    <a:pt x="1141" y="278"/>
                  </a:cubicBezTo>
                  <a:cubicBezTo>
                    <a:pt x="1141" y="278"/>
                    <a:pt x="1141" y="278"/>
                    <a:pt x="1141" y="278"/>
                  </a:cubicBezTo>
                  <a:cubicBezTo>
                    <a:pt x="1149" y="282"/>
                    <a:pt x="1151" y="278"/>
                    <a:pt x="1146" y="269"/>
                  </a:cubicBezTo>
                  <a:cubicBezTo>
                    <a:pt x="1142" y="259"/>
                    <a:pt x="1132" y="249"/>
                    <a:pt x="1124" y="244"/>
                  </a:cubicBezTo>
                  <a:close/>
                  <a:moveTo>
                    <a:pt x="1152" y="263"/>
                  </a:moveTo>
                  <a:cubicBezTo>
                    <a:pt x="1152" y="263"/>
                    <a:pt x="1152" y="263"/>
                    <a:pt x="1152" y="263"/>
                  </a:cubicBezTo>
                  <a:cubicBezTo>
                    <a:pt x="1145" y="258"/>
                    <a:pt x="1144" y="261"/>
                    <a:pt x="1149" y="270"/>
                  </a:cubicBezTo>
                  <a:cubicBezTo>
                    <a:pt x="1149" y="270"/>
                    <a:pt x="1149" y="270"/>
                    <a:pt x="1149" y="270"/>
                  </a:cubicBezTo>
                  <a:cubicBezTo>
                    <a:pt x="1153" y="279"/>
                    <a:pt x="1163" y="291"/>
                    <a:pt x="1169" y="296"/>
                  </a:cubicBezTo>
                  <a:cubicBezTo>
                    <a:pt x="1169" y="296"/>
                    <a:pt x="1169" y="296"/>
                    <a:pt x="1169" y="296"/>
                  </a:cubicBezTo>
                  <a:cubicBezTo>
                    <a:pt x="1176" y="300"/>
                    <a:pt x="1176" y="297"/>
                    <a:pt x="1171" y="288"/>
                  </a:cubicBezTo>
                  <a:cubicBezTo>
                    <a:pt x="1166" y="279"/>
                    <a:pt x="1158" y="268"/>
                    <a:pt x="1152" y="263"/>
                  </a:cubicBezTo>
                  <a:close/>
                  <a:moveTo>
                    <a:pt x="1173" y="283"/>
                  </a:moveTo>
                  <a:cubicBezTo>
                    <a:pt x="1173" y="283"/>
                    <a:pt x="1173" y="283"/>
                    <a:pt x="1173" y="283"/>
                  </a:cubicBezTo>
                  <a:cubicBezTo>
                    <a:pt x="1168" y="278"/>
                    <a:pt x="1168" y="280"/>
                    <a:pt x="1173" y="289"/>
                  </a:cubicBezTo>
                  <a:cubicBezTo>
                    <a:pt x="1173" y="289"/>
                    <a:pt x="1173" y="289"/>
                    <a:pt x="1173" y="289"/>
                  </a:cubicBezTo>
                  <a:cubicBezTo>
                    <a:pt x="1178" y="298"/>
                    <a:pt x="1186" y="309"/>
                    <a:pt x="1192" y="314"/>
                  </a:cubicBezTo>
                  <a:cubicBezTo>
                    <a:pt x="1192" y="314"/>
                    <a:pt x="1192" y="314"/>
                    <a:pt x="1192" y="314"/>
                  </a:cubicBezTo>
                  <a:cubicBezTo>
                    <a:pt x="1197" y="319"/>
                    <a:pt x="1196" y="316"/>
                    <a:pt x="1191" y="307"/>
                  </a:cubicBezTo>
                  <a:cubicBezTo>
                    <a:pt x="1186" y="299"/>
                    <a:pt x="1178" y="289"/>
                    <a:pt x="1173" y="283"/>
                  </a:cubicBezTo>
                  <a:close/>
                  <a:moveTo>
                    <a:pt x="251" y="219"/>
                  </a:moveTo>
                  <a:cubicBezTo>
                    <a:pt x="251" y="219"/>
                    <a:pt x="251" y="219"/>
                    <a:pt x="251" y="219"/>
                  </a:cubicBezTo>
                  <a:cubicBezTo>
                    <a:pt x="238" y="223"/>
                    <a:pt x="225" y="235"/>
                    <a:pt x="222" y="246"/>
                  </a:cubicBezTo>
                  <a:cubicBezTo>
                    <a:pt x="222" y="246"/>
                    <a:pt x="222" y="246"/>
                    <a:pt x="222" y="246"/>
                  </a:cubicBezTo>
                  <a:cubicBezTo>
                    <a:pt x="218" y="258"/>
                    <a:pt x="225" y="265"/>
                    <a:pt x="239" y="261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52" y="258"/>
                    <a:pt x="265" y="246"/>
                    <a:pt x="269" y="234"/>
                  </a:cubicBezTo>
                  <a:cubicBezTo>
                    <a:pt x="271" y="222"/>
                    <a:pt x="264" y="216"/>
                    <a:pt x="251" y="219"/>
                  </a:cubicBezTo>
                  <a:close/>
                  <a:moveTo>
                    <a:pt x="303" y="206"/>
                  </a:moveTo>
                  <a:cubicBezTo>
                    <a:pt x="303" y="206"/>
                    <a:pt x="303" y="206"/>
                    <a:pt x="303" y="206"/>
                  </a:cubicBezTo>
                  <a:cubicBezTo>
                    <a:pt x="289" y="210"/>
                    <a:pt x="276" y="221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0" y="245"/>
                    <a:pt x="278" y="252"/>
                    <a:pt x="292" y="249"/>
                  </a:cubicBezTo>
                  <a:cubicBezTo>
                    <a:pt x="292" y="249"/>
                    <a:pt x="292" y="249"/>
                    <a:pt x="292" y="249"/>
                  </a:cubicBezTo>
                  <a:cubicBezTo>
                    <a:pt x="307" y="246"/>
                    <a:pt x="321" y="234"/>
                    <a:pt x="324" y="222"/>
                  </a:cubicBezTo>
                  <a:cubicBezTo>
                    <a:pt x="326" y="210"/>
                    <a:pt x="317" y="203"/>
                    <a:pt x="303" y="206"/>
                  </a:cubicBezTo>
                  <a:close/>
                  <a:moveTo>
                    <a:pt x="359" y="195"/>
                  </a:moveTo>
                  <a:cubicBezTo>
                    <a:pt x="359" y="195"/>
                    <a:pt x="359" y="195"/>
                    <a:pt x="359" y="195"/>
                  </a:cubicBezTo>
                  <a:cubicBezTo>
                    <a:pt x="344" y="198"/>
                    <a:pt x="331" y="209"/>
                    <a:pt x="328" y="221"/>
                  </a:cubicBezTo>
                  <a:cubicBezTo>
                    <a:pt x="328" y="221"/>
                    <a:pt x="328" y="221"/>
                    <a:pt x="328" y="221"/>
                  </a:cubicBezTo>
                  <a:cubicBezTo>
                    <a:pt x="325" y="233"/>
                    <a:pt x="335" y="241"/>
                    <a:pt x="350" y="239"/>
                  </a:cubicBezTo>
                  <a:cubicBezTo>
                    <a:pt x="350" y="239"/>
                    <a:pt x="350" y="239"/>
                    <a:pt x="350" y="239"/>
                  </a:cubicBezTo>
                  <a:cubicBezTo>
                    <a:pt x="366" y="236"/>
                    <a:pt x="380" y="225"/>
                    <a:pt x="383" y="212"/>
                  </a:cubicBezTo>
                  <a:cubicBezTo>
                    <a:pt x="385" y="200"/>
                    <a:pt x="375" y="193"/>
                    <a:pt x="359" y="195"/>
                  </a:cubicBezTo>
                  <a:close/>
                  <a:moveTo>
                    <a:pt x="482" y="180"/>
                  </a:moveTo>
                  <a:cubicBezTo>
                    <a:pt x="482" y="180"/>
                    <a:pt x="482" y="180"/>
                    <a:pt x="482" y="180"/>
                  </a:cubicBezTo>
                  <a:cubicBezTo>
                    <a:pt x="466" y="182"/>
                    <a:pt x="452" y="192"/>
                    <a:pt x="450" y="204"/>
                  </a:cubicBezTo>
                  <a:cubicBezTo>
                    <a:pt x="450" y="204"/>
                    <a:pt x="450" y="204"/>
                    <a:pt x="450" y="204"/>
                  </a:cubicBezTo>
                  <a:cubicBezTo>
                    <a:pt x="448" y="216"/>
                    <a:pt x="460" y="226"/>
                    <a:pt x="477" y="224"/>
                  </a:cubicBezTo>
                  <a:cubicBezTo>
                    <a:pt x="477" y="224"/>
                    <a:pt x="477" y="224"/>
                    <a:pt x="477" y="224"/>
                  </a:cubicBezTo>
                  <a:cubicBezTo>
                    <a:pt x="495" y="222"/>
                    <a:pt x="509" y="211"/>
                    <a:pt x="510" y="199"/>
                  </a:cubicBezTo>
                  <a:cubicBezTo>
                    <a:pt x="511" y="187"/>
                    <a:pt x="499" y="179"/>
                    <a:pt x="482" y="180"/>
                  </a:cubicBezTo>
                  <a:close/>
                  <a:moveTo>
                    <a:pt x="547" y="176"/>
                  </a:moveTo>
                  <a:cubicBezTo>
                    <a:pt x="547" y="176"/>
                    <a:pt x="547" y="176"/>
                    <a:pt x="547" y="176"/>
                  </a:cubicBezTo>
                  <a:cubicBezTo>
                    <a:pt x="530" y="177"/>
                    <a:pt x="516" y="186"/>
                    <a:pt x="515" y="199"/>
                  </a:cubicBezTo>
                  <a:cubicBezTo>
                    <a:pt x="515" y="199"/>
                    <a:pt x="515" y="199"/>
                    <a:pt x="515" y="199"/>
                  </a:cubicBezTo>
                  <a:cubicBezTo>
                    <a:pt x="515" y="211"/>
                    <a:pt x="527" y="221"/>
                    <a:pt x="545" y="220"/>
                  </a:cubicBezTo>
                  <a:cubicBezTo>
                    <a:pt x="545" y="220"/>
                    <a:pt x="545" y="220"/>
                    <a:pt x="545" y="220"/>
                  </a:cubicBezTo>
                  <a:cubicBezTo>
                    <a:pt x="563" y="219"/>
                    <a:pt x="577" y="209"/>
                    <a:pt x="577" y="196"/>
                  </a:cubicBezTo>
                  <a:cubicBezTo>
                    <a:pt x="577" y="184"/>
                    <a:pt x="564" y="175"/>
                    <a:pt x="547" y="176"/>
                  </a:cubicBezTo>
                  <a:close/>
                  <a:moveTo>
                    <a:pt x="926" y="205"/>
                  </a:moveTo>
                  <a:cubicBezTo>
                    <a:pt x="926" y="205"/>
                    <a:pt x="926" y="205"/>
                    <a:pt x="926" y="205"/>
                  </a:cubicBezTo>
                  <a:cubicBezTo>
                    <a:pt x="911" y="202"/>
                    <a:pt x="902" y="209"/>
                    <a:pt x="905" y="221"/>
                  </a:cubicBezTo>
                  <a:cubicBezTo>
                    <a:pt x="905" y="221"/>
                    <a:pt x="905" y="221"/>
                    <a:pt x="905" y="221"/>
                  </a:cubicBezTo>
                  <a:cubicBezTo>
                    <a:pt x="907" y="233"/>
                    <a:pt x="921" y="245"/>
                    <a:pt x="936" y="248"/>
                  </a:cubicBezTo>
                  <a:cubicBezTo>
                    <a:pt x="936" y="248"/>
                    <a:pt x="936" y="248"/>
                    <a:pt x="936" y="248"/>
                  </a:cubicBezTo>
                  <a:cubicBezTo>
                    <a:pt x="951" y="250"/>
                    <a:pt x="959" y="243"/>
                    <a:pt x="957" y="231"/>
                  </a:cubicBezTo>
                  <a:cubicBezTo>
                    <a:pt x="953" y="219"/>
                    <a:pt x="940" y="208"/>
                    <a:pt x="926" y="205"/>
                  </a:cubicBezTo>
                  <a:close/>
                  <a:moveTo>
                    <a:pt x="979" y="217"/>
                  </a:moveTo>
                  <a:cubicBezTo>
                    <a:pt x="979" y="217"/>
                    <a:pt x="979" y="217"/>
                    <a:pt x="979" y="217"/>
                  </a:cubicBezTo>
                  <a:cubicBezTo>
                    <a:pt x="965" y="214"/>
                    <a:pt x="958" y="220"/>
                    <a:pt x="960" y="232"/>
                  </a:cubicBezTo>
                  <a:cubicBezTo>
                    <a:pt x="960" y="232"/>
                    <a:pt x="960" y="232"/>
                    <a:pt x="960" y="232"/>
                  </a:cubicBezTo>
                  <a:cubicBezTo>
                    <a:pt x="964" y="244"/>
                    <a:pt x="977" y="256"/>
                    <a:pt x="991" y="260"/>
                  </a:cubicBezTo>
                  <a:cubicBezTo>
                    <a:pt x="991" y="260"/>
                    <a:pt x="991" y="260"/>
                    <a:pt x="991" y="260"/>
                  </a:cubicBezTo>
                  <a:cubicBezTo>
                    <a:pt x="1004" y="263"/>
                    <a:pt x="1012" y="256"/>
                    <a:pt x="1008" y="244"/>
                  </a:cubicBezTo>
                  <a:cubicBezTo>
                    <a:pt x="1004" y="232"/>
                    <a:pt x="992" y="221"/>
                    <a:pt x="979" y="217"/>
                  </a:cubicBezTo>
                  <a:close/>
                  <a:moveTo>
                    <a:pt x="1027" y="231"/>
                  </a:moveTo>
                  <a:cubicBezTo>
                    <a:pt x="1027" y="231"/>
                    <a:pt x="1027" y="231"/>
                    <a:pt x="1027" y="231"/>
                  </a:cubicBezTo>
                  <a:cubicBezTo>
                    <a:pt x="1015" y="228"/>
                    <a:pt x="1008" y="233"/>
                    <a:pt x="1012" y="245"/>
                  </a:cubicBezTo>
                  <a:cubicBezTo>
                    <a:pt x="1012" y="245"/>
                    <a:pt x="1012" y="245"/>
                    <a:pt x="1012" y="245"/>
                  </a:cubicBezTo>
                  <a:cubicBezTo>
                    <a:pt x="1016" y="257"/>
                    <a:pt x="1028" y="269"/>
                    <a:pt x="1040" y="273"/>
                  </a:cubicBezTo>
                  <a:cubicBezTo>
                    <a:pt x="1040" y="273"/>
                    <a:pt x="1040" y="273"/>
                    <a:pt x="1040" y="273"/>
                  </a:cubicBezTo>
                  <a:cubicBezTo>
                    <a:pt x="1053" y="276"/>
                    <a:pt x="1059" y="270"/>
                    <a:pt x="1055" y="258"/>
                  </a:cubicBezTo>
                  <a:cubicBezTo>
                    <a:pt x="1051" y="247"/>
                    <a:pt x="1039" y="235"/>
                    <a:pt x="1027" y="231"/>
                  </a:cubicBezTo>
                  <a:close/>
                  <a:moveTo>
                    <a:pt x="1071" y="247"/>
                  </a:moveTo>
                  <a:cubicBezTo>
                    <a:pt x="1071" y="247"/>
                    <a:pt x="1071" y="247"/>
                    <a:pt x="1071" y="247"/>
                  </a:cubicBezTo>
                  <a:cubicBezTo>
                    <a:pt x="1060" y="243"/>
                    <a:pt x="1055" y="248"/>
                    <a:pt x="1058" y="259"/>
                  </a:cubicBezTo>
                  <a:cubicBezTo>
                    <a:pt x="1058" y="259"/>
                    <a:pt x="1058" y="259"/>
                    <a:pt x="1058" y="259"/>
                  </a:cubicBezTo>
                  <a:cubicBezTo>
                    <a:pt x="1062" y="271"/>
                    <a:pt x="1074" y="283"/>
                    <a:pt x="1085" y="287"/>
                  </a:cubicBezTo>
                  <a:cubicBezTo>
                    <a:pt x="1085" y="287"/>
                    <a:pt x="1085" y="287"/>
                    <a:pt x="1085" y="287"/>
                  </a:cubicBezTo>
                  <a:cubicBezTo>
                    <a:pt x="1096" y="291"/>
                    <a:pt x="1101" y="284"/>
                    <a:pt x="1097" y="273"/>
                  </a:cubicBezTo>
                  <a:cubicBezTo>
                    <a:pt x="1093" y="262"/>
                    <a:pt x="1081" y="251"/>
                    <a:pt x="1071" y="247"/>
                  </a:cubicBezTo>
                  <a:close/>
                  <a:moveTo>
                    <a:pt x="1109" y="263"/>
                  </a:moveTo>
                  <a:cubicBezTo>
                    <a:pt x="1109" y="263"/>
                    <a:pt x="1109" y="263"/>
                    <a:pt x="1109" y="263"/>
                  </a:cubicBezTo>
                  <a:cubicBezTo>
                    <a:pt x="1100" y="259"/>
                    <a:pt x="1096" y="264"/>
                    <a:pt x="1100" y="275"/>
                  </a:cubicBezTo>
                  <a:cubicBezTo>
                    <a:pt x="1100" y="275"/>
                    <a:pt x="1100" y="275"/>
                    <a:pt x="1100" y="275"/>
                  </a:cubicBezTo>
                  <a:cubicBezTo>
                    <a:pt x="1104" y="286"/>
                    <a:pt x="1115" y="298"/>
                    <a:pt x="1124" y="302"/>
                  </a:cubicBezTo>
                  <a:cubicBezTo>
                    <a:pt x="1124" y="302"/>
                    <a:pt x="1124" y="302"/>
                    <a:pt x="1124" y="302"/>
                  </a:cubicBezTo>
                  <a:cubicBezTo>
                    <a:pt x="1134" y="306"/>
                    <a:pt x="1137" y="300"/>
                    <a:pt x="1133" y="290"/>
                  </a:cubicBezTo>
                  <a:cubicBezTo>
                    <a:pt x="1129" y="279"/>
                    <a:pt x="1118" y="268"/>
                    <a:pt x="1109" y="263"/>
                  </a:cubicBezTo>
                  <a:close/>
                  <a:moveTo>
                    <a:pt x="1143" y="280"/>
                  </a:moveTo>
                  <a:cubicBezTo>
                    <a:pt x="1143" y="280"/>
                    <a:pt x="1143" y="280"/>
                    <a:pt x="1143" y="280"/>
                  </a:cubicBezTo>
                  <a:cubicBezTo>
                    <a:pt x="1135" y="276"/>
                    <a:pt x="1131" y="280"/>
                    <a:pt x="1136" y="291"/>
                  </a:cubicBezTo>
                  <a:cubicBezTo>
                    <a:pt x="1136" y="291"/>
                    <a:pt x="1136" y="291"/>
                    <a:pt x="1136" y="291"/>
                  </a:cubicBezTo>
                  <a:cubicBezTo>
                    <a:pt x="1140" y="302"/>
                    <a:pt x="1150" y="314"/>
                    <a:pt x="1158" y="318"/>
                  </a:cubicBezTo>
                  <a:cubicBezTo>
                    <a:pt x="1158" y="318"/>
                    <a:pt x="1158" y="318"/>
                    <a:pt x="1158" y="318"/>
                  </a:cubicBezTo>
                  <a:cubicBezTo>
                    <a:pt x="1166" y="322"/>
                    <a:pt x="1169" y="317"/>
                    <a:pt x="1164" y="307"/>
                  </a:cubicBezTo>
                  <a:cubicBezTo>
                    <a:pt x="1160" y="296"/>
                    <a:pt x="1151" y="285"/>
                    <a:pt x="1143" y="280"/>
                  </a:cubicBezTo>
                  <a:close/>
                  <a:moveTo>
                    <a:pt x="1170" y="298"/>
                  </a:moveTo>
                  <a:cubicBezTo>
                    <a:pt x="1170" y="298"/>
                    <a:pt x="1170" y="298"/>
                    <a:pt x="1170" y="298"/>
                  </a:cubicBezTo>
                  <a:cubicBezTo>
                    <a:pt x="1164" y="294"/>
                    <a:pt x="1162" y="298"/>
                    <a:pt x="1166" y="308"/>
                  </a:cubicBezTo>
                  <a:cubicBezTo>
                    <a:pt x="1166" y="308"/>
                    <a:pt x="1166" y="308"/>
                    <a:pt x="1166" y="308"/>
                  </a:cubicBezTo>
                  <a:cubicBezTo>
                    <a:pt x="1171" y="318"/>
                    <a:pt x="1180" y="330"/>
                    <a:pt x="1187" y="335"/>
                  </a:cubicBezTo>
                  <a:cubicBezTo>
                    <a:pt x="1187" y="335"/>
                    <a:pt x="1187" y="335"/>
                    <a:pt x="1187" y="335"/>
                  </a:cubicBezTo>
                  <a:cubicBezTo>
                    <a:pt x="1193" y="339"/>
                    <a:pt x="1195" y="334"/>
                    <a:pt x="1190" y="324"/>
                  </a:cubicBezTo>
                  <a:cubicBezTo>
                    <a:pt x="1185" y="314"/>
                    <a:pt x="1177" y="303"/>
                    <a:pt x="1170" y="298"/>
                  </a:cubicBezTo>
                  <a:close/>
                  <a:moveTo>
                    <a:pt x="1193" y="317"/>
                  </a:moveTo>
                  <a:cubicBezTo>
                    <a:pt x="1193" y="317"/>
                    <a:pt x="1193" y="317"/>
                    <a:pt x="1193" y="317"/>
                  </a:cubicBezTo>
                  <a:cubicBezTo>
                    <a:pt x="1188" y="312"/>
                    <a:pt x="1187" y="316"/>
                    <a:pt x="1192" y="326"/>
                  </a:cubicBezTo>
                  <a:cubicBezTo>
                    <a:pt x="1192" y="326"/>
                    <a:pt x="1192" y="326"/>
                    <a:pt x="1192" y="326"/>
                  </a:cubicBezTo>
                  <a:cubicBezTo>
                    <a:pt x="1196" y="335"/>
                    <a:pt x="1204" y="347"/>
                    <a:pt x="1209" y="352"/>
                  </a:cubicBezTo>
                  <a:cubicBezTo>
                    <a:pt x="1209" y="352"/>
                    <a:pt x="1209" y="352"/>
                    <a:pt x="1209" y="352"/>
                  </a:cubicBezTo>
                  <a:cubicBezTo>
                    <a:pt x="1215" y="356"/>
                    <a:pt x="1214" y="352"/>
                    <a:pt x="1210" y="342"/>
                  </a:cubicBezTo>
                  <a:cubicBezTo>
                    <a:pt x="1205" y="333"/>
                    <a:pt x="1198" y="322"/>
                    <a:pt x="1193" y="317"/>
                  </a:cubicBezTo>
                  <a:close/>
                  <a:moveTo>
                    <a:pt x="1210" y="336"/>
                  </a:moveTo>
                  <a:cubicBezTo>
                    <a:pt x="1210" y="336"/>
                    <a:pt x="1210" y="336"/>
                    <a:pt x="1210" y="336"/>
                  </a:cubicBezTo>
                  <a:cubicBezTo>
                    <a:pt x="1206" y="331"/>
                    <a:pt x="1207" y="334"/>
                    <a:pt x="1211" y="344"/>
                  </a:cubicBezTo>
                  <a:cubicBezTo>
                    <a:pt x="1211" y="344"/>
                    <a:pt x="1211" y="344"/>
                    <a:pt x="1211" y="344"/>
                  </a:cubicBezTo>
                  <a:cubicBezTo>
                    <a:pt x="1216" y="353"/>
                    <a:pt x="1223" y="365"/>
                    <a:pt x="1227" y="369"/>
                  </a:cubicBezTo>
                  <a:cubicBezTo>
                    <a:pt x="1227" y="369"/>
                    <a:pt x="1227" y="369"/>
                    <a:pt x="1227" y="369"/>
                  </a:cubicBezTo>
                  <a:cubicBezTo>
                    <a:pt x="1230" y="374"/>
                    <a:pt x="1229" y="370"/>
                    <a:pt x="1224" y="361"/>
                  </a:cubicBezTo>
                  <a:cubicBezTo>
                    <a:pt x="1220" y="351"/>
                    <a:pt x="1213" y="341"/>
                    <a:pt x="1210" y="336"/>
                  </a:cubicBezTo>
                  <a:close/>
                  <a:moveTo>
                    <a:pt x="189" y="278"/>
                  </a:moveTo>
                  <a:cubicBezTo>
                    <a:pt x="189" y="278"/>
                    <a:pt x="189" y="278"/>
                    <a:pt x="189" y="278"/>
                  </a:cubicBezTo>
                  <a:cubicBezTo>
                    <a:pt x="177" y="282"/>
                    <a:pt x="165" y="294"/>
                    <a:pt x="161" y="307"/>
                  </a:cubicBezTo>
                  <a:cubicBezTo>
                    <a:pt x="161" y="307"/>
                    <a:pt x="161" y="307"/>
                    <a:pt x="161" y="307"/>
                  </a:cubicBezTo>
                  <a:cubicBezTo>
                    <a:pt x="158" y="320"/>
                    <a:pt x="164" y="327"/>
                    <a:pt x="176" y="324"/>
                  </a:cubicBezTo>
                  <a:cubicBezTo>
                    <a:pt x="176" y="324"/>
                    <a:pt x="176" y="324"/>
                    <a:pt x="176" y="324"/>
                  </a:cubicBezTo>
                  <a:cubicBezTo>
                    <a:pt x="189" y="321"/>
                    <a:pt x="201" y="308"/>
                    <a:pt x="205" y="294"/>
                  </a:cubicBezTo>
                  <a:cubicBezTo>
                    <a:pt x="208" y="281"/>
                    <a:pt x="201" y="275"/>
                    <a:pt x="189" y="278"/>
                  </a:cubicBezTo>
                  <a:close/>
                  <a:moveTo>
                    <a:pt x="238" y="265"/>
                  </a:moveTo>
                  <a:cubicBezTo>
                    <a:pt x="238" y="265"/>
                    <a:pt x="238" y="265"/>
                    <a:pt x="238" y="265"/>
                  </a:cubicBezTo>
                  <a:cubicBezTo>
                    <a:pt x="225" y="268"/>
                    <a:pt x="212" y="281"/>
                    <a:pt x="208" y="294"/>
                  </a:cubicBezTo>
                  <a:cubicBezTo>
                    <a:pt x="208" y="294"/>
                    <a:pt x="208" y="294"/>
                    <a:pt x="208" y="294"/>
                  </a:cubicBezTo>
                  <a:cubicBezTo>
                    <a:pt x="205" y="307"/>
                    <a:pt x="213" y="315"/>
                    <a:pt x="226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40" y="309"/>
                    <a:pt x="253" y="296"/>
                    <a:pt x="257" y="282"/>
                  </a:cubicBezTo>
                  <a:cubicBezTo>
                    <a:pt x="259" y="269"/>
                    <a:pt x="251" y="262"/>
                    <a:pt x="238" y="265"/>
                  </a:cubicBezTo>
                  <a:close/>
                  <a:moveTo>
                    <a:pt x="292" y="253"/>
                  </a:moveTo>
                  <a:cubicBezTo>
                    <a:pt x="277" y="256"/>
                    <a:pt x="264" y="268"/>
                    <a:pt x="261" y="281"/>
                  </a:cubicBezTo>
                  <a:cubicBezTo>
                    <a:pt x="261" y="281"/>
                    <a:pt x="261" y="281"/>
                    <a:pt x="261" y="281"/>
                  </a:cubicBezTo>
                  <a:cubicBezTo>
                    <a:pt x="258" y="295"/>
                    <a:pt x="267" y="304"/>
                    <a:pt x="282" y="301"/>
                  </a:cubicBezTo>
                  <a:cubicBezTo>
                    <a:pt x="282" y="301"/>
                    <a:pt x="282" y="301"/>
                    <a:pt x="282" y="301"/>
                  </a:cubicBezTo>
                  <a:cubicBezTo>
                    <a:pt x="297" y="298"/>
                    <a:pt x="310" y="285"/>
                    <a:pt x="313" y="271"/>
                  </a:cubicBezTo>
                  <a:cubicBezTo>
                    <a:pt x="316" y="258"/>
                    <a:pt x="306" y="250"/>
                    <a:pt x="292" y="253"/>
                  </a:cubicBezTo>
                  <a:close/>
                  <a:moveTo>
                    <a:pt x="350" y="242"/>
                  </a:moveTo>
                  <a:cubicBezTo>
                    <a:pt x="350" y="242"/>
                    <a:pt x="350" y="242"/>
                    <a:pt x="350" y="242"/>
                  </a:cubicBezTo>
                  <a:cubicBezTo>
                    <a:pt x="334" y="245"/>
                    <a:pt x="320" y="257"/>
                    <a:pt x="318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5" y="284"/>
                    <a:pt x="325" y="293"/>
                    <a:pt x="341" y="291"/>
                  </a:cubicBezTo>
                  <a:cubicBezTo>
                    <a:pt x="341" y="291"/>
                    <a:pt x="341" y="291"/>
                    <a:pt x="341" y="291"/>
                  </a:cubicBezTo>
                  <a:cubicBezTo>
                    <a:pt x="357" y="288"/>
                    <a:pt x="372" y="275"/>
                    <a:pt x="374" y="262"/>
                  </a:cubicBezTo>
                  <a:cubicBezTo>
                    <a:pt x="376" y="248"/>
                    <a:pt x="365" y="240"/>
                    <a:pt x="350" y="242"/>
                  </a:cubicBezTo>
                  <a:close/>
                  <a:moveTo>
                    <a:pt x="412" y="234"/>
                  </a:moveTo>
                  <a:cubicBezTo>
                    <a:pt x="412" y="234"/>
                    <a:pt x="412" y="234"/>
                    <a:pt x="412" y="234"/>
                  </a:cubicBezTo>
                  <a:cubicBezTo>
                    <a:pt x="395" y="236"/>
                    <a:pt x="381" y="247"/>
                    <a:pt x="379" y="261"/>
                  </a:cubicBezTo>
                  <a:cubicBezTo>
                    <a:pt x="379" y="261"/>
                    <a:pt x="379" y="261"/>
                    <a:pt x="379" y="261"/>
                  </a:cubicBezTo>
                  <a:cubicBezTo>
                    <a:pt x="377" y="275"/>
                    <a:pt x="388" y="285"/>
                    <a:pt x="405" y="283"/>
                  </a:cubicBezTo>
                  <a:cubicBezTo>
                    <a:pt x="405" y="283"/>
                    <a:pt x="405" y="283"/>
                    <a:pt x="405" y="283"/>
                  </a:cubicBezTo>
                  <a:cubicBezTo>
                    <a:pt x="422" y="281"/>
                    <a:pt x="437" y="268"/>
                    <a:pt x="439" y="255"/>
                  </a:cubicBezTo>
                  <a:cubicBezTo>
                    <a:pt x="440" y="241"/>
                    <a:pt x="428" y="232"/>
                    <a:pt x="412" y="234"/>
                  </a:cubicBezTo>
                  <a:close/>
                  <a:moveTo>
                    <a:pt x="477" y="227"/>
                  </a:moveTo>
                  <a:cubicBezTo>
                    <a:pt x="477" y="227"/>
                    <a:pt x="477" y="227"/>
                    <a:pt x="477" y="227"/>
                  </a:cubicBezTo>
                  <a:cubicBezTo>
                    <a:pt x="460" y="229"/>
                    <a:pt x="445" y="240"/>
                    <a:pt x="444" y="254"/>
                  </a:cubicBezTo>
                  <a:cubicBezTo>
                    <a:pt x="444" y="254"/>
                    <a:pt x="444" y="254"/>
                    <a:pt x="444" y="254"/>
                  </a:cubicBezTo>
                  <a:cubicBezTo>
                    <a:pt x="442" y="268"/>
                    <a:pt x="454" y="278"/>
                    <a:pt x="472" y="277"/>
                  </a:cubicBezTo>
                  <a:cubicBezTo>
                    <a:pt x="472" y="277"/>
                    <a:pt x="472" y="277"/>
                    <a:pt x="472" y="277"/>
                  </a:cubicBezTo>
                  <a:cubicBezTo>
                    <a:pt x="490" y="275"/>
                    <a:pt x="505" y="262"/>
                    <a:pt x="506" y="249"/>
                  </a:cubicBezTo>
                  <a:cubicBezTo>
                    <a:pt x="507" y="235"/>
                    <a:pt x="495" y="226"/>
                    <a:pt x="477" y="227"/>
                  </a:cubicBezTo>
                  <a:close/>
                  <a:moveTo>
                    <a:pt x="545" y="223"/>
                  </a:moveTo>
                  <a:cubicBezTo>
                    <a:pt x="545" y="223"/>
                    <a:pt x="545" y="223"/>
                    <a:pt x="545" y="223"/>
                  </a:cubicBezTo>
                  <a:cubicBezTo>
                    <a:pt x="527" y="224"/>
                    <a:pt x="513" y="236"/>
                    <a:pt x="511" y="249"/>
                  </a:cubicBezTo>
                  <a:cubicBezTo>
                    <a:pt x="511" y="249"/>
                    <a:pt x="511" y="249"/>
                    <a:pt x="511" y="249"/>
                  </a:cubicBezTo>
                  <a:cubicBezTo>
                    <a:pt x="510" y="263"/>
                    <a:pt x="524" y="274"/>
                    <a:pt x="542" y="273"/>
                  </a:cubicBezTo>
                  <a:cubicBezTo>
                    <a:pt x="542" y="273"/>
                    <a:pt x="542" y="273"/>
                    <a:pt x="542" y="273"/>
                  </a:cubicBezTo>
                  <a:cubicBezTo>
                    <a:pt x="560" y="272"/>
                    <a:pt x="575" y="260"/>
                    <a:pt x="576" y="246"/>
                  </a:cubicBezTo>
                  <a:cubicBezTo>
                    <a:pt x="576" y="233"/>
                    <a:pt x="562" y="223"/>
                    <a:pt x="545" y="223"/>
                  </a:cubicBezTo>
                  <a:close/>
                  <a:moveTo>
                    <a:pt x="613" y="222"/>
                  </a:moveTo>
                  <a:cubicBezTo>
                    <a:pt x="613" y="222"/>
                    <a:pt x="613" y="222"/>
                    <a:pt x="613" y="222"/>
                  </a:cubicBezTo>
                  <a:cubicBezTo>
                    <a:pt x="595" y="222"/>
                    <a:pt x="581" y="232"/>
                    <a:pt x="581" y="246"/>
                  </a:cubicBezTo>
                  <a:cubicBezTo>
                    <a:pt x="581" y="246"/>
                    <a:pt x="581" y="246"/>
                    <a:pt x="581" y="246"/>
                  </a:cubicBezTo>
                  <a:cubicBezTo>
                    <a:pt x="581" y="260"/>
                    <a:pt x="595" y="272"/>
                    <a:pt x="613" y="271"/>
                  </a:cubicBezTo>
                  <a:cubicBezTo>
                    <a:pt x="613" y="271"/>
                    <a:pt x="613" y="271"/>
                    <a:pt x="613" y="271"/>
                  </a:cubicBezTo>
                  <a:cubicBezTo>
                    <a:pt x="632" y="271"/>
                    <a:pt x="646" y="259"/>
                    <a:pt x="646" y="246"/>
                  </a:cubicBezTo>
                  <a:cubicBezTo>
                    <a:pt x="645" y="232"/>
                    <a:pt x="631" y="222"/>
                    <a:pt x="613" y="222"/>
                  </a:cubicBezTo>
                  <a:close/>
                  <a:moveTo>
                    <a:pt x="878" y="241"/>
                  </a:moveTo>
                  <a:cubicBezTo>
                    <a:pt x="878" y="241"/>
                    <a:pt x="878" y="241"/>
                    <a:pt x="878" y="241"/>
                  </a:cubicBezTo>
                  <a:cubicBezTo>
                    <a:pt x="862" y="239"/>
                    <a:pt x="851" y="247"/>
                    <a:pt x="853" y="261"/>
                  </a:cubicBezTo>
                  <a:cubicBezTo>
                    <a:pt x="853" y="261"/>
                    <a:pt x="853" y="261"/>
                    <a:pt x="853" y="261"/>
                  </a:cubicBezTo>
                  <a:cubicBezTo>
                    <a:pt x="856" y="275"/>
                    <a:pt x="870" y="287"/>
                    <a:pt x="886" y="290"/>
                  </a:cubicBezTo>
                  <a:cubicBezTo>
                    <a:pt x="886" y="290"/>
                    <a:pt x="886" y="290"/>
                    <a:pt x="886" y="290"/>
                  </a:cubicBezTo>
                  <a:cubicBezTo>
                    <a:pt x="902" y="292"/>
                    <a:pt x="913" y="282"/>
                    <a:pt x="910" y="269"/>
                  </a:cubicBezTo>
                  <a:cubicBezTo>
                    <a:pt x="908" y="255"/>
                    <a:pt x="894" y="244"/>
                    <a:pt x="878" y="241"/>
                  </a:cubicBezTo>
                  <a:close/>
                  <a:moveTo>
                    <a:pt x="937" y="251"/>
                  </a:moveTo>
                  <a:cubicBezTo>
                    <a:pt x="937" y="251"/>
                    <a:pt x="937" y="251"/>
                    <a:pt x="937" y="251"/>
                  </a:cubicBezTo>
                  <a:cubicBezTo>
                    <a:pt x="922" y="249"/>
                    <a:pt x="913" y="256"/>
                    <a:pt x="915" y="270"/>
                  </a:cubicBezTo>
                  <a:cubicBezTo>
                    <a:pt x="915" y="270"/>
                    <a:pt x="915" y="270"/>
                    <a:pt x="915" y="270"/>
                  </a:cubicBezTo>
                  <a:cubicBezTo>
                    <a:pt x="918" y="283"/>
                    <a:pt x="932" y="297"/>
                    <a:pt x="947" y="299"/>
                  </a:cubicBezTo>
                  <a:cubicBezTo>
                    <a:pt x="947" y="299"/>
                    <a:pt x="947" y="299"/>
                    <a:pt x="947" y="299"/>
                  </a:cubicBezTo>
                  <a:cubicBezTo>
                    <a:pt x="962" y="302"/>
                    <a:pt x="971" y="293"/>
                    <a:pt x="968" y="280"/>
                  </a:cubicBezTo>
                  <a:cubicBezTo>
                    <a:pt x="965" y="266"/>
                    <a:pt x="952" y="254"/>
                    <a:pt x="937" y="251"/>
                  </a:cubicBezTo>
                  <a:close/>
                  <a:moveTo>
                    <a:pt x="992" y="263"/>
                  </a:moveTo>
                  <a:cubicBezTo>
                    <a:pt x="992" y="263"/>
                    <a:pt x="992" y="263"/>
                    <a:pt x="992" y="263"/>
                  </a:cubicBezTo>
                  <a:cubicBezTo>
                    <a:pt x="978" y="260"/>
                    <a:pt x="969" y="267"/>
                    <a:pt x="972" y="280"/>
                  </a:cubicBezTo>
                  <a:cubicBezTo>
                    <a:pt x="972" y="280"/>
                    <a:pt x="972" y="280"/>
                    <a:pt x="972" y="280"/>
                  </a:cubicBezTo>
                  <a:cubicBezTo>
                    <a:pt x="976" y="294"/>
                    <a:pt x="988" y="307"/>
                    <a:pt x="1003" y="310"/>
                  </a:cubicBezTo>
                  <a:cubicBezTo>
                    <a:pt x="1003" y="310"/>
                    <a:pt x="1003" y="310"/>
                    <a:pt x="1003" y="310"/>
                  </a:cubicBezTo>
                  <a:cubicBezTo>
                    <a:pt x="1016" y="313"/>
                    <a:pt x="1024" y="305"/>
                    <a:pt x="1021" y="292"/>
                  </a:cubicBezTo>
                  <a:cubicBezTo>
                    <a:pt x="1018" y="278"/>
                    <a:pt x="1005" y="266"/>
                    <a:pt x="992" y="263"/>
                  </a:cubicBezTo>
                  <a:close/>
                  <a:moveTo>
                    <a:pt x="1041" y="276"/>
                  </a:moveTo>
                  <a:cubicBezTo>
                    <a:pt x="1041" y="276"/>
                    <a:pt x="1041" y="276"/>
                    <a:pt x="1041" y="276"/>
                  </a:cubicBezTo>
                  <a:cubicBezTo>
                    <a:pt x="1029" y="273"/>
                    <a:pt x="1022" y="280"/>
                    <a:pt x="1025" y="293"/>
                  </a:cubicBezTo>
                  <a:cubicBezTo>
                    <a:pt x="1025" y="293"/>
                    <a:pt x="1025" y="293"/>
                    <a:pt x="1025" y="293"/>
                  </a:cubicBezTo>
                  <a:cubicBezTo>
                    <a:pt x="1028" y="306"/>
                    <a:pt x="1041" y="319"/>
                    <a:pt x="1053" y="322"/>
                  </a:cubicBezTo>
                  <a:cubicBezTo>
                    <a:pt x="1053" y="322"/>
                    <a:pt x="1053" y="322"/>
                    <a:pt x="1053" y="322"/>
                  </a:cubicBezTo>
                  <a:cubicBezTo>
                    <a:pt x="1066" y="325"/>
                    <a:pt x="1073" y="317"/>
                    <a:pt x="1069" y="305"/>
                  </a:cubicBezTo>
                  <a:cubicBezTo>
                    <a:pt x="1066" y="292"/>
                    <a:pt x="1054" y="280"/>
                    <a:pt x="1041" y="276"/>
                  </a:cubicBezTo>
                  <a:close/>
                  <a:moveTo>
                    <a:pt x="1159" y="321"/>
                  </a:moveTo>
                  <a:cubicBezTo>
                    <a:pt x="1159" y="321"/>
                    <a:pt x="1159" y="321"/>
                    <a:pt x="1159" y="321"/>
                  </a:cubicBezTo>
                  <a:cubicBezTo>
                    <a:pt x="1151" y="317"/>
                    <a:pt x="1148" y="323"/>
                    <a:pt x="1151" y="335"/>
                  </a:cubicBezTo>
                  <a:cubicBezTo>
                    <a:pt x="1151" y="335"/>
                    <a:pt x="1151" y="335"/>
                    <a:pt x="1151" y="335"/>
                  </a:cubicBezTo>
                  <a:cubicBezTo>
                    <a:pt x="1156" y="347"/>
                    <a:pt x="1165" y="359"/>
                    <a:pt x="1173" y="363"/>
                  </a:cubicBezTo>
                  <a:cubicBezTo>
                    <a:pt x="1173" y="363"/>
                    <a:pt x="1173" y="363"/>
                    <a:pt x="1173" y="363"/>
                  </a:cubicBezTo>
                  <a:cubicBezTo>
                    <a:pt x="1182" y="367"/>
                    <a:pt x="1184" y="361"/>
                    <a:pt x="1181" y="349"/>
                  </a:cubicBezTo>
                  <a:cubicBezTo>
                    <a:pt x="1176" y="337"/>
                    <a:pt x="1167" y="325"/>
                    <a:pt x="1159" y="321"/>
                  </a:cubicBezTo>
                  <a:close/>
                  <a:moveTo>
                    <a:pt x="1188" y="338"/>
                  </a:moveTo>
                  <a:cubicBezTo>
                    <a:pt x="1188" y="338"/>
                    <a:pt x="1188" y="338"/>
                    <a:pt x="1188" y="338"/>
                  </a:cubicBezTo>
                  <a:cubicBezTo>
                    <a:pt x="1181" y="333"/>
                    <a:pt x="1179" y="338"/>
                    <a:pt x="1183" y="350"/>
                  </a:cubicBezTo>
                  <a:cubicBezTo>
                    <a:pt x="1183" y="350"/>
                    <a:pt x="1183" y="350"/>
                    <a:pt x="1183" y="350"/>
                  </a:cubicBezTo>
                  <a:cubicBezTo>
                    <a:pt x="1187" y="362"/>
                    <a:pt x="1196" y="374"/>
                    <a:pt x="1202" y="378"/>
                  </a:cubicBezTo>
                  <a:cubicBezTo>
                    <a:pt x="1202" y="378"/>
                    <a:pt x="1202" y="378"/>
                    <a:pt x="1202" y="378"/>
                  </a:cubicBezTo>
                  <a:cubicBezTo>
                    <a:pt x="1209" y="382"/>
                    <a:pt x="1211" y="376"/>
                    <a:pt x="1207" y="365"/>
                  </a:cubicBezTo>
                  <a:cubicBezTo>
                    <a:pt x="1202" y="354"/>
                    <a:pt x="1195" y="342"/>
                    <a:pt x="1188" y="338"/>
                  </a:cubicBezTo>
                  <a:close/>
                  <a:moveTo>
                    <a:pt x="1211" y="354"/>
                  </a:moveTo>
                  <a:cubicBezTo>
                    <a:pt x="1211" y="354"/>
                    <a:pt x="1211" y="354"/>
                    <a:pt x="1211" y="354"/>
                  </a:cubicBezTo>
                  <a:cubicBezTo>
                    <a:pt x="1205" y="350"/>
                    <a:pt x="1204" y="355"/>
                    <a:pt x="1208" y="366"/>
                  </a:cubicBezTo>
                  <a:cubicBezTo>
                    <a:pt x="1208" y="366"/>
                    <a:pt x="1208" y="366"/>
                    <a:pt x="1208" y="366"/>
                  </a:cubicBezTo>
                  <a:cubicBezTo>
                    <a:pt x="1213" y="377"/>
                    <a:pt x="1220" y="389"/>
                    <a:pt x="1225" y="393"/>
                  </a:cubicBezTo>
                  <a:cubicBezTo>
                    <a:pt x="1225" y="393"/>
                    <a:pt x="1225" y="393"/>
                    <a:pt x="1225" y="393"/>
                  </a:cubicBezTo>
                  <a:cubicBezTo>
                    <a:pt x="1231" y="397"/>
                    <a:pt x="1231" y="392"/>
                    <a:pt x="1227" y="381"/>
                  </a:cubicBezTo>
                  <a:cubicBezTo>
                    <a:pt x="1222" y="370"/>
                    <a:pt x="1216" y="359"/>
                    <a:pt x="1211" y="354"/>
                  </a:cubicBezTo>
                  <a:close/>
                  <a:moveTo>
                    <a:pt x="1228" y="372"/>
                  </a:moveTo>
                  <a:cubicBezTo>
                    <a:pt x="1228" y="372"/>
                    <a:pt x="1228" y="372"/>
                    <a:pt x="1228" y="372"/>
                  </a:cubicBezTo>
                  <a:cubicBezTo>
                    <a:pt x="1224" y="367"/>
                    <a:pt x="1224" y="372"/>
                    <a:pt x="1228" y="382"/>
                  </a:cubicBezTo>
                  <a:cubicBezTo>
                    <a:pt x="1228" y="382"/>
                    <a:pt x="1228" y="382"/>
                    <a:pt x="1228" y="382"/>
                  </a:cubicBezTo>
                  <a:cubicBezTo>
                    <a:pt x="1233" y="392"/>
                    <a:pt x="1239" y="405"/>
                    <a:pt x="1243" y="408"/>
                  </a:cubicBezTo>
                  <a:cubicBezTo>
                    <a:pt x="1243" y="408"/>
                    <a:pt x="1243" y="408"/>
                    <a:pt x="1243" y="408"/>
                  </a:cubicBezTo>
                  <a:cubicBezTo>
                    <a:pt x="1247" y="412"/>
                    <a:pt x="1246" y="407"/>
                    <a:pt x="1242" y="397"/>
                  </a:cubicBezTo>
                  <a:cubicBezTo>
                    <a:pt x="1238" y="387"/>
                    <a:pt x="1231" y="377"/>
                    <a:pt x="1228" y="372"/>
                  </a:cubicBezTo>
                  <a:close/>
                  <a:moveTo>
                    <a:pt x="92" y="354"/>
                  </a:moveTo>
                  <a:cubicBezTo>
                    <a:pt x="92" y="354"/>
                    <a:pt x="92" y="354"/>
                    <a:pt x="92" y="354"/>
                  </a:cubicBezTo>
                  <a:cubicBezTo>
                    <a:pt x="82" y="358"/>
                    <a:pt x="73" y="370"/>
                    <a:pt x="69" y="384"/>
                  </a:cubicBezTo>
                  <a:cubicBezTo>
                    <a:pt x="69" y="384"/>
                    <a:pt x="69" y="384"/>
                    <a:pt x="69" y="384"/>
                  </a:cubicBezTo>
                  <a:cubicBezTo>
                    <a:pt x="66" y="397"/>
                    <a:pt x="70" y="405"/>
                    <a:pt x="79" y="402"/>
                  </a:cubicBezTo>
                  <a:cubicBezTo>
                    <a:pt x="79" y="402"/>
                    <a:pt x="79" y="402"/>
                    <a:pt x="79" y="402"/>
                  </a:cubicBezTo>
                  <a:cubicBezTo>
                    <a:pt x="89" y="398"/>
                    <a:pt x="100" y="385"/>
                    <a:pt x="103" y="371"/>
                  </a:cubicBezTo>
                  <a:cubicBezTo>
                    <a:pt x="106" y="358"/>
                    <a:pt x="101" y="351"/>
                    <a:pt x="92" y="354"/>
                  </a:cubicBezTo>
                  <a:close/>
                  <a:moveTo>
                    <a:pt x="131" y="341"/>
                  </a:moveTo>
                  <a:cubicBezTo>
                    <a:pt x="131" y="341"/>
                    <a:pt x="131" y="341"/>
                    <a:pt x="131" y="341"/>
                  </a:cubicBezTo>
                  <a:cubicBezTo>
                    <a:pt x="120" y="344"/>
                    <a:pt x="109" y="357"/>
                    <a:pt x="106" y="371"/>
                  </a:cubicBezTo>
                  <a:cubicBezTo>
                    <a:pt x="106" y="371"/>
                    <a:pt x="106" y="371"/>
                    <a:pt x="106" y="371"/>
                  </a:cubicBezTo>
                  <a:cubicBezTo>
                    <a:pt x="102" y="384"/>
                    <a:pt x="108" y="392"/>
                    <a:pt x="119" y="389"/>
                  </a:cubicBezTo>
                  <a:cubicBezTo>
                    <a:pt x="119" y="389"/>
                    <a:pt x="119" y="389"/>
                    <a:pt x="119" y="389"/>
                  </a:cubicBezTo>
                  <a:cubicBezTo>
                    <a:pt x="130" y="386"/>
                    <a:pt x="142" y="372"/>
                    <a:pt x="145" y="359"/>
                  </a:cubicBezTo>
                  <a:cubicBezTo>
                    <a:pt x="148" y="345"/>
                    <a:pt x="142" y="337"/>
                    <a:pt x="131" y="341"/>
                  </a:cubicBezTo>
                  <a:close/>
                  <a:moveTo>
                    <a:pt x="176" y="328"/>
                  </a:moveTo>
                  <a:cubicBezTo>
                    <a:pt x="176" y="328"/>
                    <a:pt x="176" y="328"/>
                    <a:pt x="176" y="328"/>
                  </a:cubicBezTo>
                  <a:cubicBezTo>
                    <a:pt x="163" y="331"/>
                    <a:pt x="151" y="344"/>
                    <a:pt x="148" y="358"/>
                  </a:cubicBezTo>
                  <a:cubicBezTo>
                    <a:pt x="148" y="358"/>
                    <a:pt x="148" y="358"/>
                    <a:pt x="148" y="358"/>
                  </a:cubicBezTo>
                  <a:cubicBezTo>
                    <a:pt x="145" y="372"/>
                    <a:pt x="152" y="381"/>
                    <a:pt x="165" y="378"/>
                  </a:cubicBezTo>
                  <a:cubicBezTo>
                    <a:pt x="165" y="378"/>
                    <a:pt x="165" y="378"/>
                    <a:pt x="165" y="378"/>
                  </a:cubicBezTo>
                  <a:cubicBezTo>
                    <a:pt x="177" y="375"/>
                    <a:pt x="189" y="361"/>
                    <a:pt x="193" y="347"/>
                  </a:cubicBezTo>
                  <a:cubicBezTo>
                    <a:pt x="195" y="333"/>
                    <a:pt x="188" y="324"/>
                    <a:pt x="176" y="328"/>
                  </a:cubicBezTo>
                  <a:close/>
                  <a:moveTo>
                    <a:pt x="226" y="316"/>
                  </a:moveTo>
                  <a:cubicBezTo>
                    <a:pt x="226" y="316"/>
                    <a:pt x="226" y="316"/>
                    <a:pt x="226" y="316"/>
                  </a:cubicBezTo>
                  <a:cubicBezTo>
                    <a:pt x="212" y="319"/>
                    <a:pt x="200" y="332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4" y="360"/>
                    <a:pt x="202" y="370"/>
                    <a:pt x="216" y="367"/>
                  </a:cubicBezTo>
                  <a:cubicBezTo>
                    <a:pt x="216" y="367"/>
                    <a:pt x="216" y="367"/>
                    <a:pt x="216" y="367"/>
                  </a:cubicBezTo>
                  <a:cubicBezTo>
                    <a:pt x="229" y="364"/>
                    <a:pt x="242" y="350"/>
                    <a:pt x="246" y="336"/>
                  </a:cubicBezTo>
                  <a:cubicBezTo>
                    <a:pt x="248" y="321"/>
                    <a:pt x="239" y="313"/>
                    <a:pt x="226" y="316"/>
                  </a:cubicBezTo>
                  <a:close/>
                  <a:moveTo>
                    <a:pt x="281" y="304"/>
                  </a:moveTo>
                  <a:cubicBezTo>
                    <a:pt x="281" y="304"/>
                    <a:pt x="281" y="304"/>
                    <a:pt x="281" y="304"/>
                  </a:cubicBezTo>
                  <a:cubicBezTo>
                    <a:pt x="266" y="308"/>
                    <a:pt x="252" y="320"/>
                    <a:pt x="250" y="335"/>
                  </a:cubicBezTo>
                  <a:cubicBezTo>
                    <a:pt x="250" y="335"/>
                    <a:pt x="250" y="335"/>
                    <a:pt x="250" y="335"/>
                  </a:cubicBezTo>
                  <a:cubicBezTo>
                    <a:pt x="247" y="349"/>
                    <a:pt x="256" y="360"/>
                    <a:pt x="272" y="357"/>
                  </a:cubicBezTo>
                  <a:cubicBezTo>
                    <a:pt x="272" y="357"/>
                    <a:pt x="272" y="357"/>
                    <a:pt x="272" y="357"/>
                  </a:cubicBezTo>
                  <a:cubicBezTo>
                    <a:pt x="287" y="354"/>
                    <a:pt x="301" y="340"/>
                    <a:pt x="304" y="326"/>
                  </a:cubicBezTo>
                  <a:cubicBezTo>
                    <a:pt x="306" y="311"/>
                    <a:pt x="296" y="302"/>
                    <a:pt x="281" y="304"/>
                  </a:cubicBezTo>
                  <a:close/>
                  <a:moveTo>
                    <a:pt x="341" y="295"/>
                  </a:moveTo>
                  <a:cubicBezTo>
                    <a:pt x="341" y="295"/>
                    <a:pt x="341" y="295"/>
                    <a:pt x="341" y="295"/>
                  </a:cubicBezTo>
                  <a:cubicBezTo>
                    <a:pt x="324" y="297"/>
                    <a:pt x="311" y="310"/>
                    <a:pt x="308" y="325"/>
                  </a:cubicBezTo>
                  <a:cubicBezTo>
                    <a:pt x="308" y="325"/>
                    <a:pt x="308" y="325"/>
                    <a:pt x="308" y="325"/>
                  </a:cubicBezTo>
                  <a:cubicBezTo>
                    <a:pt x="306" y="340"/>
                    <a:pt x="316" y="350"/>
                    <a:pt x="333" y="348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49" y="346"/>
                    <a:pt x="364" y="332"/>
                    <a:pt x="366" y="317"/>
                  </a:cubicBezTo>
                  <a:cubicBezTo>
                    <a:pt x="368" y="302"/>
                    <a:pt x="356" y="292"/>
                    <a:pt x="341" y="295"/>
                  </a:cubicBezTo>
                  <a:close/>
                  <a:moveTo>
                    <a:pt x="405" y="287"/>
                  </a:moveTo>
                  <a:cubicBezTo>
                    <a:pt x="405" y="287"/>
                    <a:pt x="405" y="287"/>
                    <a:pt x="405" y="287"/>
                  </a:cubicBezTo>
                  <a:cubicBezTo>
                    <a:pt x="388" y="289"/>
                    <a:pt x="373" y="302"/>
                    <a:pt x="371" y="317"/>
                  </a:cubicBezTo>
                  <a:cubicBezTo>
                    <a:pt x="371" y="317"/>
                    <a:pt x="371" y="317"/>
                    <a:pt x="371" y="317"/>
                  </a:cubicBezTo>
                  <a:cubicBezTo>
                    <a:pt x="369" y="332"/>
                    <a:pt x="381" y="342"/>
                    <a:pt x="398" y="341"/>
                  </a:cubicBezTo>
                  <a:cubicBezTo>
                    <a:pt x="398" y="341"/>
                    <a:pt x="398" y="341"/>
                    <a:pt x="398" y="341"/>
                  </a:cubicBezTo>
                  <a:cubicBezTo>
                    <a:pt x="416" y="339"/>
                    <a:pt x="431" y="326"/>
                    <a:pt x="433" y="310"/>
                  </a:cubicBezTo>
                  <a:cubicBezTo>
                    <a:pt x="434" y="295"/>
                    <a:pt x="422" y="286"/>
                    <a:pt x="405" y="287"/>
                  </a:cubicBezTo>
                  <a:close/>
                  <a:moveTo>
                    <a:pt x="472" y="281"/>
                  </a:moveTo>
                  <a:cubicBezTo>
                    <a:pt x="472" y="281"/>
                    <a:pt x="472" y="281"/>
                    <a:pt x="472" y="281"/>
                  </a:cubicBezTo>
                  <a:cubicBezTo>
                    <a:pt x="454" y="282"/>
                    <a:pt x="439" y="295"/>
                    <a:pt x="438" y="310"/>
                  </a:cubicBezTo>
                  <a:cubicBezTo>
                    <a:pt x="438" y="310"/>
                    <a:pt x="438" y="310"/>
                    <a:pt x="438" y="310"/>
                  </a:cubicBezTo>
                  <a:cubicBezTo>
                    <a:pt x="436" y="325"/>
                    <a:pt x="449" y="336"/>
                    <a:pt x="468" y="335"/>
                  </a:cubicBezTo>
                  <a:cubicBezTo>
                    <a:pt x="468" y="335"/>
                    <a:pt x="468" y="335"/>
                    <a:pt x="468" y="335"/>
                  </a:cubicBezTo>
                  <a:cubicBezTo>
                    <a:pt x="486" y="334"/>
                    <a:pt x="501" y="320"/>
                    <a:pt x="502" y="305"/>
                  </a:cubicBezTo>
                  <a:cubicBezTo>
                    <a:pt x="503" y="290"/>
                    <a:pt x="490" y="279"/>
                    <a:pt x="472" y="281"/>
                  </a:cubicBezTo>
                  <a:close/>
                  <a:moveTo>
                    <a:pt x="613" y="275"/>
                  </a:moveTo>
                  <a:cubicBezTo>
                    <a:pt x="613" y="275"/>
                    <a:pt x="613" y="275"/>
                    <a:pt x="613" y="275"/>
                  </a:cubicBezTo>
                  <a:cubicBezTo>
                    <a:pt x="595" y="275"/>
                    <a:pt x="580" y="287"/>
                    <a:pt x="579" y="303"/>
                  </a:cubicBezTo>
                  <a:cubicBezTo>
                    <a:pt x="579" y="303"/>
                    <a:pt x="579" y="303"/>
                    <a:pt x="579" y="303"/>
                  </a:cubicBezTo>
                  <a:cubicBezTo>
                    <a:pt x="579" y="318"/>
                    <a:pt x="594" y="330"/>
                    <a:pt x="613" y="330"/>
                  </a:cubicBezTo>
                  <a:cubicBezTo>
                    <a:pt x="613" y="330"/>
                    <a:pt x="613" y="330"/>
                    <a:pt x="613" y="330"/>
                  </a:cubicBezTo>
                  <a:cubicBezTo>
                    <a:pt x="632" y="330"/>
                    <a:pt x="647" y="318"/>
                    <a:pt x="647" y="302"/>
                  </a:cubicBezTo>
                  <a:cubicBezTo>
                    <a:pt x="646" y="287"/>
                    <a:pt x="632" y="275"/>
                    <a:pt x="613" y="275"/>
                  </a:cubicBezTo>
                  <a:close/>
                  <a:moveTo>
                    <a:pt x="684" y="276"/>
                  </a:moveTo>
                  <a:cubicBezTo>
                    <a:pt x="684" y="276"/>
                    <a:pt x="684" y="276"/>
                    <a:pt x="684" y="276"/>
                  </a:cubicBezTo>
                  <a:cubicBezTo>
                    <a:pt x="666" y="276"/>
                    <a:pt x="652" y="287"/>
                    <a:pt x="652" y="302"/>
                  </a:cubicBezTo>
                  <a:cubicBezTo>
                    <a:pt x="652" y="302"/>
                    <a:pt x="652" y="302"/>
                    <a:pt x="652" y="302"/>
                  </a:cubicBezTo>
                  <a:cubicBezTo>
                    <a:pt x="653" y="318"/>
                    <a:pt x="668" y="330"/>
                    <a:pt x="687" y="331"/>
                  </a:cubicBezTo>
                  <a:cubicBezTo>
                    <a:pt x="687" y="331"/>
                    <a:pt x="687" y="331"/>
                    <a:pt x="687" y="331"/>
                  </a:cubicBezTo>
                  <a:cubicBezTo>
                    <a:pt x="706" y="332"/>
                    <a:pt x="719" y="320"/>
                    <a:pt x="719" y="305"/>
                  </a:cubicBezTo>
                  <a:cubicBezTo>
                    <a:pt x="718" y="289"/>
                    <a:pt x="703" y="277"/>
                    <a:pt x="684" y="276"/>
                  </a:cubicBezTo>
                  <a:close/>
                  <a:moveTo>
                    <a:pt x="887" y="293"/>
                  </a:moveTo>
                  <a:cubicBezTo>
                    <a:pt x="887" y="293"/>
                    <a:pt x="887" y="293"/>
                    <a:pt x="887" y="293"/>
                  </a:cubicBezTo>
                  <a:cubicBezTo>
                    <a:pt x="871" y="291"/>
                    <a:pt x="860" y="301"/>
                    <a:pt x="861" y="316"/>
                  </a:cubicBezTo>
                  <a:cubicBezTo>
                    <a:pt x="861" y="316"/>
                    <a:pt x="861" y="316"/>
                    <a:pt x="861" y="316"/>
                  </a:cubicBezTo>
                  <a:cubicBezTo>
                    <a:pt x="863" y="331"/>
                    <a:pt x="878" y="345"/>
                    <a:pt x="895" y="347"/>
                  </a:cubicBezTo>
                  <a:cubicBezTo>
                    <a:pt x="895" y="347"/>
                    <a:pt x="895" y="347"/>
                    <a:pt x="895" y="347"/>
                  </a:cubicBezTo>
                  <a:cubicBezTo>
                    <a:pt x="911" y="349"/>
                    <a:pt x="922" y="339"/>
                    <a:pt x="920" y="324"/>
                  </a:cubicBezTo>
                  <a:cubicBezTo>
                    <a:pt x="917" y="309"/>
                    <a:pt x="903" y="296"/>
                    <a:pt x="887" y="293"/>
                  </a:cubicBezTo>
                  <a:close/>
                  <a:moveTo>
                    <a:pt x="947" y="303"/>
                  </a:moveTo>
                  <a:cubicBezTo>
                    <a:pt x="947" y="303"/>
                    <a:pt x="947" y="303"/>
                    <a:pt x="947" y="303"/>
                  </a:cubicBezTo>
                  <a:cubicBezTo>
                    <a:pt x="932" y="301"/>
                    <a:pt x="922" y="310"/>
                    <a:pt x="924" y="324"/>
                  </a:cubicBezTo>
                  <a:cubicBezTo>
                    <a:pt x="924" y="324"/>
                    <a:pt x="924" y="324"/>
                    <a:pt x="924" y="324"/>
                  </a:cubicBezTo>
                  <a:cubicBezTo>
                    <a:pt x="927" y="339"/>
                    <a:pt x="941" y="353"/>
                    <a:pt x="956" y="356"/>
                  </a:cubicBezTo>
                  <a:cubicBezTo>
                    <a:pt x="956" y="356"/>
                    <a:pt x="956" y="356"/>
                    <a:pt x="956" y="356"/>
                  </a:cubicBezTo>
                  <a:cubicBezTo>
                    <a:pt x="972" y="358"/>
                    <a:pt x="981" y="348"/>
                    <a:pt x="979" y="333"/>
                  </a:cubicBezTo>
                  <a:cubicBezTo>
                    <a:pt x="976" y="319"/>
                    <a:pt x="963" y="306"/>
                    <a:pt x="947" y="303"/>
                  </a:cubicBezTo>
                  <a:close/>
                  <a:moveTo>
                    <a:pt x="1003" y="314"/>
                  </a:moveTo>
                  <a:cubicBezTo>
                    <a:pt x="1003" y="314"/>
                    <a:pt x="1003" y="314"/>
                    <a:pt x="1003" y="314"/>
                  </a:cubicBezTo>
                  <a:cubicBezTo>
                    <a:pt x="989" y="311"/>
                    <a:pt x="981" y="319"/>
                    <a:pt x="983" y="334"/>
                  </a:cubicBezTo>
                  <a:cubicBezTo>
                    <a:pt x="983" y="334"/>
                    <a:pt x="983" y="334"/>
                    <a:pt x="983" y="334"/>
                  </a:cubicBezTo>
                  <a:cubicBezTo>
                    <a:pt x="986" y="349"/>
                    <a:pt x="1000" y="362"/>
                    <a:pt x="1013" y="366"/>
                  </a:cubicBezTo>
                  <a:cubicBezTo>
                    <a:pt x="1013" y="366"/>
                    <a:pt x="1013" y="366"/>
                    <a:pt x="1013" y="366"/>
                  </a:cubicBezTo>
                  <a:cubicBezTo>
                    <a:pt x="1028" y="368"/>
                    <a:pt x="1035" y="359"/>
                    <a:pt x="1033" y="344"/>
                  </a:cubicBezTo>
                  <a:cubicBezTo>
                    <a:pt x="1030" y="330"/>
                    <a:pt x="1017" y="317"/>
                    <a:pt x="1003" y="314"/>
                  </a:cubicBezTo>
                  <a:close/>
                  <a:moveTo>
                    <a:pt x="1054" y="326"/>
                  </a:moveTo>
                  <a:cubicBezTo>
                    <a:pt x="1054" y="326"/>
                    <a:pt x="1054" y="326"/>
                    <a:pt x="1054" y="326"/>
                  </a:cubicBezTo>
                  <a:cubicBezTo>
                    <a:pt x="1042" y="323"/>
                    <a:pt x="1034" y="331"/>
                    <a:pt x="1037" y="345"/>
                  </a:cubicBezTo>
                  <a:cubicBezTo>
                    <a:pt x="1037" y="345"/>
                    <a:pt x="1037" y="345"/>
                    <a:pt x="1037" y="345"/>
                  </a:cubicBezTo>
                  <a:cubicBezTo>
                    <a:pt x="1040" y="360"/>
                    <a:pt x="1052" y="373"/>
                    <a:pt x="1065" y="376"/>
                  </a:cubicBezTo>
                  <a:cubicBezTo>
                    <a:pt x="1065" y="376"/>
                    <a:pt x="1065" y="376"/>
                    <a:pt x="1065" y="376"/>
                  </a:cubicBezTo>
                  <a:cubicBezTo>
                    <a:pt x="1078" y="379"/>
                    <a:pt x="1085" y="370"/>
                    <a:pt x="1082" y="356"/>
                  </a:cubicBezTo>
                  <a:cubicBezTo>
                    <a:pt x="1079" y="342"/>
                    <a:pt x="1067" y="329"/>
                    <a:pt x="1054" y="326"/>
                  </a:cubicBezTo>
                  <a:close/>
                  <a:moveTo>
                    <a:pt x="1100" y="339"/>
                  </a:moveTo>
                  <a:cubicBezTo>
                    <a:pt x="1100" y="339"/>
                    <a:pt x="1100" y="339"/>
                    <a:pt x="1100" y="339"/>
                  </a:cubicBezTo>
                  <a:cubicBezTo>
                    <a:pt x="1088" y="336"/>
                    <a:pt x="1082" y="343"/>
                    <a:pt x="1085" y="357"/>
                  </a:cubicBezTo>
                  <a:cubicBezTo>
                    <a:pt x="1085" y="357"/>
                    <a:pt x="1085" y="357"/>
                    <a:pt x="1085" y="357"/>
                  </a:cubicBezTo>
                  <a:cubicBezTo>
                    <a:pt x="1089" y="371"/>
                    <a:pt x="1100" y="385"/>
                    <a:pt x="1111" y="388"/>
                  </a:cubicBezTo>
                  <a:cubicBezTo>
                    <a:pt x="1111" y="388"/>
                    <a:pt x="1111" y="388"/>
                    <a:pt x="1111" y="388"/>
                  </a:cubicBezTo>
                  <a:cubicBezTo>
                    <a:pt x="1123" y="390"/>
                    <a:pt x="1129" y="382"/>
                    <a:pt x="1125" y="369"/>
                  </a:cubicBezTo>
                  <a:cubicBezTo>
                    <a:pt x="1122" y="355"/>
                    <a:pt x="1111" y="342"/>
                    <a:pt x="1100" y="339"/>
                  </a:cubicBezTo>
                  <a:close/>
                  <a:moveTo>
                    <a:pt x="1140" y="352"/>
                  </a:moveTo>
                  <a:cubicBezTo>
                    <a:pt x="1140" y="352"/>
                    <a:pt x="1140" y="352"/>
                    <a:pt x="1140" y="352"/>
                  </a:cubicBezTo>
                  <a:cubicBezTo>
                    <a:pt x="1130" y="349"/>
                    <a:pt x="1125" y="356"/>
                    <a:pt x="1128" y="369"/>
                  </a:cubicBezTo>
                  <a:cubicBezTo>
                    <a:pt x="1128" y="369"/>
                    <a:pt x="1128" y="369"/>
                    <a:pt x="1128" y="369"/>
                  </a:cubicBezTo>
                  <a:cubicBezTo>
                    <a:pt x="1131" y="383"/>
                    <a:pt x="1142" y="396"/>
                    <a:pt x="1152" y="400"/>
                  </a:cubicBezTo>
                  <a:cubicBezTo>
                    <a:pt x="1152" y="400"/>
                    <a:pt x="1152" y="400"/>
                    <a:pt x="1152" y="400"/>
                  </a:cubicBezTo>
                  <a:cubicBezTo>
                    <a:pt x="1162" y="403"/>
                    <a:pt x="1166" y="394"/>
                    <a:pt x="1163" y="382"/>
                  </a:cubicBezTo>
                  <a:cubicBezTo>
                    <a:pt x="1159" y="369"/>
                    <a:pt x="1150" y="356"/>
                    <a:pt x="1140" y="352"/>
                  </a:cubicBezTo>
                  <a:close/>
                  <a:moveTo>
                    <a:pt x="1174" y="366"/>
                  </a:moveTo>
                  <a:cubicBezTo>
                    <a:pt x="1174" y="366"/>
                    <a:pt x="1174" y="366"/>
                    <a:pt x="1174" y="366"/>
                  </a:cubicBezTo>
                  <a:cubicBezTo>
                    <a:pt x="1166" y="363"/>
                    <a:pt x="1162" y="370"/>
                    <a:pt x="1165" y="383"/>
                  </a:cubicBezTo>
                  <a:cubicBezTo>
                    <a:pt x="1165" y="383"/>
                    <a:pt x="1165" y="383"/>
                    <a:pt x="1165" y="383"/>
                  </a:cubicBezTo>
                  <a:cubicBezTo>
                    <a:pt x="1169" y="396"/>
                    <a:pt x="1179" y="409"/>
                    <a:pt x="1187" y="412"/>
                  </a:cubicBezTo>
                  <a:cubicBezTo>
                    <a:pt x="1187" y="412"/>
                    <a:pt x="1187" y="412"/>
                    <a:pt x="1187" y="412"/>
                  </a:cubicBezTo>
                  <a:cubicBezTo>
                    <a:pt x="1195" y="415"/>
                    <a:pt x="1198" y="408"/>
                    <a:pt x="1195" y="395"/>
                  </a:cubicBezTo>
                  <a:cubicBezTo>
                    <a:pt x="1191" y="383"/>
                    <a:pt x="1182" y="371"/>
                    <a:pt x="1174" y="366"/>
                  </a:cubicBezTo>
                  <a:close/>
                  <a:moveTo>
                    <a:pt x="1203" y="381"/>
                  </a:moveTo>
                  <a:cubicBezTo>
                    <a:pt x="1203" y="381"/>
                    <a:pt x="1203" y="381"/>
                    <a:pt x="1203" y="381"/>
                  </a:cubicBezTo>
                  <a:cubicBezTo>
                    <a:pt x="1196" y="378"/>
                    <a:pt x="1194" y="383"/>
                    <a:pt x="1197" y="396"/>
                  </a:cubicBezTo>
                  <a:cubicBezTo>
                    <a:pt x="1197" y="396"/>
                    <a:pt x="1197" y="396"/>
                    <a:pt x="1197" y="396"/>
                  </a:cubicBezTo>
                  <a:cubicBezTo>
                    <a:pt x="1201" y="409"/>
                    <a:pt x="1209" y="421"/>
                    <a:pt x="1216" y="425"/>
                  </a:cubicBezTo>
                  <a:cubicBezTo>
                    <a:pt x="1216" y="425"/>
                    <a:pt x="1216" y="425"/>
                    <a:pt x="1216" y="425"/>
                  </a:cubicBezTo>
                  <a:cubicBezTo>
                    <a:pt x="1223" y="428"/>
                    <a:pt x="1225" y="421"/>
                    <a:pt x="1221" y="409"/>
                  </a:cubicBezTo>
                  <a:cubicBezTo>
                    <a:pt x="1217" y="397"/>
                    <a:pt x="1210" y="385"/>
                    <a:pt x="1203" y="381"/>
                  </a:cubicBezTo>
                  <a:close/>
                  <a:moveTo>
                    <a:pt x="1244" y="411"/>
                  </a:moveTo>
                  <a:cubicBezTo>
                    <a:pt x="1244" y="411"/>
                    <a:pt x="1244" y="411"/>
                    <a:pt x="1244" y="411"/>
                  </a:cubicBezTo>
                  <a:cubicBezTo>
                    <a:pt x="1240" y="407"/>
                    <a:pt x="1240" y="413"/>
                    <a:pt x="1243" y="424"/>
                  </a:cubicBezTo>
                  <a:cubicBezTo>
                    <a:pt x="1243" y="424"/>
                    <a:pt x="1243" y="424"/>
                    <a:pt x="1243" y="424"/>
                  </a:cubicBezTo>
                  <a:cubicBezTo>
                    <a:pt x="1247" y="436"/>
                    <a:pt x="1253" y="448"/>
                    <a:pt x="1257" y="451"/>
                  </a:cubicBezTo>
                  <a:cubicBezTo>
                    <a:pt x="1257" y="451"/>
                    <a:pt x="1257" y="451"/>
                    <a:pt x="1257" y="451"/>
                  </a:cubicBezTo>
                  <a:cubicBezTo>
                    <a:pt x="1261" y="454"/>
                    <a:pt x="1261" y="448"/>
                    <a:pt x="1257" y="437"/>
                  </a:cubicBezTo>
                  <a:cubicBezTo>
                    <a:pt x="1254" y="426"/>
                    <a:pt x="1248" y="415"/>
                    <a:pt x="1244" y="411"/>
                  </a:cubicBezTo>
                  <a:close/>
                  <a:moveTo>
                    <a:pt x="1256" y="427"/>
                  </a:moveTo>
                  <a:cubicBezTo>
                    <a:pt x="1256" y="427"/>
                    <a:pt x="1256" y="427"/>
                    <a:pt x="1256" y="427"/>
                  </a:cubicBezTo>
                  <a:cubicBezTo>
                    <a:pt x="1254" y="423"/>
                    <a:pt x="1254" y="428"/>
                    <a:pt x="1258" y="438"/>
                  </a:cubicBezTo>
                  <a:cubicBezTo>
                    <a:pt x="1258" y="438"/>
                    <a:pt x="1258" y="438"/>
                    <a:pt x="1258" y="438"/>
                  </a:cubicBezTo>
                  <a:cubicBezTo>
                    <a:pt x="1262" y="449"/>
                    <a:pt x="1267" y="461"/>
                    <a:pt x="1269" y="464"/>
                  </a:cubicBezTo>
                  <a:cubicBezTo>
                    <a:pt x="1269" y="464"/>
                    <a:pt x="1269" y="464"/>
                    <a:pt x="1269" y="464"/>
                  </a:cubicBezTo>
                  <a:cubicBezTo>
                    <a:pt x="1271" y="468"/>
                    <a:pt x="1270" y="462"/>
                    <a:pt x="1266" y="452"/>
                  </a:cubicBezTo>
                  <a:cubicBezTo>
                    <a:pt x="1263" y="442"/>
                    <a:pt x="1258" y="431"/>
                    <a:pt x="1256" y="427"/>
                  </a:cubicBezTo>
                  <a:close/>
                  <a:moveTo>
                    <a:pt x="79" y="405"/>
                  </a:moveTo>
                  <a:cubicBezTo>
                    <a:pt x="79" y="405"/>
                    <a:pt x="79" y="405"/>
                    <a:pt x="79" y="405"/>
                  </a:cubicBezTo>
                  <a:cubicBezTo>
                    <a:pt x="69" y="409"/>
                    <a:pt x="60" y="421"/>
                    <a:pt x="57" y="435"/>
                  </a:cubicBezTo>
                  <a:cubicBezTo>
                    <a:pt x="57" y="435"/>
                    <a:pt x="57" y="435"/>
                    <a:pt x="57" y="435"/>
                  </a:cubicBezTo>
                  <a:cubicBezTo>
                    <a:pt x="54" y="449"/>
                    <a:pt x="59" y="458"/>
                    <a:pt x="68" y="456"/>
                  </a:cubicBezTo>
                  <a:cubicBezTo>
                    <a:pt x="68" y="456"/>
                    <a:pt x="68" y="456"/>
                    <a:pt x="68" y="456"/>
                  </a:cubicBezTo>
                  <a:cubicBezTo>
                    <a:pt x="78" y="453"/>
                    <a:pt x="88" y="439"/>
                    <a:pt x="91" y="425"/>
                  </a:cubicBezTo>
                  <a:cubicBezTo>
                    <a:pt x="94" y="410"/>
                    <a:pt x="88" y="403"/>
                    <a:pt x="79" y="405"/>
                  </a:cubicBezTo>
                  <a:close/>
                  <a:moveTo>
                    <a:pt x="118" y="393"/>
                  </a:moveTo>
                  <a:cubicBezTo>
                    <a:pt x="118" y="393"/>
                    <a:pt x="118" y="393"/>
                    <a:pt x="118" y="393"/>
                  </a:cubicBezTo>
                  <a:cubicBezTo>
                    <a:pt x="107" y="397"/>
                    <a:pt x="98" y="410"/>
                    <a:pt x="94" y="424"/>
                  </a:cubicBezTo>
                  <a:cubicBezTo>
                    <a:pt x="94" y="424"/>
                    <a:pt x="94" y="424"/>
                    <a:pt x="94" y="424"/>
                  </a:cubicBezTo>
                  <a:cubicBezTo>
                    <a:pt x="91" y="439"/>
                    <a:pt x="97" y="448"/>
                    <a:pt x="109" y="446"/>
                  </a:cubicBezTo>
                  <a:cubicBezTo>
                    <a:pt x="109" y="446"/>
                    <a:pt x="109" y="446"/>
                    <a:pt x="109" y="446"/>
                  </a:cubicBezTo>
                  <a:cubicBezTo>
                    <a:pt x="120" y="443"/>
                    <a:pt x="131" y="429"/>
                    <a:pt x="134" y="414"/>
                  </a:cubicBezTo>
                  <a:cubicBezTo>
                    <a:pt x="136" y="399"/>
                    <a:pt x="129" y="390"/>
                    <a:pt x="118" y="393"/>
                  </a:cubicBezTo>
                  <a:close/>
                  <a:moveTo>
                    <a:pt x="164" y="382"/>
                  </a:moveTo>
                  <a:cubicBezTo>
                    <a:pt x="164" y="382"/>
                    <a:pt x="164" y="382"/>
                    <a:pt x="164" y="382"/>
                  </a:cubicBezTo>
                  <a:cubicBezTo>
                    <a:pt x="151" y="385"/>
                    <a:pt x="140" y="398"/>
                    <a:pt x="137" y="413"/>
                  </a:cubicBezTo>
                  <a:cubicBezTo>
                    <a:pt x="137" y="413"/>
                    <a:pt x="137" y="413"/>
                    <a:pt x="137" y="413"/>
                  </a:cubicBezTo>
                  <a:cubicBezTo>
                    <a:pt x="134" y="428"/>
                    <a:pt x="142" y="439"/>
                    <a:pt x="154" y="436"/>
                  </a:cubicBezTo>
                  <a:cubicBezTo>
                    <a:pt x="154" y="436"/>
                    <a:pt x="154" y="436"/>
                    <a:pt x="154" y="436"/>
                  </a:cubicBezTo>
                  <a:cubicBezTo>
                    <a:pt x="167" y="433"/>
                    <a:pt x="179" y="419"/>
                    <a:pt x="182" y="404"/>
                  </a:cubicBezTo>
                  <a:cubicBezTo>
                    <a:pt x="184" y="388"/>
                    <a:pt x="176" y="379"/>
                    <a:pt x="164" y="382"/>
                  </a:cubicBezTo>
                  <a:close/>
                  <a:moveTo>
                    <a:pt x="215" y="371"/>
                  </a:moveTo>
                  <a:cubicBezTo>
                    <a:pt x="215" y="371"/>
                    <a:pt x="215" y="371"/>
                    <a:pt x="215" y="371"/>
                  </a:cubicBezTo>
                  <a:cubicBezTo>
                    <a:pt x="201" y="374"/>
                    <a:pt x="189" y="388"/>
                    <a:pt x="186" y="403"/>
                  </a:cubicBezTo>
                  <a:cubicBezTo>
                    <a:pt x="186" y="403"/>
                    <a:pt x="186" y="403"/>
                    <a:pt x="186" y="403"/>
                  </a:cubicBezTo>
                  <a:cubicBezTo>
                    <a:pt x="184" y="419"/>
                    <a:pt x="192" y="429"/>
                    <a:pt x="206" y="427"/>
                  </a:cubicBezTo>
                  <a:cubicBezTo>
                    <a:pt x="206" y="427"/>
                    <a:pt x="206" y="427"/>
                    <a:pt x="206" y="427"/>
                  </a:cubicBezTo>
                  <a:cubicBezTo>
                    <a:pt x="220" y="424"/>
                    <a:pt x="233" y="410"/>
                    <a:pt x="236" y="394"/>
                  </a:cubicBezTo>
                  <a:cubicBezTo>
                    <a:pt x="238" y="379"/>
                    <a:pt x="229" y="369"/>
                    <a:pt x="215" y="371"/>
                  </a:cubicBezTo>
                  <a:close/>
                  <a:moveTo>
                    <a:pt x="271" y="361"/>
                  </a:moveTo>
                  <a:cubicBezTo>
                    <a:pt x="271" y="361"/>
                    <a:pt x="271" y="361"/>
                    <a:pt x="271" y="361"/>
                  </a:cubicBezTo>
                  <a:cubicBezTo>
                    <a:pt x="256" y="364"/>
                    <a:pt x="243" y="378"/>
                    <a:pt x="240" y="394"/>
                  </a:cubicBezTo>
                  <a:cubicBezTo>
                    <a:pt x="240" y="394"/>
                    <a:pt x="240" y="394"/>
                    <a:pt x="240" y="394"/>
                  </a:cubicBezTo>
                  <a:cubicBezTo>
                    <a:pt x="238" y="409"/>
                    <a:pt x="248" y="420"/>
                    <a:pt x="263" y="418"/>
                  </a:cubicBezTo>
                  <a:cubicBezTo>
                    <a:pt x="263" y="418"/>
                    <a:pt x="263" y="418"/>
                    <a:pt x="263" y="418"/>
                  </a:cubicBezTo>
                  <a:cubicBezTo>
                    <a:pt x="278" y="416"/>
                    <a:pt x="293" y="401"/>
                    <a:pt x="295" y="385"/>
                  </a:cubicBezTo>
                  <a:cubicBezTo>
                    <a:pt x="296" y="369"/>
                    <a:pt x="286" y="359"/>
                    <a:pt x="271" y="361"/>
                  </a:cubicBezTo>
                  <a:close/>
                  <a:moveTo>
                    <a:pt x="467" y="340"/>
                  </a:moveTo>
                  <a:cubicBezTo>
                    <a:pt x="467" y="340"/>
                    <a:pt x="467" y="340"/>
                    <a:pt x="467" y="340"/>
                  </a:cubicBezTo>
                  <a:cubicBezTo>
                    <a:pt x="449" y="341"/>
                    <a:pt x="434" y="354"/>
                    <a:pt x="432" y="371"/>
                  </a:cubicBezTo>
                  <a:cubicBezTo>
                    <a:pt x="432" y="371"/>
                    <a:pt x="432" y="371"/>
                    <a:pt x="432" y="371"/>
                  </a:cubicBezTo>
                  <a:cubicBezTo>
                    <a:pt x="431" y="387"/>
                    <a:pt x="444" y="400"/>
                    <a:pt x="463" y="399"/>
                  </a:cubicBezTo>
                  <a:cubicBezTo>
                    <a:pt x="463" y="399"/>
                    <a:pt x="463" y="399"/>
                    <a:pt x="463" y="399"/>
                  </a:cubicBezTo>
                  <a:cubicBezTo>
                    <a:pt x="482" y="398"/>
                    <a:pt x="497" y="383"/>
                    <a:pt x="499" y="367"/>
                  </a:cubicBezTo>
                  <a:cubicBezTo>
                    <a:pt x="499" y="350"/>
                    <a:pt x="486" y="338"/>
                    <a:pt x="467" y="340"/>
                  </a:cubicBezTo>
                  <a:close/>
                  <a:moveTo>
                    <a:pt x="613" y="335"/>
                  </a:moveTo>
                  <a:cubicBezTo>
                    <a:pt x="613" y="335"/>
                    <a:pt x="613" y="335"/>
                    <a:pt x="613" y="335"/>
                  </a:cubicBezTo>
                  <a:cubicBezTo>
                    <a:pt x="594" y="335"/>
                    <a:pt x="579" y="348"/>
                    <a:pt x="578" y="364"/>
                  </a:cubicBezTo>
                  <a:cubicBezTo>
                    <a:pt x="578" y="364"/>
                    <a:pt x="578" y="364"/>
                    <a:pt x="578" y="364"/>
                  </a:cubicBezTo>
                  <a:cubicBezTo>
                    <a:pt x="578" y="381"/>
                    <a:pt x="593" y="394"/>
                    <a:pt x="613" y="394"/>
                  </a:cubicBezTo>
                  <a:cubicBezTo>
                    <a:pt x="613" y="394"/>
                    <a:pt x="613" y="394"/>
                    <a:pt x="613" y="394"/>
                  </a:cubicBezTo>
                  <a:cubicBezTo>
                    <a:pt x="633" y="394"/>
                    <a:pt x="648" y="381"/>
                    <a:pt x="648" y="364"/>
                  </a:cubicBezTo>
                  <a:cubicBezTo>
                    <a:pt x="647" y="347"/>
                    <a:pt x="632" y="335"/>
                    <a:pt x="613" y="335"/>
                  </a:cubicBezTo>
                  <a:close/>
                  <a:moveTo>
                    <a:pt x="687" y="336"/>
                  </a:moveTo>
                  <a:cubicBezTo>
                    <a:pt x="687" y="336"/>
                    <a:pt x="687" y="336"/>
                    <a:pt x="687" y="336"/>
                  </a:cubicBezTo>
                  <a:cubicBezTo>
                    <a:pt x="668" y="335"/>
                    <a:pt x="653" y="347"/>
                    <a:pt x="653" y="364"/>
                  </a:cubicBezTo>
                  <a:cubicBezTo>
                    <a:pt x="653" y="364"/>
                    <a:pt x="653" y="364"/>
                    <a:pt x="653" y="364"/>
                  </a:cubicBezTo>
                  <a:cubicBezTo>
                    <a:pt x="654" y="381"/>
                    <a:pt x="669" y="394"/>
                    <a:pt x="689" y="395"/>
                  </a:cubicBezTo>
                  <a:cubicBezTo>
                    <a:pt x="689" y="395"/>
                    <a:pt x="689" y="395"/>
                    <a:pt x="689" y="395"/>
                  </a:cubicBezTo>
                  <a:cubicBezTo>
                    <a:pt x="708" y="396"/>
                    <a:pt x="722" y="383"/>
                    <a:pt x="722" y="366"/>
                  </a:cubicBezTo>
                  <a:cubicBezTo>
                    <a:pt x="721" y="349"/>
                    <a:pt x="706" y="337"/>
                    <a:pt x="687" y="336"/>
                  </a:cubicBezTo>
                  <a:close/>
                  <a:moveTo>
                    <a:pt x="957" y="360"/>
                  </a:moveTo>
                  <a:cubicBezTo>
                    <a:pt x="957" y="360"/>
                    <a:pt x="957" y="360"/>
                    <a:pt x="957" y="360"/>
                  </a:cubicBezTo>
                  <a:cubicBezTo>
                    <a:pt x="942" y="358"/>
                    <a:pt x="931" y="368"/>
                    <a:pt x="933" y="384"/>
                  </a:cubicBezTo>
                  <a:cubicBezTo>
                    <a:pt x="933" y="384"/>
                    <a:pt x="933" y="384"/>
                    <a:pt x="933" y="384"/>
                  </a:cubicBezTo>
                  <a:cubicBezTo>
                    <a:pt x="935" y="400"/>
                    <a:pt x="949" y="415"/>
                    <a:pt x="965" y="417"/>
                  </a:cubicBezTo>
                  <a:cubicBezTo>
                    <a:pt x="965" y="417"/>
                    <a:pt x="965" y="417"/>
                    <a:pt x="965" y="417"/>
                  </a:cubicBezTo>
                  <a:cubicBezTo>
                    <a:pt x="981" y="419"/>
                    <a:pt x="990" y="408"/>
                    <a:pt x="988" y="392"/>
                  </a:cubicBezTo>
                  <a:cubicBezTo>
                    <a:pt x="986" y="376"/>
                    <a:pt x="973" y="362"/>
                    <a:pt x="957" y="360"/>
                  </a:cubicBezTo>
                  <a:close/>
                  <a:moveTo>
                    <a:pt x="1014" y="370"/>
                  </a:moveTo>
                  <a:cubicBezTo>
                    <a:pt x="1014" y="370"/>
                    <a:pt x="1014" y="370"/>
                    <a:pt x="1014" y="370"/>
                  </a:cubicBezTo>
                  <a:cubicBezTo>
                    <a:pt x="1000" y="367"/>
                    <a:pt x="991" y="377"/>
                    <a:pt x="993" y="393"/>
                  </a:cubicBezTo>
                  <a:cubicBezTo>
                    <a:pt x="993" y="393"/>
                    <a:pt x="993" y="393"/>
                    <a:pt x="993" y="393"/>
                  </a:cubicBezTo>
                  <a:cubicBezTo>
                    <a:pt x="995" y="409"/>
                    <a:pt x="1009" y="423"/>
                    <a:pt x="1023" y="426"/>
                  </a:cubicBezTo>
                  <a:cubicBezTo>
                    <a:pt x="1023" y="426"/>
                    <a:pt x="1023" y="426"/>
                    <a:pt x="1023" y="426"/>
                  </a:cubicBezTo>
                  <a:cubicBezTo>
                    <a:pt x="1037" y="427"/>
                    <a:pt x="1046" y="417"/>
                    <a:pt x="1043" y="402"/>
                  </a:cubicBezTo>
                  <a:cubicBezTo>
                    <a:pt x="1041" y="386"/>
                    <a:pt x="1028" y="372"/>
                    <a:pt x="1014" y="370"/>
                  </a:cubicBezTo>
                  <a:close/>
                  <a:moveTo>
                    <a:pt x="1153" y="403"/>
                  </a:moveTo>
                  <a:cubicBezTo>
                    <a:pt x="1153" y="403"/>
                    <a:pt x="1153" y="403"/>
                    <a:pt x="1153" y="403"/>
                  </a:cubicBezTo>
                  <a:cubicBezTo>
                    <a:pt x="1143" y="400"/>
                    <a:pt x="1137" y="409"/>
                    <a:pt x="1140" y="423"/>
                  </a:cubicBezTo>
                  <a:cubicBezTo>
                    <a:pt x="1140" y="423"/>
                    <a:pt x="1140" y="423"/>
                    <a:pt x="1140" y="423"/>
                  </a:cubicBezTo>
                  <a:cubicBezTo>
                    <a:pt x="1143" y="438"/>
                    <a:pt x="1153" y="452"/>
                    <a:pt x="1163" y="454"/>
                  </a:cubicBezTo>
                  <a:cubicBezTo>
                    <a:pt x="1163" y="454"/>
                    <a:pt x="1163" y="454"/>
                    <a:pt x="1163" y="454"/>
                  </a:cubicBezTo>
                  <a:cubicBezTo>
                    <a:pt x="1173" y="457"/>
                    <a:pt x="1178" y="447"/>
                    <a:pt x="1175" y="434"/>
                  </a:cubicBezTo>
                  <a:cubicBezTo>
                    <a:pt x="1172" y="419"/>
                    <a:pt x="1163" y="406"/>
                    <a:pt x="1153" y="403"/>
                  </a:cubicBezTo>
                  <a:close/>
                  <a:moveTo>
                    <a:pt x="1188" y="416"/>
                  </a:moveTo>
                  <a:cubicBezTo>
                    <a:pt x="1188" y="416"/>
                    <a:pt x="1188" y="416"/>
                    <a:pt x="1188" y="416"/>
                  </a:cubicBezTo>
                  <a:cubicBezTo>
                    <a:pt x="1179" y="413"/>
                    <a:pt x="1175" y="421"/>
                    <a:pt x="1178" y="434"/>
                  </a:cubicBezTo>
                  <a:cubicBezTo>
                    <a:pt x="1178" y="434"/>
                    <a:pt x="1178" y="434"/>
                    <a:pt x="1178" y="434"/>
                  </a:cubicBezTo>
                  <a:cubicBezTo>
                    <a:pt x="1181" y="448"/>
                    <a:pt x="1190" y="462"/>
                    <a:pt x="1198" y="464"/>
                  </a:cubicBezTo>
                  <a:cubicBezTo>
                    <a:pt x="1198" y="464"/>
                    <a:pt x="1198" y="464"/>
                    <a:pt x="1198" y="464"/>
                  </a:cubicBezTo>
                  <a:cubicBezTo>
                    <a:pt x="1207" y="467"/>
                    <a:pt x="1210" y="459"/>
                    <a:pt x="1208" y="445"/>
                  </a:cubicBezTo>
                  <a:cubicBezTo>
                    <a:pt x="1204" y="432"/>
                    <a:pt x="1196" y="419"/>
                    <a:pt x="1188" y="416"/>
                  </a:cubicBezTo>
                  <a:close/>
                  <a:moveTo>
                    <a:pt x="1217" y="428"/>
                  </a:moveTo>
                  <a:cubicBezTo>
                    <a:pt x="1217" y="428"/>
                    <a:pt x="1217" y="428"/>
                    <a:pt x="1217" y="428"/>
                  </a:cubicBezTo>
                  <a:cubicBezTo>
                    <a:pt x="1210" y="425"/>
                    <a:pt x="1207" y="432"/>
                    <a:pt x="1210" y="446"/>
                  </a:cubicBezTo>
                  <a:cubicBezTo>
                    <a:pt x="1210" y="446"/>
                    <a:pt x="1210" y="446"/>
                    <a:pt x="1210" y="446"/>
                  </a:cubicBezTo>
                  <a:cubicBezTo>
                    <a:pt x="1213" y="459"/>
                    <a:pt x="1221" y="472"/>
                    <a:pt x="1228" y="475"/>
                  </a:cubicBezTo>
                  <a:cubicBezTo>
                    <a:pt x="1228" y="475"/>
                    <a:pt x="1228" y="475"/>
                    <a:pt x="1228" y="475"/>
                  </a:cubicBezTo>
                  <a:cubicBezTo>
                    <a:pt x="1235" y="478"/>
                    <a:pt x="1237" y="469"/>
                    <a:pt x="1234" y="457"/>
                  </a:cubicBezTo>
                  <a:cubicBezTo>
                    <a:pt x="1231" y="444"/>
                    <a:pt x="1224" y="431"/>
                    <a:pt x="1217" y="428"/>
                  </a:cubicBezTo>
                  <a:close/>
                  <a:moveTo>
                    <a:pt x="1240" y="441"/>
                  </a:moveTo>
                  <a:cubicBezTo>
                    <a:pt x="1240" y="441"/>
                    <a:pt x="1240" y="441"/>
                    <a:pt x="1240" y="441"/>
                  </a:cubicBezTo>
                  <a:cubicBezTo>
                    <a:pt x="1235" y="438"/>
                    <a:pt x="1233" y="445"/>
                    <a:pt x="1236" y="458"/>
                  </a:cubicBezTo>
                  <a:cubicBezTo>
                    <a:pt x="1236" y="458"/>
                    <a:pt x="1236" y="458"/>
                    <a:pt x="1236" y="458"/>
                  </a:cubicBezTo>
                  <a:cubicBezTo>
                    <a:pt x="1239" y="470"/>
                    <a:pt x="1246" y="483"/>
                    <a:pt x="1251" y="486"/>
                  </a:cubicBezTo>
                  <a:cubicBezTo>
                    <a:pt x="1251" y="486"/>
                    <a:pt x="1251" y="486"/>
                    <a:pt x="1251" y="486"/>
                  </a:cubicBezTo>
                  <a:cubicBezTo>
                    <a:pt x="1256" y="489"/>
                    <a:pt x="1258" y="481"/>
                    <a:pt x="1255" y="469"/>
                  </a:cubicBezTo>
                  <a:cubicBezTo>
                    <a:pt x="1252" y="456"/>
                    <a:pt x="1246" y="445"/>
                    <a:pt x="1240" y="441"/>
                  </a:cubicBezTo>
                  <a:close/>
                  <a:moveTo>
                    <a:pt x="1258" y="454"/>
                  </a:moveTo>
                  <a:cubicBezTo>
                    <a:pt x="1258" y="454"/>
                    <a:pt x="1258" y="454"/>
                    <a:pt x="1258" y="454"/>
                  </a:cubicBezTo>
                  <a:cubicBezTo>
                    <a:pt x="1254" y="451"/>
                    <a:pt x="1254" y="457"/>
                    <a:pt x="1256" y="469"/>
                  </a:cubicBezTo>
                  <a:cubicBezTo>
                    <a:pt x="1256" y="469"/>
                    <a:pt x="1256" y="469"/>
                    <a:pt x="1256" y="469"/>
                  </a:cubicBezTo>
                  <a:cubicBezTo>
                    <a:pt x="1260" y="482"/>
                    <a:pt x="1266" y="493"/>
                    <a:pt x="1269" y="497"/>
                  </a:cubicBezTo>
                  <a:cubicBezTo>
                    <a:pt x="1269" y="497"/>
                    <a:pt x="1269" y="497"/>
                    <a:pt x="1269" y="497"/>
                  </a:cubicBezTo>
                  <a:cubicBezTo>
                    <a:pt x="1273" y="499"/>
                    <a:pt x="1273" y="492"/>
                    <a:pt x="1270" y="481"/>
                  </a:cubicBezTo>
                  <a:cubicBezTo>
                    <a:pt x="1267" y="469"/>
                    <a:pt x="1262" y="458"/>
                    <a:pt x="1258" y="454"/>
                  </a:cubicBezTo>
                  <a:close/>
                  <a:moveTo>
                    <a:pt x="1270" y="467"/>
                  </a:moveTo>
                  <a:cubicBezTo>
                    <a:pt x="1270" y="467"/>
                    <a:pt x="1270" y="467"/>
                    <a:pt x="1270" y="467"/>
                  </a:cubicBezTo>
                  <a:cubicBezTo>
                    <a:pt x="1268" y="464"/>
                    <a:pt x="1268" y="470"/>
                    <a:pt x="1271" y="481"/>
                  </a:cubicBezTo>
                  <a:cubicBezTo>
                    <a:pt x="1271" y="481"/>
                    <a:pt x="1271" y="481"/>
                    <a:pt x="1271" y="481"/>
                  </a:cubicBezTo>
                  <a:cubicBezTo>
                    <a:pt x="1275" y="493"/>
                    <a:pt x="1279" y="504"/>
                    <a:pt x="1281" y="507"/>
                  </a:cubicBezTo>
                  <a:cubicBezTo>
                    <a:pt x="1281" y="507"/>
                    <a:pt x="1281" y="507"/>
                    <a:pt x="1281" y="507"/>
                  </a:cubicBezTo>
                  <a:cubicBezTo>
                    <a:pt x="1284" y="510"/>
                    <a:pt x="1282" y="503"/>
                    <a:pt x="1280" y="493"/>
                  </a:cubicBezTo>
                  <a:cubicBezTo>
                    <a:pt x="1276" y="481"/>
                    <a:pt x="1273" y="471"/>
                    <a:pt x="1270" y="467"/>
                  </a:cubicBezTo>
                  <a:close/>
                  <a:moveTo>
                    <a:pt x="68" y="460"/>
                  </a:moveTo>
                  <a:cubicBezTo>
                    <a:pt x="68" y="460"/>
                    <a:pt x="68" y="460"/>
                    <a:pt x="68" y="460"/>
                  </a:cubicBezTo>
                  <a:cubicBezTo>
                    <a:pt x="58" y="462"/>
                    <a:pt x="49" y="476"/>
                    <a:pt x="47" y="490"/>
                  </a:cubicBezTo>
                  <a:cubicBezTo>
                    <a:pt x="47" y="490"/>
                    <a:pt x="47" y="490"/>
                    <a:pt x="47" y="490"/>
                  </a:cubicBezTo>
                  <a:cubicBezTo>
                    <a:pt x="45" y="505"/>
                    <a:pt x="50" y="515"/>
                    <a:pt x="59" y="513"/>
                  </a:cubicBezTo>
                  <a:cubicBezTo>
                    <a:pt x="59" y="513"/>
                    <a:pt x="59" y="513"/>
                    <a:pt x="59" y="513"/>
                  </a:cubicBezTo>
                  <a:cubicBezTo>
                    <a:pt x="69" y="511"/>
                    <a:pt x="79" y="497"/>
                    <a:pt x="81" y="482"/>
                  </a:cubicBezTo>
                  <a:cubicBezTo>
                    <a:pt x="84" y="467"/>
                    <a:pt x="77" y="457"/>
                    <a:pt x="68" y="460"/>
                  </a:cubicBezTo>
                  <a:close/>
                  <a:moveTo>
                    <a:pt x="108" y="450"/>
                  </a:moveTo>
                  <a:cubicBezTo>
                    <a:pt x="108" y="450"/>
                    <a:pt x="108" y="450"/>
                    <a:pt x="108" y="450"/>
                  </a:cubicBezTo>
                  <a:cubicBezTo>
                    <a:pt x="97" y="453"/>
                    <a:pt x="87" y="466"/>
                    <a:pt x="84" y="481"/>
                  </a:cubicBezTo>
                  <a:cubicBezTo>
                    <a:pt x="84" y="481"/>
                    <a:pt x="84" y="481"/>
                    <a:pt x="84" y="481"/>
                  </a:cubicBezTo>
                  <a:cubicBezTo>
                    <a:pt x="82" y="497"/>
                    <a:pt x="89" y="507"/>
                    <a:pt x="100" y="505"/>
                  </a:cubicBezTo>
                  <a:cubicBezTo>
                    <a:pt x="100" y="505"/>
                    <a:pt x="100" y="505"/>
                    <a:pt x="100" y="505"/>
                  </a:cubicBezTo>
                  <a:cubicBezTo>
                    <a:pt x="111" y="503"/>
                    <a:pt x="122" y="489"/>
                    <a:pt x="124" y="473"/>
                  </a:cubicBezTo>
                  <a:cubicBezTo>
                    <a:pt x="126" y="458"/>
                    <a:pt x="119" y="447"/>
                    <a:pt x="108" y="450"/>
                  </a:cubicBezTo>
                  <a:close/>
                  <a:moveTo>
                    <a:pt x="154" y="440"/>
                  </a:moveTo>
                  <a:cubicBezTo>
                    <a:pt x="154" y="440"/>
                    <a:pt x="154" y="440"/>
                    <a:pt x="154" y="440"/>
                  </a:cubicBezTo>
                  <a:cubicBezTo>
                    <a:pt x="141" y="443"/>
                    <a:pt x="130" y="457"/>
                    <a:pt x="128" y="473"/>
                  </a:cubicBezTo>
                  <a:cubicBezTo>
                    <a:pt x="128" y="473"/>
                    <a:pt x="128" y="473"/>
                    <a:pt x="128" y="473"/>
                  </a:cubicBezTo>
                  <a:cubicBezTo>
                    <a:pt x="126" y="488"/>
                    <a:pt x="134" y="500"/>
                    <a:pt x="146" y="498"/>
                  </a:cubicBezTo>
                  <a:cubicBezTo>
                    <a:pt x="146" y="498"/>
                    <a:pt x="146" y="498"/>
                    <a:pt x="146" y="498"/>
                  </a:cubicBezTo>
                  <a:cubicBezTo>
                    <a:pt x="159" y="496"/>
                    <a:pt x="171" y="481"/>
                    <a:pt x="173" y="465"/>
                  </a:cubicBezTo>
                  <a:cubicBezTo>
                    <a:pt x="175" y="448"/>
                    <a:pt x="166" y="438"/>
                    <a:pt x="154" y="440"/>
                  </a:cubicBezTo>
                  <a:close/>
                  <a:moveTo>
                    <a:pt x="205" y="431"/>
                  </a:moveTo>
                  <a:cubicBezTo>
                    <a:pt x="205" y="431"/>
                    <a:pt x="205" y="431"/>
                    <a:pt x="205" y="431"/>
                  </a:cubicBezTo>
                  <a:cubicBezTo>
                    <a:pt x="191" y="434"/>
                    <a:pt x="179" y="448"/>
                    <a:pt x="177" y="464"/>
                  </a:cubicBezTo>
                  <a:cubicBezTo>
                    <a:pt x="177" y="464"/>
                    <a:pt x="177" y="464"/>
                    <a:pt x="177" y="464"/>
                  </a:cubicBezTo>
                  <a:cubicBezTo>
                    <a:pt x="175" y="481"/>
                    <a:pt x="184" y="492"/>
                    <a:pt x="198" y="491"/>
                  </a:cubicBezTo>
                  <a:cubicBezTo>
                    <a:pt x="198" y="491"/>
                    <a:pt x="198" y="491"/>
                    <a:pt x="198" y="491"/>
                  </a:cubicBezTo>
                  <a:cubicBezTo>
                    <a:pt x="212" y="489"/>
                    <a:pt x="226" y="474"/>
                    <a:pt x="227" y="457"/>
                  </a:cubicBezTo>
                  <a:cubicBezTo>
                    <a:pt x="229" y="440"/>
                    <a:pt x="219" y="429"/>
                    <a:pt x="205" y="431"/>
                  </a:cubicBezTo>
                  <a:close/>
                  <a:moveTo>
                    <a:pt x="262" y="423"/>
                  </a:moveTo>
                  <a:cubicBezTo>
                    <a:pt x="262" y="423"/>
                    <a:pt x="262" y="423"/>
                    <a:pt x="262" y="423"/>
                  </a:cubicBezTo>
                  <a:cubicBezTo>
                    <a:pt x="247" y="425"/>
                    <a:pt x="234" y="440"/>
                    <a:pt x="232" y="456"/>
                  </a:cubicBezTo>
                  <a:cubicBezTo>
                    <a:pt x="232" y="456"/>
                    <a:pt x="232" y="456"/>
                    <a:pt x="232" y="456"/>
                  </a:cubicBezTo>
                  <a:cubicBezTo>
                    <a:pt x="230" y="473"/>
                    <a:pt x="240" y="485"/>
                    <a:pt x="256" y="484"/>
                  </a:cubicBezTo>
                  <a:cubicBezTo>
                    <a:pt x="256" y="484"/>
                    <a:pt x="256" y="484"/>
                    <a:pt x="256" y="484"/>
                  </a:cubicBezTo>
                  <a:cubicBezTo>
                    <a:pt x="271" y="482"/>
                    <a:pt x="285" y="467"/>
                    <a:pt x="287" y="450"/>
                  </a:cubicBezTo>
                  <a:cubicBezTo>
                    <a:pt x="289" y="432"/>
                    <a:pt x="278" y="421"/>
                    <a:pt x="262" y="423"/>
                  </a:cubicBezTo>
                  <a:close/>
                  <a:moveTo>
                    <a:pt x="392" y="409"/>
                  </a:moveTo>
                  <a:cubicBezTo>
                    <a:pt x="392" y="409"/>
                    <a:pt x="392" y="409"/>
                    <a:pt x="392" y="409"/>
                  </a:cubicBezTo>
                  <a:cubicBezTo>
                    <a:pt x="374" y="411"/>
                    <a:pt x="359" y="425"/>
                    <a:pt x="357" y="443"/>
                  </a:cubicBezTo>
                  <a:cubicBezTo>
                    <a:pt x="357" y="443"/>
                    <a:pt x="357" y="443"/>
                    <a:pt x="357" y="443"/>
                  </a:cubicBezTo>
                  <a:cubicBezTo>
                    <a:pt x="356" y="460"/>
                    <a:pt x="369" y="473"/>
                    <a:pt x="387" y="472"/>
                  </a:cubicBezTo>
                  <a:cubicBezTo>
                    <a:pt x="387" y="472"/>
                    <a:pt x="387" y="472"/>
                    <a:pt x="387" y="472"/>
                  </a:cubicBezTo>
                  <a:cubicBezTo>
                    <a:pt x="405" y="470"/>
                    <a:pt x="420" y="456"/>
                    <a:pt x="422" y="438"/>
                  </a:cubicBezTo>
                  <a:cubicBezTo>
                    <a:pt x="423" y="420"/>
                    <a:pt x="410" y="408"/>
                    <a:pt x="392" y="409"/>
                  </a:cubicBezTo>
                  <a:close/>
                  <a:moveTo>
                    <a:pt x="463" y="404"/>
                  </a:moveTo>
                  <a:cubicBezTo>
                    <a:pt x="463" y="404"/>
                    <a:pt x="463" y="404"/>
                    <a:pt x="463" y="404"/>
                  </a:cubicBezTo>
                  <a:cubicBezTo>
                    <a:pt x="444" y="405"/>
                    <a:pt x="429" y="420"/>
                    <a:pt x="427" y="437"/>
                  </a:cubicBezTo>
                  <a:cubicBezTo>
                    <a:pt x="427" y="437"/>
                    <a:pt x="427" y="437"/>
                    <a:pt x="427" y="437"/>
                  </a:cubicBezTo>
                  <a:cubicBezTo>
                    <a:pt x="427" y="456"/>
                    <a:pt x="440" y="469"/>
                    <a:pt x="459" y="468"/>
                  </a:cubicBezTo>
                  <a:cubicBezTo>
                    <a:pt x="459" y="468"/>
                    <a:pt x="459" y="468"/>
                    <a:pt x="459" y="468"/>
                  </a:cubicBezTo>
                  <a:cubicBezTo>
                    <a:pt x="478" y="467"/>
                    <a:pt x="494" y="451"/>
                    <a:pt x="495" y="434"/>
                  </a:cubicBezTo>
                  <a:cubicBezTo>
                    <a:pt x="496" y="416"/>
                    <a:pt x="482" y="403"/>
                    <a:pt x="463" y="404"/>
                  </a:cubicBezTo>
                  <a:close/>
                  <a:moveTo>
                    <a:pt x="613" y="399"/>
                  </a:moveTo>
                  <a:cubicBezTo>
                    <a:pt x="613" y="399"/>
                    <a:pt x="613" y="399"/>
                    <a:pt x="613" y="399"/>
                  </a:cubicBezTo>
                  <a:cubicBezTo>
                    <a:pt x="593" y="400"/>
                    <a:pt x="577" y="413"/>
                    <a:pt x="577" y="431"/>
                  </a:cubicBezTo>
                  <a:cubicBezTo>
                    <a:pt x="577" y="431"/>
                    <a:pt x="577" y="431"/>
                    <a:pt x="577" y="431"/>
                  </a:cubicBezTo>
                  <a:cubicBezTo>
                    <a:pt x="577" y="449"/>
                    <a:pt x="592" y="463"/>
                    <a:pt x="613" y="464"/>
                  </a:cubicBezTo>
                  <a:cubicBezTo>
                    <a:pt x="613" y="464"/>
                    <a:pt x="613" y="464"/>
                    <a:pt x="613" y="464"/>
                  </a:cubicBezTo>
                  <a:cubicBezTo>
                    <a:pt x="633" y="463"/>
                    <a:pt x="648" y="449"/>
                    <a:pt x="648" y="431"/>
                  </a:cubicBezTo>
                  <a:cubicBezTo>
                    <a:pt x="648" y="412"/>
                    <a:pt x="633" y="399"/>
                    <a:pt x="613" y="399"/>
                  </a:cubicBezTo>
                  <a:close/>
                  <a:moveTo>
                    <a:pt x="902" y="414"/>
                  </a:moveTo>
                  <a:cubicBezTo>
                    <a:pt x="902" y="414"/>
                    <a:pt x="902" y="414"/>
                    <a:pt x="902" y="414"/>
                  </a:cubicBezTo>
                  <a:cubicBezTo>
                    <a:pt x="886" y="413"/>
                    <a:pt x="873" y="425"/>
                    <a:pt x="874" y="442"/>
                  </a:cubicBezTo>
                  <a:cubicBezTo>
                    <a:pt x="874" y="442"/>
                    <a:pt x="874" y="442"/>
                    <a:pt x="874" y="442"/>
                  </a:cubicBezTo>
                  <a:cubicBezTo>
                    <a:pt x="876" y="460"/>
                    <a:pt x="891" y="475"/>
                    <a:pt x="908" y="477"/>
                  </a:cubicBezTo>
                  <a:cubicBezTo>
                    <a:pt x="908" y="477"/>
                    <a:pt x="908" y="477"/>
                    <a:pt x="908" y="477"/>
                  </a:cubicBezTo>
                  <a:cubicBezTo>
                    <a:pt x="925" y="478"/>
                    <a:pt x="937" y="465"/>
                    <a:pt x="935" y="448"/>
                  </a:cubicBezTo>
                  <a:cubicBezTo>
                    <a:pt x="933" y="431"/>
                    <a:pt x="920" y="416"/>
                    <a:pt x="902" y="414"/>
                  </a:cubicBezTo>
                  <a:close/>
                  <a:moveTo>
                    <a:pt x="965" y="422"/>
                  </a:moveTo>
                  <a:cubicBezTo>
                    <a:pt x="965" y="422"/>
                    <a:pt x="965" y="422"/>
                    <a:pt x="965" y="422"/>
                  </a:cubicBezTo>
                  <a:cubicBezTo>
                    <a:pt x="950" y="420"/>
                    <a:pt x="939" y="431"/>
                    <a:pt x="940" y="449"/>
                  </a:cubicBezTo>
                  <a:cubicBezTo>
                    <a:pt x="940" y="449"/>
                    <a:pt x="940" y="449"/>
                    <a:pt x="940" y="449"/>
                  </a:cubicBezTo>
                  <a:cubicBezTo>
                    <a:pt x="942" y="466"/>
                    <a:pt x="956" y="481"/>
                    <a:pt x="972" y="483"/>
                  </a:cubicBezTo>
                  <a:cubicBezTo>
                    <a:pt x="972" y="483"/>
                    <a:pt x="972" y="483"/>
                    <a:pt x="972" y="483"/>
                  </a:cubicBezTo>
                  <a:cubicBezTo>
                    <a:pt x="988" y="484"/>
                    <a:pt x="999" y="472"/>
                    <a:pt x="997" y="455"/>
                  </a:cubicBezTo>
                  <a:cubicBezTo>
                    <a:pt x="994" y="438"/>
                    <a:pt x="981" y="424"/>
                    <a:pt x="965" y="422"/>
                  </a:cubicBezTo>
                  <a:close/>
                  <a:moveTo>
                    <a:pt x="1023" y="430"/>
                  </a:moveTo>
                  <a:cubicBezTo>
                    <a:pt x="1023" y="430"/>
                    <a:pt x="1023" y="430"/>
                    <a:pt x="1023" y="430"/>
                  </a:cubicBezTo>
                  <a:cubicBezTo>
                    <a:pt x="1009" y="428"/>
                    <a:pt x="999" y="439"/>
                    <a:pt x="1001" y="456"/>
                  </a:cubicBezTo>
                  <a:cubicBezTo>
                    <a:pt x="1001" y="456"/>
                    <a:pt x="1001" y="456"/>
                    <a:pt x="1001" y="456"/>
                  </a:cubicBezTo>
                  <a:cubicBezTo>
                    <a:pt x="1003" y="473"/>
                    <a:pt x="1016" y="488"/>
                    <a:pt x="1031" y="490"/>
                  </a:cubicBezTo>
                  <a:cubicBezTo>
                    <a:pt x="1031" y="490"/>
                    <a:pt x="1031" y="490"/>
                    <a:pt x="1031" y="490"/>
                  </a:cubicBezTo>
                  <a:cubicBezTo>
                    <a:pt x="1045" y="491"/>
                    <a:pt x="1054" y="480"/>
                    <a:pt x="1052" y="463"/>
                  </a:cubicBezTo>
                  <a:cubicBezTo>
                    <a:pt x="1050" y="446"/>
                    <a:pt x="1038" y="432"/>
                    <a:pt x="1023" y="430"/>
                  </a:cubicBezTo>
                  <a:close/>
                  <a:moveTo>
                    <a:pt x="1076" y="439"/>
                  </a:moveTo>
                  <a:cubicBezTo>
                    <a:pt x="1076" y="439"/>
                    <a:pt x="1076" y="439"/>
                    <a:pt x="1076" y="439"/>
                  </a:cubicBezTo>
                  <a:cubicBezTo>
                    <a:pt x="1063" y="437"/>
                    <a:pt x="1054" y="447"/>
                    <a:pt x="1056" y="464"/>
                  </a:cubicBezTo>
                  <a:cubicBezTo>
                    <a:pt x="1056" y="464"/>
                    <a:pt x="1056" y="464"/>
                    <a:pt x="1056" y="464"/>
                  </a:cubicBezTo>
                  <a:cubicBezTo>
                    <a:pt x="1058" y="480"/>
                    <a:pt x="1070" y="495"/>
                    <a:pt x="1083" y="497"/>
                  </a:cubicBezTo>
                  <a:cubicBezTo>
                    <a:pt x="1083" y="497"/>
                    <a:pt x="1083" y="497"/>
                    <a:pt x="1083" y="497"/>
                  </a:cubicBezTo>
                  <a:cubicBezTo>
                    <a:pt x="1096" y="498"/>
                    <a:pt x="1104" y="487"/>
                    <a:pt x="1102" y="471"/>
                  </a:cubicBezTo>
                  <a:cubicBezTo>
                    <a:pt x="1100" y="455"/>
                    <a:pt x="1089" y="441"/>
                    <a:pt x="1076" y="439"/>
                  </a:cubicBezTo>
                  <a:close/>
                  <a:moveTo>
                    <a:pt x="1164" y="458"/>
                  </a:moveTo>
                  <a:cubicBezTo>
                    <a:pt x="1164" y="458"/>
                    <a:pt x="1164" y="458"/>
                    <a:pt x="1164" y="458"/>
                  </a:cubicBezTo>
                  <a:cubicBezTo>
                    <a:pt x="1154" y="456"/>
                    <a:pt x="1148" y="465"/>
                    <a:pt x="1150" y="481"/>
                  </a:cubicBezTo>
                  <a:cubicBezTo>
                    <a:pt x="1150" y="481"/>
                    <a:pt x="1150" y="481"/>
                    <a:pt x="1150" y="481"/>
                  </a:cubicBezTo>
                  <a:cubicBezTo>
                    <a:pt x="1152" y="496"/>
                    <a:pt x="1162" y="510"/>
                    <a:pt x="1172" y="512"/>
                  </a:cubicBezTo>
                  <a:cubicBezTo>
                    <a:pt x="1172" y="512"/>
                    <a:pt x="1172" y="512"/>
                    <a:pt x="1172" y="512"/>
                  </a:cubicBezTo>
                  <a:cubicBezTo>
                    <a:pt x="1182" y="514"/>
                    <a:pt x="1187" y="503"/>
                    <a:pt x="1185" y="489"/>
                  </a:cubicBezTo>
                  <a:cubicBezTo>
                    <a:pt x="1182" y="474"/>
                    <a:pt x="1173" y="461"/>
                    <a:pt x="1164" y="458"/>
                  </a:cubicBezTo>
                  <a:close/>
                  <a:moveTo>
                    <a:pt x="1199" y="468"/>
                  </a:moveTo>
                  <a:cubicBezTo>
                    <a:pt x="1199" y="468"/>
                    <a:pt x="1199" y="468"/>
                    <a:pt x="1199" y="468"/>
                  </a:cubicBezTo>
                  <a:cubicBezTo>
                    <a:pt x="1190" y="466"/>
                    <a:pt x="1186" y="475"/>
                    <a:pt x="1188" y="490"/>
                  </a:cubicBezTo>
                  <a:cubicBezTo>
                    <a:pt x="1188" y="490"/>
                    <a:pt x="1188" y="490"/>
                    <a:pt x="1188" y="490"/>
                  </a:cubicBezTo>
                  <a:cubicBezTo>
                    <a:pt x="1190" y="504"/>
                    <a:pt x="1199" y="518"/>
                    <a:pt x="1207" y="520"/>
                  </a:cubicBezTo>
                  <a:cubicBezTo>
                    <a:pt x="1207" y="520"/>
                    <a:pt x="1207" y="520"/>
                    <a:pt x="1207" y="520"/>
                  </a:cubicBezTo>
                  <a:cubicBezTo>
                    <a:pt x="1216" y="522"/>
                    <a:pt x="1220" y="512"/>
                    <a:pt x="1218" y="498"/>
                  </a:cubicBezTo>
                  <a:cubicBezTo>
                    <a:pt x="1215" y="484"/>
                    <a:pt x="1207" y="471"/>
                    <a:pt x="1199" y="468"/>
                  </a:cubicBezTo>
                  <a:close/>
                  <a:moveTo>
                    <a:pt x="1228" y="479"/>
                  </a:moveTo>
                  <a:cubicBezTo>
                    <a:pt x="1228" y="479"/>
                    <a:pt x="1228" y="479"/>
                    <a:pt x="1228" y="479"/>
                  </a:cubicBezTo>
                  <a:cubicBezTo>
                    <a:pt x="1222" y="476"/>
                    <a:pt x="1218" y="485"/>
                    <a:pt x="1220" y="499"/>
                  </a:cubicBezTo>
                  <a:cubicBezTo>
                    <a:pt x="1220" y="499"/>
                    <a:pt x="1220" y="499"/>
                    <a:pt x="1220" y="499"/>
                  </a:cubicBezTo>
                  <a:cubicBezTo>
                    <a:pt x="1223" y="513"/>
                    <a:pt x="1230" y="526"/>
                    <a:pt x="1237" y="528"/>
                  </a:cubicBezTo>
                  <a:cubicBezTo>
                    <a:pt x="1237" y="528"/>
                    <a:pt x="1237" y="528"/>
                    <a:pt x="1237" y="528"/>
                  </a:cubicBezTo>
                  <a:cubicBezTo>
                    <a:pt x="1244" y="530"/>
                    <a:pt x="1247" y="521"/>
                    <a:pt x="1245" y="507"/>
                  </a:cubicBezTo>
                  <a:cubicBezTo>
                    <a:pt x="1242" y="494"/>
                    <a:pt x="1235" y="481"/>
                    <a:pt x="1228" y="479"/>
                  </a:cubicBezTo>
                  <a:close/>
                  <a:moveTo>
                    <a:pt x="1252" y="489"/>
                  </a:moveTo>
                  <a:cubicBezTo>
                    <a:pt x="1252" y="489"/>
                    <a:pt x="1252" y="489"/>
                    <a:pt x="1252" y="489"/>
                  </a:cubicBezTo>
                  <a:cubicBezTo>
                    <a:pt x="1247" y="487"/>
                    <a:pt x="1244" y="494"/>
                    <a:pt x="1246" y="508"/>
                  </a:cubicBezTo>
                  <a:cubicBezTo>
                    <a:pt x="1246" y="508"/>
                    <a:pt x="1246" y="508"/>
                    <a:pt x="1246" y="508"/>
                  </a:cubicBezTo>
                  <a:cubicBezTo>
                    <a:pt x="1249" y="522"/>
                    <a:pt x="1255" y="534"/>
                    <a:pt x="1261" y="536"/>
                  </a:cubicBezTo>
                  <a:cubicBezTo>
                    <a:pt x="1261" y="536"/>
                    <a:pt x="1261" y="536"/>
                    <a:pt x="1261" y="536"/>
                  </a:cubicBezTo>
                  <a:cubicBezTo>
                    <a:pt x="1266" y="538"/>
                    <a:pt x="1268" y="530"/>
                    <a:pt x="1266" y="517"/>
                  </a:cubicBezTo>
                  <a:cubicBezTo>
                    <a:pt x="1263" y="504"/>
                    <a:pt x="1257" y="492"/>
                    <a:pt x="1252" y="489"/>
                  </a:cubicBezTo>
                  <a:close/>
                  <a:moveTo>
                    <a:pt x="1270" y="500"/>
                  </a:moveTo>
                  <a:cubicBezTo>
                    <a:pt x="1270" y="500"/>
                    <a:pt x="1270" y="500"/>
                    <a:pt x="1270" y="500"/>
                  </a:cubicBezTo>
                  <a:cubicBezTo>
                    <a:pt x="1266" y="497"/>
                    <a:pt x="1264" y="505"/>
                    <a:pt x="1267" y="517"/>
                  </a:cubicBezTo>
                  <a:cubicBezTo>
                    <a:pt x="1267" y="517"/>
                    <a:pt x="1267" y="517"/>
                    <a:pt x="1267" y="517"/>
                  </a:cubicBezTo>
                  <a:cubicBezTo>
                    <a:pt x="1269" y="530"/>
                    <a:pt x="1275" y="542"/>
                    <a:pt x="1279" y="544"/>
                  </a:cubicBezTo>
                  <a:cubicBezTo>
                    <a:pt x="1279" y="544"/>
                    <a:pt x="1279" y="544"/>
                    <a:pt x="1279" y="544"/>
                  </a:cubicBezTo>
                  <a:cubicBezTo>
                    <a:pt x="1283" y="546"/>
                    <a:pt x="1283" y="539"/>
                    <a:pt x="1281" y="526"/>
                  </a:cubicBezTo>
                  <a:cubicBezTo>
                    <a:pt x="1278" y="514"/>
                    <a:pt x="1274" y="502"/>
                    <a:pt x="1270" y="500"/>
                  </a:cubicBezTo>
                  <a:close/>
                  <a:moveTo>
                    <a:pt x="1282" y="510"/>
                  </a:moveTo>
                  <a:cubicBezTo>
                    <a:pt x="1282" y="510"/>
                    <a:pt x="1282" y="510"/>
                    <a:pt x="1282" y="510"/>
                  </a:cubicBezTo>
                  <a:cubicBezTo>
                    <a:pt x="1280" y="508"/>
                    <a:pt x="1280" y="515"/>
                    <a:pt x="1282" y="527"/>
                  </a:cubicBezTo>
                  <a:cubicBezTo>
                    <a:pt x="1282" y="527"/>
                    <a:pt x="1282" y="527"/>
                    <a:pt x="1282" y="527"/>
                  </a:cubicBezTo>
                  <a:cubicBezTo>
                    <a:pt x="1285" y="539"/>
                    <a:pt x="1283" y="545"/>
                    <a:pt x="1291" y="553"/>
                  </a:cubicBezTo>
                  <a:cubicBezTo>
                    <a:pt x="1291" y="553"/>
                    <a:pt x="1291" y="553"/>
                    <a:pt x="1291" y="553"/>
                  </a:cubicBezTo>
                  <a:cubicBezTo>
                    <a:pt x="1293" y="555"/>
                    <a:pt x="1293" y="547"/>
                    <a:pt x="1290" y="536"/>
                  </a:cubicBezTo>
                  <a:cubicBezTo>
                    <a:pt x="1288" y="524"/>
                    <a:pt x="1285" y="514"/>
                    <a:pt x="1282" y="510"/>
                  </a:cubicBezTo>
                  <a:close/>
                  <a:moveTo>
                    <a:pt x="59" y="517"/>
                  </a:moveTo>
                  <a:cubicBezTo>
                    <a:pt x="59" y="517"/>
                    <a:pt x="59" y="517"/>
                    <a:pt x="59" y="517"/>
                  </a:cubicBezTo>
                  <a:cubicBezTo>
                    <a:pt x="49" y="519"/>
                    <a:pt x="41" y="533"/>
                    <a:pt x="39" y="548"/>
                  </a:cubicBezTo>
                  <a:cubicBezTo>
                    <a:pt x="39" y="548"/>
                    <a:pt x="39" y="548"/>
                    <a:pt x="39" y="548"/>
                  </a:cubicBezTo>
                  <a:cubicBezTo>
                    <a:pt x="37" y="563"/>
                    <a:pt x="43" y="574"/>
                    <a:pt x="53" y="573"/>
                  </a:cubicBezTo>
                  <a:cubicBezTo>
                    <a:pt x="53" y="573"/>
                    <a:pt x="53" y="573"/>
                    <a:pt x="53" y="573"/>
                  </a:cubicBezTo>
                  <a:cubicBezTo>
                    <a:pt x="63" y="571"/>
                    <a:pt x="72" y="558"/>
                    <a:pt x="74" y="542"/>
                  </a:cubicBezTo>
                  <a:cubicBezTo>
                    <a:pt x="75" y="526"/>
                    <a:pt x="68" y="515"/>
                    <a:pt x="59" y="517"/>
                  </a:cubicBezTo>
                  <a:close/>
                  <a:moveTo>
                    <a:pt x="99" y="510"/>
                  </a:moveTo>
                  <a:cubicBezTo>
                    <a:pt x="99" y="510"/>
                    <a:pt x="99" y="510"/>
                    <a:pt x="99" y="510"/>
                  </a:cubicBezTo>
                  <a:cubicBezTo>
                    <a:pt x="88" y="512"/>
                    <a:pt x="78" y="526"/>
                    <a:pt x="77" y="541"/>
                  </a:cubicBezTo>
                  <a:cubicBezTo>
                    <a:pt x="77" y="541"/>
                    <a:pt x="77" y="541"/>
                    <a:pt x="77" y="541"/>
                  </a:cubicBezTo>
                  <a:cubicBezTo>
                    <a:pt x="75" y="557"/>
                    <a:pt x="82" y="569"/>
                    <a:pt x="93" y="568"/>
                  </a:cubicBezTo>
                  <a:cubicBezTo>
                    <a:pt x="93" y="568"/>
                    <a:pt x="93" y="568"/>
                    <a:pt x="93" y="568"/>
                  </a:cubicBezTo>
                  <a:cubicBezTo>
                    <a:pt x="105" y="566"/>
                    <a:pt x="115" y="552"/>
                    <a:pt x="117" y="535"/>
                  </a:cubicBezTo>
                  <a:cubicBezTo>
                    <a:pt x="118" y="519"/>
                    <a:pt x="111" y="508"/>
                    <a:pt x="99" y="510"/>
                  </a:cubicBezTo>
                  <a:close/>
                  <a:moveTo>
                    <a:pt x="146" y="502"/>
                  </a:moveTo>
                  <a:cubicBezTo>
                    <a:pt x="146" y="502"/>
                    <a:pt x="146" y="502"/>
                    <a:pt x="146" y="502"/>
                  </a:cubicBezTo>
                  <a:cubicBezTo>
                    <a:pt x="133" y="504"/>
                    <a:pt x="122" y="518"/>
                    <a:pt x="120" y="535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19" y="552"/>
                    <a:pt x="127" y="564"/>
                    <a:pt x="140" y="563"/>
                  </a:cubicBezTo>
                  <a:cubicBezTo>
                    <a:pt x="140" y="563"/>
                    <a:pt x="140" y="563"/>
                    <a:pt x="140" y="563"/>
                  </a:cubicBezTo>
                  <a:cubicBezTo>
                    <a:pt x="153" y="561"/>
                    <a:pt x="164" y="546"/>
                    <a:pt x="166" y="529"/>
                  </a:cubicBezTo>
                  <a:cubicBezTo>
                    <a:pt x="167" y="512"/>
                    <a:pt x="159" y="501"/>
                    <a:pt x="146" y="502"/>
                  </a:cubicBezTo>
                  <a:close/>
                  <a:moveTo>
                    <a:pt x="198" y="495"/>
                  </a:moveTo>
                  <a:cubicBezTo>
                    <a:pt x="198" y="495"/>
                    <a:pt x="198" y="495"/>
                    <a:pt x="198" y="495"/>
                  </a:cubicBezTo>
                  <a:cubicBezTo>
                    <a:pt x="183" y="497"/>
                    <a:pt x="172" y="512"/>
                    <a:pt x="170" y="529"/>
                  </a:cubicBezTo>
                  <a:cubicBezTo>
                    <a:pt x="170" y="529"/>
                    <a:pt x="170" y="529"/>
                    <a:pt x="170" y="529"/>
                  </a:cubicBezTo>
                  <a:cubicBezTo>
                    <a:pt x="169" y="546"/>
                    <a:pt x="178" y="559"/>
                    <a:pt x="192" y="558"/>
                  </a:cubicBezTo>
                  <a:cubicBezTo>
                    <a:pt x="192" y="558"/>
                    <a:pt x="192" y="558"/>
                    <a:pt x="192" y="558"/>
                  </a:cubicBezTo>
                  <a:cubicBezTo>
                    <a:pt x="207" y="556"/>
                    <a:pt x="219" y="541"/>
                    <a:pt x="221" y="523"/>
                  </a:cubicBezTo>
                  <a:cubicBezTo>
                    <a:pt x="222" y="506"/>
                    <a:pt x="212" y="493"/>
                    <a:pt x="198" y="495"/>
                  </a:cubicBezTo>
                  <a:close/>
                  <a:moveTo>
                    <a:pt x="318" y="483"/>
                  </a:moveTo>
                  <a:cubicBezTo>
                    <a:pt x="318" y="483"/>
                    <a:pt x="318" y="483"/>
                    <a:pt x="318" y="483"/>
                  </a:cubicBezTo>
                  <a:cubicBezTo>
                    <a:pt x="301" y="484"/>
                    <a:pt x="288" y="499"/>
                    <a:pt x="286" y="517"/>
                  </a:cubicBezTo>
                  <a:cubicBezTo>
                    <a:pt x="286" y="517"/>
                    <a:pt x="286" y="517"/>
                    <a:pt x="286" y="517"/>
                  </a:cubicBezTo>
                  <a:cubicBezTo>
                    <a:pt x="285" y="536"/>
                    <a:pt x="296" y="549"/>
                    <a:pt x="314" y="548"/>
                  </a:cubicBezTo>
                  <a:cubicBezTo>
                    <a:pt x="314" y="548"/>
                    <a:pt x="314" y="548"/>
                    <a:pt x="314" y="548"/>
                  </a:cubicBezTo>
                  <a:cubicBezTo>
                    <a:pt x="331" y="547"/>
                    <a:pt x="346" y="532"/>
                    <a:pt x="347" y="513"/>
                  </a:cubicBezTo>
                  <a:cubicBezTo>
                    <a:pt x="348" y="494"/>
                    <a:pt x="336" y="481"/>
                    <a:pt x="318" y="483"/>
                  </a:cubicBezTo>
                  <a:close/>
                  <a:moveTo>
                    <a:pt x="386" y="477"/>
                  </a:moveTo>
                  <a:cubicBezTo>
                    <a:pt x="386" y="477"/>
                    <a:pt x="386" y="477"/>
                    <a:pt x="386" y="477"/>
                  </a:cubicBezTo>
                  <a:cubicBezTo>
                    <a:pt x="368" y="479"/>
                    <a:pt x="354" y="494"/>
                    <a:pt x="352" y="513"/>
                  </a:cubicBezTo>
                  <a:cubicBezTo>
                    <a:pt x="352" y="513"/>
                    <a:pt x="352" y="513"/>
                    <a:pt x="352" y="513"/>
                  </a:cubicBezTo>
                  <a:cubicBezTo>
                    <a:pt x="351" y="531"/>
                    <a:pt x="364" y="545"/>
                    <a:pt x="382" y="545"/>
                  </a:cubicBezTo>
                  <a:cubicBezTo>
                    <a:pt x="382" y="545"/>
                    <a:pt x="382" y="545"/>
                    <a:pt x="382" y="545"/>
                  </a:cubicBezTo>
                  <a:cubicBezTo>
                    <a:pt x="401" y="543"/>
                    <a:pt x="417" y="528"/>
                    <a:pt x="418" y="509"/>
                  </a:cubicBezTo>
                  <a:cubicBezTo>
                    <a:pt x="418" y="490"/>
                    <a:pt x="405" y="476"/>
                    <a:pt x="386" y="477"/>
                  </a:cubicBezTo>
                  <a:close/>
                  <a:moveTo>
                    <a:pt x="459" y="473"/>
                  </a:moveTo>
                  <a:cubicBezTo>
                    <a:pt x="459" y="473"/>
                    <a:pt x="459" y="473"/>
                    <a:pt x="459" y="473"/>
                  </a:cubicBezTo>
                  <a:cubicBezTo>
                    <a:pt x="439" y="474"/>
                    <a:pt x="424" y="489"/>
                    <a:pt x="423" y="508"/>
                  </a:cubicBezTo>
                  <a:cubicBezTo>
                    <a:pt x="423" y="508"/>
                    <a:pt x="423" y="508"/>
                    <a:pt x="423" y="508"/>
                  </a:cubicBezTo>
                  <a:cubicBezTo>
                    <a:pt x="422" y="527"/>
                    <a:pt x="436" y="542"/>
                    <a:pt x="456" y="541"/>
                  </a:cubicBezTo>
                  <a:cubicBezTo>
                    <a:pt x="456" y="541"/>
                    <a:pt x="456" y="541"/>
                    <a:pt x="456" y="541"/>
                  </a:cubicBezTo>
                  <a:cubicBezTo>
                    <a:pt x="475" y="540"/>
                    <a:pt x="491" y="524"/>
                    <a:pt x="492" y="505"/>
                  </a:cubicBezTo>
                  <a:cubicBezTo>
                    <a:pt x="492" y="486"/>
                    <a:pt x="478" y="472"/>
                    <a:pt x="459" y="473"/>
                  </a:cubicBezTo>
                  <a:close/>
                  <a:moveTo>
                    <a:pt x="840" y="476"/>
                  </a:moveTo>
                  <a:cubicBezTo>
                    <a:pt x="840" y="476"/>
                    <a:pt x="840" y="476"/>
                    <a:pt x="840" y="476"/>
                  </a:cubicBezTo>
                  <a:cubicBezTo>
                    <a:pt x="821" y="476"/>
                    <a:pt x="808" y="489"/>
                    <a:pt x="808" y="508"/>
                  </a:cubicBezTo>
                  <a:cubicBezTo>
                    <a:pt x="808" y="508"/>
                    <a:pt x="808" y="508"/>
                    <a:pt x="808" y="508"/>
                  </a:cubicBezTo>
                  <a:cubicBezTo>
                    <a:pt x="810" y="527"/>
                    <a:pt x="825" y="543"/>
                    <a:pt x="844" y="544"/>
                  </a:cubicBezTo>
                  <a:cubicBezTo>
                    <a:pt x="844" y="544"/>
                    <a:pt x="844" y="544"/>
                    <a:pt x="844" y="544"/>
                  </a:cubicBezTo>
                  <a:cubicBezTo>
                    <a:pt x="863" y="544"/>
                    <a:pt x="875" y="531"/>
                    <a:pt x="875" y="512"/>
                  </a:cubicBezTo>
                  <a:cubicBezTo>
                    <a:pt x="873" y="493"/>
                    <a:pt x="858" y="478"/>
                    <a:pt x="840" y="476"/>
                  </a:cubicBezTo>
                  <a:close/>
                  <a:moveTo>
                    <a:pt x="909" y="482"/>
                  </a:moveTo>
                  <a:cubicBezTo>
                    <a:pt x="909" y="482"/>
                    <a:pt x="909" y="482"/>
                    <a:pt x="909" y="482"/>
                  </a:cubicBezTo>
                  <a:cubicBezTo>
                    <a:pt x="891" y="481"/>
                    <a:pt x="879" y="493"/>
                    <a:pt x="880" y="512"/>
                  </a:cubicBezTo>
                  <a:cubicBezTo>
                    <a:pt x="880" y="512"/>
                    <a:pt x="880" y="512"/>
                    <a:pt x="880" y="512"/>
                  </a:cubicBezTo>
                  <a:cubicBezTo>
                    <a:pt x="881" y="531"/>
                    <a:pt x="896" y="547"/>
                    <a:pt x="913" y="548"/>
                  </a:cubicBezTo>
                  <a:cubicBezTo>
                    <a:pt x="913" y="548"/>
                    <a:pt x="913" y="548"/>
                    <a:pt x="913" y="548"/>
                  </a:cubicBezTo>
                  <a:cubicBezTo>
                    <a:pt x="931" y="548"/>
                    <a:pt x="942" y="535"/>
                    <a:pt x="941" y="517"/>
                  </a:cubicBezTo>
                  <a:cubicBezTo>
                    <a:pt x="940" y="498"/>
                    <a:pt x="925" y="484"/>
                    <a:pt x="909" y="482"/>
                  </a:cubicBezTo>
                  <a:close/>
                  <a:moveTo>
                    <a:pt x="973" y="488"/>
                  </a:moveTo>
                  <a:cubicBezTo>
                    <a:pt x="973" y="488"/>
                    <a:pt x="973" y="488"/>
                    <a:pt x="973" y="488"/>
                  </a:cubicBezTo>
                  <a:cubicBezTo>
                    <a:pt x="956" y="486"/>
                    <a:pt x="945" y="499"/>
                    <a:pt x="946" y="517"/>
                  </a:cubicBezTo>
                  <a:cubicBezTo>
                    <a:pt x="946" y="517"/>
                    <a:pt x="946" y="517"/>
                    <a:pt x="946" y="517"/>
                  </a:cubicBezTo>
                  <a:cubicBezTo>
                    <a:pt x="948" y="535"/>
                    <a:pt x="962" y="551"/>
                    <a:pt x="977" y="552"/>
                  </a:cubicBezTo>
                  <a:cubicBezTo>
                    <a:pt x="977" y="552"/>
                    <a:pt x="977" y="552"/>
                    <a:pt x="977" y="552"/>
                  </a:cubicBezTo>
                  <a:cubicBezTo>
                    <a:pt x="994" y="553"/>
                    <a:pt x="1005" y="540"/>
                    <a:pt x="1003" y="522"/>
                  </a:cubicBezTo>
                  <a:cubicBezTo>
                    <a:pt x="1002" y="504"/>
                    <a:pt x="988" y="489"/>
                    <a:pt x="973" y="488"/>
                  </a:cubicBezTo>
                  <a:close/>
                  <a:moveTo>
                    <a:pt x="1173" y="516"/>
                  </a:moveTo>
                  <a:cubicBezTo>
                    <a:pt x="1173" y="516"/>
                    <a:pt x="1173" y="516"/>
                    <a:pt x="1173" y="516"/>
                  </a:cubicBezTo>
                  <a:cubicBezTo>
                    <a:pt x="1163" y="514"/>
                    <a:pt x="1156" y="525"/>
                    <a:pt x="1157" y="541"/>
                  </a:cubicBezTo>
                  <a:cubicBezTo>
                    <a:pt x="1157" y="541"/>
                    <a:pt x="1157" y="541"/>
                    <a:pt x="1157" y="541"/>
                  </a:cubicBezTo>
                  <a:cubicBezTo>
                    <a:pt x="1159" y="557"/>
                    <a:pt x="1169" y="570"/>
                    <a:pt x="1179" y="572"/>
                  </a:cubicBezTo>
                  <a:cubicBezTo>
                    <a:pt x="1179" y="572"/>
                    <a:pt x="1179" y="572"/>
                    <a:pt x="1179" y="572"/>
                  </a:cubicBezTo>
                  <a:cubicBezTo>
                    <a:pt x="1189" y="573"/>
                    <a:pt x="1194" y="562"/>
                    <a:pt x="1193" y="547"/>
                  </a:cubicBezTo>
                  <a:cubicBezTo>
                    <a:pt x="1191" y="532"/>
                    <a:pt x="1183" y="518"/>
                    <a:pt x="1173" y="516"/>
                  </a:cubicBezTo>
                  <a:close/>
                  <a:moveTo>
                    <a:pt x="1208" y="524"/>
                  </a:moveTo>
                  <a:cubicBezTo>
                    <a:pt x="1208" y="524"/>
                    <a:pt x="1208" y="524"/>
                    <a:pt x="1208" y="524"/>
                  </a:cubicBezTo>
                  <a:cubicBezTo>
                    <a:pt x="1200" y="522"/>
                    <a:pt x="1194" y="532"/>
                    <a:pt x="1196" y="547"/>
                  </a:cubicBezTo>
                  <a:cubicBezTo>
                    <a:pt x="1196" y="547"/>
                    <a:pt x="1196" y="547"/>
                    <a:pt x="1196" y="547"/>
                  </a:cubicBezTo>
                  <a:cubicBezTo>
                    <a:pt x="1197" y="563"/>
                    <a:pt x="1206" y="576"/>
                    <a:pt x="1214" y="578"/>
                  </a:cubicBezTo>
                  <a:cubicBezTo>
                    <a:pt x="1214" y="578"/>
                    <a:pt x="1214" y="578"/>
                    <a:pt x="1214" y="578"/>
                  </a:cubicBezTo>
                  <a:cubicBezTo>
                    <a:pt x="1223" y="579"/>
                    <a:pt x="1227" y="569"/>
                    <a:pt x="1226" y="554"/>
                  </a:cubicBezTo>
                  <a:cubicBezTo>
                    <a:pt x="1224" y="539"/>
                    <a:pt x="1217" y="526"/>
                    <a:pt x="1208" y="524"/>
                  </a:cubicBezTo>
                  <a:close/>
                  <a:moveTo>
                    <a:pt x="1279" y="548"/>
                  </a:moveTo>
                  <a:cubicBezTo>
                    <a:pt x="1279" y="548"/>
                    <a:pt x="1279" y="548"/>
                    <a:pt x="1279" y="548"/>
                  </a:cubicBezTo>
                  <a:cubicBezTo>
                    <a:pt x="1275" y="546"/>
                    <a:pt x="1273" y="555"/>
                    <a:pt x="1275" y="568"/>
                  </a:cubicBezTo>
                  <a:cubicBezTo>
                    <a:pt x="1275" y="568"/>
                    <a:pt x="1275" y="568"/>
                    <a:pt x="1275" y="568"/>
                  </a:cubicBezTo>
                  <a:cubicBezTo>
                    <a:pt x="1277" y="581"/>
                    <a:pt x="1281" y="593"/>
                    <a:pt x="1285" y="594"/>
                  </a:cubicBezTo>
                  <a:cubicBezTo>
                    <a:pt x="1285" y="594"/>
                    <a:pt x="1285" y="594"/>
                    <a:pt x="1285" y="594"/>
                  </a:cubicBezTo>
                  <a:cubicBezTo>
                    <a:pt x="1289" y="595"/>
                    <a:pt x="1291" y="587"/>
                    <a:pt x="1289" y="574"/>
                  </a:cubicBezTo>
                  <a:cubicBezTo>
                    <a:pt x="1287" y="561"/>
                    <a:pt x="1283" y="550"/>
                    <a:pt x="1279" y="548"/>
                  </a:cubicBezTo>
                  <a:close/>
                  <a:moveTo>
                    <a:pt x="1291" y="556"/>
                  </a:moveTo>
                  <a:cubicBezTo>
                    <a:pt x="1291" y="556"/>
                    <a:pt x="1296" y="560"/>
                    <a:pt x="1291" y="556"/>
                  </a:cubicBezTo>
                  <a:cubicBezTo>
                    <a:pt x="1287" y="552"/>
                    <a:pt x="1288" y="562"/>
                    <a:pt x="1290" y="575"/>
                  </a:cubicBezTo>
                  <a:cubicBezTo>
                    <a:pt x="1290" y="575"/>
                    <a:pt x="1290" y="575"/>
                    <a:pt x="1290" y="575"/>
                  </a:cubicBezTo>
                  <a:cubicBezTo>
                    <a:pt x="1292" y="587"/>
                    <a:pt x="1288" y="594"/>
                    <a:pt x="1298" y="600"/>
                  </a:cubicBezTo>
                  <a:cubicBezTo>
                    <a:pt x="1298" y="600"/>
                    <a:pt x="1297" y="604"/>
                    <a:pt x="1298" y="600"/>
                  </a:cubicBezTo>
                  <a:cubicBezTo>
                    <a:pt x="1299" y="595"/>
                    <a:pt x="1300" y="593"/>
                    <a:pt x="1299" y="581"/>
                  </a:cubicBezTo>
                  <a:cubicBezTo>
                    <a:pt x="1297" y="569"/>
                    <a:pt x="1299" y="564"/>
                    <a:pt x="1291" y="556"/>
                  </a:cubicBezTo>
                  <a:close/>
                  <a:moveTo>
                    <a:pt x="18" y="582"/>
                  </a:moveTo>
                  <a:cubicBezTo>
                    <a:pt x="18" y="582"/>
                    <a:pt x="18" y="582"/>
                    <a:pt x="18" y="582"/>
                  </a:cubicBezTo>
                  <a:cubicBezTo>
                    <a:pt x="10" y="584"/>
                    <a:pt x="2" y="597"/>
                    <a:pt x="2" y="612"/>
                  </a:cubicBezTo>
                  <a:cubicBezTo>
                    <a:pt x="2" y="612"/>
                    <a:pt x="2" y="612"/>
                    <a:pt x="2" y="612"/>
                  </a:cubicBezTo>
                  <a:cubicBezTo>
                    <a:pt x="0" y="627"/>
                    <a:pt x="6" y="638"/>
                    <a:pt x="14" y="637"/>
                  </a:cubicBezTo>
                  <a:cubicBezTo>
                    <a:pt x="14" y="637"/>
                    <a:pt x="14" y="637"/>
                    <a:pt x="14" y="637"/>
                  </a:cubicBezTo>
                  <a:cubicBezTo>
                    <a:pt x="22" y="636"/>
                    <a:pt x="30" y="623"/>
                    <a:pt x="31" y="608"/>
                  </a:cubicBezTo>
                  <a:cubicBezTo>
                    <a:pt x="32" y="592"/>
                    <a:pt x="26" y="582"/>
                    <a:pt x="18" y="582"/>
                  </a:cubicBezTo>
                  <a:close/>
                  <a:moveTo>
                    <a:pt x="52" y="577"/>
                  </a:moveTo>
                  <a:cubicBezTo>
                    <a:pt x="52" y="577"/>
                    <a:pt x="52" y="577"/>
                    <a:pt x="52" y="577"/>
                  </a:cubicBezTo>
                  <a:cubicBezTo>
                    <a:pt x="42" y="579"/>
                    <a:pt x="34" y="592"/>
                    <a:pt x="34" y="608"/>
                  </a:cubicBezTo>
                  <a:cubicBezTo>
                    <a:pt x="34" y="608"/>
                    <a:pt x="34" y="608"/>
                    <a:pt x="34" y="608"/>
                  </a:cubicBezTo>
                  <a:cubicBezTo>
                    <a:pt x="33" y="623"/>
                    <a:pt x="39" y="635"/>
                    <a:pt x="49" y="635"/>
                  </a:cubicBezTo>
                  <a:cubicBezTo>
                    <a:pt x="49" y="635"/>
                    <a:pt x="49" y="635"/>
                    <a:pt x="49" y="635"/>
                  </a:cubicBezTo>
                  <a:cubicBezTo>
                    <a:pt x="58" y="634"/>
                    <a:pt x="67" y="621"/>
                    <a:pt x="68" y="604"/>
                  </a:cubicBezTo>
                  <a:cubicBezTo>
                    <a:pt x="69" y="588"/>
                    <a:pt x="62" y="576"/>
                    <a:pt x="52" y="577"/>
                  </a:cubicBezTo>
                  <a:close/>
                  <a:moveTo>
                    <a:pt x="93" y="572"/>
                  </a:moveTo>
                  <a:cubicBezTo>
                    <a:pt x="93" y="572"/>
                    <a:pt x="93" y="572"/>
                    <a:pt x="93" y="572"/>
                  </a:cubicBezTo>
                  <a:cubicBezTo>
                    <a:pt x="82" y="574"/>
                    <a:pt x="72" y="587"/>
                    <a:pt x="71" y="604"/>
                  </a:cubicBezTo>
                  <a:cubicBezTo>
                    <a:pt x="71" y="604"/>
                    <a:pt x="71" y="604"/>
                    <a:pt x="71" y="604"/>
                  </a:cubicBezTo>
                  <a:cubicBezTo>
                    <a:pt x="70" y="620"/>
                    <a:pt x="78" y="633"/>
                    <a:pt x="90" y="632"/>
                  </a:cubicBezTo>
                  <a:cubicBezTo>
                    <a:pt x="90" y="632"/>
                    <a:pt x="90" y="632"/>
                    <a:pt x="90" y="632"/>
                  </a:cubicBezTo>
                  <a:cubicBezTo>
                    <a:pt x="101" y="631"/>
                    <a:pt x="111" y="617"/>
                    <a:pt x="112" y="600"/>
                  </a:cubicBezTo>
                  <a:cubicBezTo>
                    <a:pt x="113" y="583"/>
                    <a:pt x="104" y="571"/>
                    <a:pt x="93" y="572"/>
                  </a:cubicBezTo>
                  <a:close/>
                  <a:moveTo>
                    <a:pt x="140" y="567"/>
                  </a:moveTo>
                  <a:cubicBezTo>
                    <a:pt x="140" y="567"/>
                    <a:pt x="140" y="567"/>
                    <a:pt x="140" y="567"/>
                  </a:cubicBezTo>
                  <a:cubicBezTo>
                    <a:pt x="127" y="569"/>
                    <a:pt x="117" y="583"/>
                    <a:pt x="115" y="600"/>
                  </a:cubicBezTo>
                  <a:cubicBezTo>
                    <a:pt x="115" y="600"/>
                    <a:pt x="115" y="600"/>
                    <a:pt x="115" y="600"/>
                  </a:cubicBezTo>
                  <a:cubicBezTo>
                    <a:pt x="115" y="617"/>
                    <a:pt x="123" y="630"/>
                    <a:pt x="136" y="629"/>
                  </a:cubicBezTo>
                  <a:cubicBezTo>
                    <a:pt x="136" y="629"/>
                    <a:pt x="136" y="629"/>
                    <a:pt x="136" y="629"/>
                  </a:cubicBezTo>
                  <a:cubicBezTo>
                    <a:pt x="149" y="628"/>
                    <a:pt x="160" y="614"/>
                    <a:pt x="161" y="596"/>
                  </a:cubicBezTo>
                  <a:cubicBezTo>
                    <a:pt x="162" y="579"/>
                    <a:pt x="152" y="566"/>
                    <a:pt x="140" y="567"/>
                  </a:cubicBezTo>
                  <a:close/>
                  <a:moveTo>
                    <a:pt x="192" y="562"/>
                  </a:moveTo>
                  <a:cubicBezTo>
                    <a:pt x="192" y="562"/>
                    <a:pt x="192" y="562"/>
                    <a:pt x="192" y="562"/>
                  </a:cubicBezTo>
                  <a:cubicBezTo>
                    <a:pt x="177" y="564"/>
                    <a:pt x="166" y="578"/>
                    <a:pt x="165" y="596"/>
                  </a:cubicBezTo>
                  <a:cubicBezTo>
                    <a:pt x="165" y="596"/>
                    <a:pt x="165" y="596"/>
                    <a:pt x="165" y="596"/>
                  </a:cubicBezTo>
                  <a:cubicBezTo>
                    <a:pt x="164" y="614"/>
                    <a:pt x="174" y="627"/>
                    <a:pt x="189" y="627"/>
                  </a:cubicBezTo>
                  <a:cubicBezTo>
                    <a:pt x="189" y="627"/>
                    <a:pt x="189" y="627"/>
                    <a:pt x="189" y="627"/>
                  </a:cubicBezTo>
                  <a:cubicBezTo>
                    <a:pt x="203" y="626"/>
                    <a:pt x="215" y="611"/>
                    <a:pt x="216" y="593"/>
                  </a:cubicBezTo>
                  <a:cubicBezTo>
                    <a:pt x="217" y="574"/>
                    <a:pt x="206" y="561"/>
                    <a:pt x="192" y="562"/>
                  </a:cubicBezTo>
                  <a:close/>
                  <a:moveTo>
                    <a:pt x="250" y="558"/>
                  </a:moveTo>
                  <a:cubicBezTo>
                    <a:pt x="250" y="558"/>
                    <a:pt x="250" y="558"/>
                    <a:pt x="250" y="558"/>
                  </a:cubicBezTo>
                  <a:cubicBezTo>
                    <a:pt x="234" y="559"/>
                    <a:pt x="222" y="574"/>
                    <a:pt x="221" y="592"/>
                  </a:cubicBezTo>
                  <a:cubicBezTo>
                    <a:pt x="221" y="592"/>
                    <a:pt x="221" y="592"/>
                    <a:pt x="221" y="592"/>
                  </a:cubicBezTo>
                  <a:cubicBezTo>
                    <a:pt x="220" y="611"/>
                    <a:pt x="231" y="625"/>
                    <a:pt x="247" y="624"/>
                  </a:cubicBezTo>
                  <a:cubicBezTo>
                    <a:pt x="247" y="624"/>
                    <a:pt x="247" y="624"/>
                    <a:pt x="247" y="624"/>
                  </a:cubicBezTo>
                  <a:cubicBezTo>
                    <a:pt x="263" y="623"/>
                    <a:pt x="276" y="608"/>
                    <a:pt x="277" y="589"/>
                  </a:cubicBezTo>
                  <a:cubicBezTo>
                    <a:pt x="277" y="570"/>
                    <a:pt x="266" y="557"/>
                    <a:pt x="250" y="558"/>
                  </a:cubicBezTo>
                  <a:close/>
                  <a:moveTo>
                    <a:pt x="314" y="554"/>
                  </a:moveTo>
                  <a:cubicBezTo>
                    <a:pt x="314" y="554"/>
                    <a:pt x="314" y="554"/>
                    <a:pt x="314" y="554"/>
                  </a:cubicBezTo>
                  <a:cubicBezTo>
                    <a:pt x="296" y="555"/>
                    <a:pt x="283" y="570"/>
                    <a:pt x="282" y="589"/>
                  </a:cubicBezTo>
                  <a:cubicBezTo>
                    <a:pt x="282" y="589"/>
                    <a:pt x="282" y="589"/>
                    <a:pt x="282" y="589"/>
                  </a:cubicBezTo>
                  <a:cubicBezTo>
                    <a:pt x="281" y="608"/>
                    <a:pt x="294" y="623"/>
                    <a:pt x="311" y="622"/>
                  </a:cubicBezTo>
                  <a:cubicBezTo>
                    <a:pt x="311" y="622"/>
                    <a:pt x="311" y="622"/>
                    <a:pt x="311" y="622"/>
                  </a:cubicBezTo>
                  <a:cubicBezTo>
                    <a:pt x="328" y="621"/>
                    <a:pt x="342" y="605"/>
                    <a:pt x="343" y="586"/>
                  </a:cubicBezTo>
                  <a:cubicBezTo>
                    <a:pt x="344" y="567"/>
                    <a:pt x="331" y="553"/>
                    <a:pt x="314" y="554"/>
                  </a:cubicBezTo>
                  <a:close/>
                  <a:moveTo>
                    <a:pt x="382" y="550"/>
                  </a:moveTo>
                  <a:cubicBezTo>
                    <a:pt x="382" y="550"/>
                    <a:pt x="382" y="550"/>
                    <a:pt x="382" y="550"/>
                  </a:cubicBezTo>
                  <a:cubicBezTo>
                    <a:pt x="363" y="551"/>
                    <a:pt x="349" y="566"/>
                    <a:pt x="348" y="586"/>
                  </a:cubicBezTo>
                  <a:cubicBezTo>
                    <a:pt x="348" y="586"/>
                    <a:pt x="348" y="586"/>
                    <a:pt x="348" y="586"/>
                  </a:cubicBezTo>
                  <a:cubicBezTo>
                    <a:pt x="348" y="606"/>
                    <a:pt x="361" y="620"/>
                    <a:pt x="380" y="620"/>
                  </a:cubicBezTo>
                  <a:cubicBezTo>
                    <a:pt x="380" y="620"/>
                    <a:pt x="380" y="620"/>
                    <a:pt x="380" y="620"/>
                  </a:cubicBezTo>
                  <a:cubicBezTo>
                    <a:pt x="398" y="619"/>
                    <a:pt x="413" y="603"/>
                    <a:pt x="414" y="583"/>
                  </a:cubicBezTo>
                  <a:cubicBezTo>
                    <a:pt x="414" y="563"/>
                    <a:pt x="400" y="549"/>
                    <a:pt x="382" y="550"/>
                  </a:cubicBezTo>
                  <a:close/>
                  <a:moveTo>
                    <a:pt x="913" y="553"/>
                  </a:moveTo>
                  <a:cubicBezTo>
                    <a:pt x="913" y="553"/>
                    <a:pt x="913" y="553"/>
                    <a:pt x="913" y="553"/>
                  </a:cubicBezTo>
                  <a:cubicBezTo>
                    <a:pt x="896" y="552"/>
                    <a:pt x="883" y="566"/>
                    <a:pt x="883" y="586"/>
                  </a:cubicBezTo>
                  <a:cubicBezTo>
                    <a:pt x="883" y="586"/>
                    <a:pt x="883" y="586"/>
                    <a:pt x="883" y="586"/>
                  </a:cubicBezTo>
                  <a:cubicBezTo>
                    <a:pt x="884" y="605"/>
                    <a:pt x="899" y="621"/>
                    <a:pt x="916" y="622"/>
                  </a:cubicBezTo>
                  <a:cubicBezTo>
                    <a:pt x="916" y="622"/>
                    <a:pt x="916" y="622"/>
                    <a:pt x="916" y="622"/>
                  </a:cubicBezTo>
                  <a:cubicBezTo>
                    <a:pt x="934" y="622"/>
                    <a:pt x="946" y="607"/>
                    <a:pt x="946" y="589"/>
                  </a:cubicBezTo>
                  <a:cubicBezTo>
                    <a:pt x="945" y="569"/>
                    <a:pt x="931" y="554"/>
                    <a:pt x="913" y="553"/>
                  </a:cubicBezTo>
                  <a:close/>
                  <a:moveTo>
                    <a:pt x="1137" y="571"/>
                  </a:moveTo>
                  <a:cubicBezTo>
                    <a:pt x="1137" y="571"/>
                    <a:pt x="1137" y="571"/>
                    <a:pt x="1137" y="571"/>
                  </a:cubicBezTo>
                  <a:cubicBezTo>
                    <a:pt x="1126" y="570"/>
                    <a:pt x="1117" y="583"/>
                    <a:pt x="1118" y="599"/>
                  </a:cubicBezTo>
                  <a:cubicBezTo>
                    <a:pt x="1118" y="599"/>
                    <a:pt x="1118" y="599"/>
                    <a:pt x="1118" y="599"/>
                  </a:cubicBezTo>
                  <a:cubicBezTo>
                    <a:pt x="1119" y="617"/>
                    <a:pt x="1129" y="631"/>
                    <a:pt x="1141" y="632"/>
                  </a:cubicBezTo>
                  <a:cubicBezTo>
                    <a:pt x="1141" y="632"/>
                    <a:pt x="1141" y="632"/>
                    <a:pt x="1141" y="632"/>
                  </a:cubicBezTo>
                  <a:cubicBezTo>
                    <a:pt x="1152" y="632"/>
                    <a:pt x="1160" y="620"/>
                    <a:pt x="1159" y="603"/>
                  </a:cubicBezTo>
                  <a:cubicBezTo>
                    <a:pt x="1158" y="586"/>
                    <a:pt x="1149" y="573"/>
                    <a:pt x="1137" y="571"/>
                  </a:cubicBezTo>
                  <a:close/>
                  <a:moveTo>
                    <a:pt x="1179" y="576"/>
                  </a:moveTo>
                  <a:cubicBezTo>
                    <a:pt x="1179" y="576"/>
                    <a:pt x="1179" y="576"/>
                    <a:pt x="1179" y="576"/>
                  </a:cubicBezTo>
                  <a:cubicBezTo>
                    <a:pt x="1169" y="575"/>
                    <a:pt x="1162" y="587"/>
                    <a:pt x="1162" y="603"/>
                  </a:cubicBezTo>
                  <a:cubicBezTo>
                    <a:pt x="1162" y="603"/>
                    <a:pt x="1162" y="603"/>
                    <a:pt x="1162" y="603"/>
                  </a:cubicBezTo>
                  <a:cubicBezTo>
                    <a:pt x="1164" y="620"/>
                    <a:pt x="1173" y="633"/>
                    <a:pt x="1183" y="634"/>
                  </a:cubicBezTo>
                  <a:cubicBezTo>
                    <a:pt x="1183" y="634"/>
                    <a:pt x="1183" y="634"/>
                    <a:pt x="1183" y="634"/>
                  </a:cubicBezTo>
                  <a:cubicBezTo>
                    <a:pt x="1192" y="635"/>
                    <a:pt x="1199" y="623"/>
                    <a:pt x="1198" y="607"/>
                  </a:cubicBezTo>
                  <a:cubicBezTo>
                    <a:pt x="1197" y="591"/>
                    <a:pt x="1189" y="578"/>
                    <a:pt x="1179" y="576"/>
                  </a:cubicBezTo>
                  <a:close/>
                  <a:moveTo>
                    <a:pt x="1214" y="582"/>
                  </a:moveTo>
                  <a:cubicBezTo>
                    <a:pt x="1214" y="582"/>
                    <a:pt x="1214" y="582"/>
                    <a:pt x="1214" y="582"/>
                  </a:cubicBezTo>
                  <a:cubicBezTo>
                    <a:pt x="1206" y="581"/>
                    <a:pt x="1200" y="592"/>
                    <a:pt x="1201" y="607"/>
                  </a:cubicBezTo>
                  <a:cubicBezTo>
                    <a:pt x="1201" y="607"/>
                    <a:pt x="1201" y="607"/>
                    <a:pt x="1201" y="607"/>
                  </a:cubicBezTo>
                  <a:cubicBezTo>
                    <a:pt x="1202" y="623"/>
                    <a:pt x="1209" y="636"/>
                    <a:pt x="1218" y="637"/>
                  </a:cubicBezTo>
                  <a:cubicBezTo>
                    <a:pt x="1218" y="637"/>
                    <a:pt x="1218" y="637"/>
                    <a:pt x="1218" y="637"/>
                  </a:cubicBezTo>
                  <a:cubicBezTo>
                    <a:pt x="1226" y="637"/>
                    <a:pt x="1232" y="626"/>
                    <a:pt x="1231" y="611"/>
                  </a:cubicBezTo>
                  <a:cubicBezTo>
                    <a:pt x="1230" y="596"/>
                    <a:pt x="1223" y="583"/>
                    <a:pt x="1214" y="582"/>
                  </a:cubicBezTo>
                  <a:close/>
                  <a:moveTo>
                    <a:pt x="1244" y="587"/>
                  </a:moveTo>
                  <a:cubicBezTo>
                    <a:pt x="1244" y="587"/>
                    <a:pt x="1244" y="587"/>
                    <a:pt x="1244" y="587"/>
                  </a:cubicBezTo>
                  <a:cubicBezTo>
                    <a:pt x="1237" y="586"/>
                    <a:pt x="1233" y="596"/>
                    <a:pt x="1233" y="611"/>
                  </a:cubicBezTo>
                  <a:cubicBezTo>
                    <a:pt x="1233" y="611"/>
                    <a:pt x="1233" y="611"/>
                    <a:pt x="1233" y="611"/>
                  </a:cubicBezTo>
                  <a:cubicBezTo>
                    <a:pt x="1235" y="626"/>
                    <a:pt x="1240" y="639"/>
                    <a:pt x="1248" y="640"/>
                  </a:cubicBezTo>
                  <a:cubicBezTo>
                    <a:pt x="1248" y="640"/>
                    <a:pt x="1248" y="640"/>
                    <a:pt x="1248" y="640"/>
                  </a:cubicBezTo>
                  <a:cubicBezTo>
                    <a:pt x="1255" y="640"/>
                    <a:pt x="1259" y="630"/>
                    <a:pt x="1258" y="615"/>
                  </a:cubicBezTo>
                  <a:cubicBezTo>
                    <a:pt x="1257" y="601"/>
                    <a:pt x="1251" y="589"/>
                    <a:pt x="1244" y="587"/>
                  </a:cubicBezTo>
                  <a:close/>
                  <a:moveTo>
                    <a:pt x="1268" y="592"/>
                  </a:moveTo>
                  <a:cubicBezTo>
                    <a:pt x="1268" y="592"/>
                    <a:pt x="1268" y="592"/>
                    <a:pt x="1268" y="592"/>
                  </a:cubicBezTo>
                  <a:cubicBezTo>
                    <a:pt x="1262" y="591"/>
                    <a:pt x="1259" y="601"/>
                    <a:pt x="1260" y="615"/>
                  </a:cubicBezTo>
                  <a:cubicBezTo>
                    <a:pt x="1260" y="615"/>
                    <a:pt x="1260" y="615"/>
                    <a:pt x="1260" y="615"/>
                  </a:cubicBezTo>
                  <a:cubicBezTo>
                    <a:pt x="1261" y="630"/>
                    <a:pt x="1266" y="642"/>
                    <a:pt x="1272" y="642"/>
                  </a:cubicBezTo>
                  <a:cubicBezTo>
                    <a:pt x="1272" y="642"/>
                    <a:pt x="1272" y="642"/>
                    <a:pt x="1272" y="642"/>
                  </a:cubicBezTo>
                  <a:cubicBezTo>
                    <a:pt x="1277" y="643"/>
                    <a:pt x="1280" y="633"/>
                    <a:pt x="1279" y="619"/>
                  </a:cubicBezTo>
                  <a:cubicBezTo>
                    <a:pt x="1278" y="606"/>
                    <a:pt x="1274" y="594"/>
                    <a:pt x="1268" y="592"/>
                  </a:cubicBezTo>
                  <a:close/>
                  <a:moveTo>
                    <a:pt x="1286" y="598"/>
                  </a:moveTo>
                  <a:cubicBezTo>
                    <a:pt x="1286" y="598"/>
                    <a:pt x="1286" y="598"/>
                    <a:pt x="1286" y="598"/>
                  </a:cubicBezTo>
                  <a:cubicBezTo>
                    <a:pt x="1282" y="597"/>
                    <a:pt x="1280" y="606"/>
                    <a:pt x="1280" y="619"/>
                  </a:cubicBezTo>
                  <a:cubicBezTo>
                    <a:pt x="1280" y="619"/>
                    <a:pt x="1280" y="619"/>
                    <a:pt x="1280" y="619"/>
                  </a:cubicBezTo>
                  <a:cubicBezTo>
                    <a:pt x="1282" y="633"/>
                    <a:pt x="1278" y="643"/>
                    <a:pt x="1290" y="645"/>
                  </a:cubicBezTo>
                  <a:cubicBezTo>
                    <a:pt x="1290" y="645"/>
                    <a:pt x="1290" y="645"/>
                    <a:pt x="1290" y="645"/>
                  </a:cubicBezTo>
                  <a:cubicBezTo>
                    <a:pt x="1294" y="646"/>
                    <a:pt x="1295" y="636"/>
                    <a:pt x="1294" y="623"/>
                  </a:cubicBezTo>
                  <a:cubicBezTo>
                    <a:pt x="1293" y="610"/>
                    <a:pt x="1290" y="599"/>
                    <a:pt x="1286" y="598"/>
                  </a:cubicBezTo>
                  <a:close/>
                  <a:moveTo>
                    <a:pt x="1298" y="603"/>
                  </a:moveTo>
                  <a:cubicBezTo>
                    <a:pt x="1296" y="607"/>
                    <a:pt x="1294" y="611"/>
                    <a:pt x="1295" y="624"/>
                  </a:cubicBezTo>
                  <a:cubicBezTo>
                    <a:pt x="1295" y="624"/>
                    <a:pt x="1295" y="624"/>
                    <a:pt x="1295" y="624"/>
                  </a:cubicBezTo>
                  <a:cubicBezTo>
                    <a:pt x="1296" y="637"/>
                    <a:pt x="1299" y="652"/>
                    <a:pt x="1302" y="648"/>
                  </a:cubicBezTo>
                  <a:cubicBezTo>
                    <a:pt x="1305" y="645"/>
                    <a:pt x="1305" y="640"/>
                    <a:pt x="1304" y="627"/>
                  </a:cubicBezTo>
                  <a:cubicBezTo>
                    <a:pt x="1303" y="615"/>
                    <a:pt x="1300" y="599"/>
                    <a:pt x="1298" y="603"/>
                  </a:cubicBezTo>
                  <a:close/>
                  <a:moveTo>
                    <a:pt x="49" y="639"/>
                  </a:moveTo>
                  <a:cubicBezTo>
                    <a:pt x="49" y="639"/>
                    <a:pt x="49" y="639"/>
                    <a:pt x="49" y="639"/>
                  </a:cubicBezTo>
                  <a:cubicBezTo>
                    <a:pt x="39" y="640"/>
                    <a:pt x="31" y="653"/>
                    <a:pt x="31" y="669"/>
                  </a:cubicBezTo>
                  <a:cubicBezTo>
                    <a:pt x="31" y="669"/>
                    <a:pt x="31" y="669"/>
                    <a:pt x="31" y="669"/>
                  </a:cubicBezTo>
                  <a:cubicBezTo>
                    <a:pt x="31" y="685"/>
                    <a:pt x="38" y="697"/>
                    <a:pt x="47" y="697"/>
                  </a:cubicBezTo>
                  <a:cubicBezTo>
                    <a:pt x="47" y="697"/>
                    <a:pt x="47" y="697"/>
                    <a:pt x="47" y="697"/>
                  </a:cubicBezTo>
                  <a:cubicBezTo>
                    <a:pt x="57" y="697"/>
                    <a:pt x="65" y="684"/>
                    <a:pt x="66" y="667"/>
                  </a:cubicBezTo>
                  <a:cubicBezTo>
                    <a:pt x="66" y="651"/>
                    <a:pt x="58" y="638"/>
                    <a:pt x="49" y="639"/>
                  </a:cubicBezTo>
                  <a:close/>
                  <a:moveTo>
                    <a:pt x="89" y="636"/>
                  </a:moveTo>
                  <a:cubicBezTo>
                    <a:pt x="89" y="636"/>
                    <a:pt x="89" y="636"/>
                    <a:pt x="89" y="636"/>
                  </a:cubicBezTo>
                  <a:cubicBezTo>
                    <a:pt x="78" y="637"/>
                    <a:pt x="69" y="651"/>
                    <a:pt x="69" y="667"/>
                  </a:cubicBezTo>
                  <a:cubicBezTo>
                    <a:pt x="69" y="667"/>
                    <a:pt x="69" y="667"/>
                    <a:pt x="69" y="667"/>
                  </a:cubicBezTo>
                  <a:cubicBezTo>
                    <a:pt x="69" y="684"/>
                    <a:pt x="76" y="697"/>
                    <a:pt x="88" y="697"/>
                  </a:cubicBezTo>
                  <a:cubicBezTo>
                    <a:pt x="88" y="697"/>
                    <a:pt x="88" y="697"/>
                    <a:pt x="88" y="697"/>
                  </a:cubicBezTo>
                  <a:cubicBezTo>
                    <a:pt x="99" y="697"/>
                    <a:pt x="109" y="683"/>
                    <a:pt x="109" y="666"/>
                  </a:cubicBezTo>
                  <a:cubicBezTo>
                    <a:pt x="109" y="649"/>
                    <a:pt x="101" y="636"/>
                    <a:pt x="89" y="636"/>
                  </a:cubicBezTo>
                  <a:close/>
                  <a:moveTo>
                    <a:pt x="188" y="632"/>
                  </a:moveTo>
                  <a:cubicBezTo>
                    <a:pt x="188" y="632"/>
                    <a:pt x="188" y="632"/>
                    <a:pt x="188" y="632"/>
                  </a:cubicBezTo>
                  <a:cubicBezTo>
                    <a:pt x="174" y="633"/>
                    <a:pt x="163" y="647"/>
                    <a:pt x="163" y="665"/>
                  </a:cubicBezTo>
                  <a:cubicBezTo>
                    <a:pt x="163" y="665"/>
                    <a:pt x="163" y="665"/>
                    <a:pt x="163" y="665"/>
                  </a:cubicBezTo>
                  <a:cubicBezTo>
                    <a:pt x="163" y="683"/>
                    <a:pt x="173" y="697"/>
                    <a:pt x="187" y="697"/>
                  </a:cubicBezTo>
                  <a:cubicBezTo>
                    <a:pt x="187" y="697"/>
                    <a:pt x="187" y="697"/>
                    <a:pt x="187" y="697"/>
                  </a:cubicBezTo>
                  <a:cubicBezTo>
                    <a:pt x="202" y="697"/>
                    <a:pt x="214" y="682"/>
                    <a:pt x="214" y="664"/>
                  </a:cubicBezTo>
                  <a:cubicBezTo>
                    <a:pt x="214" y="645"/>
                    <a:pt x="203" y="631"/>
                    <a:pt x="188" y="632"/>
                  </a:cubicBezTo>
                  <a:close/>
                  <a:moveTo>
                    <a:pt x="247" y="629"/>
                  </a:moveTo>
                  <a:cubicBezTo>
                    <a:pt x="247" y="629"/>
                    <a:pt x="247" y="629"/>
                    <a:pt x="247" y="629"/>
                  </a:cubicBezTo>
                  <a:cubicBezTo>
                    <a:pt x="231" y="630"/>
                    <a:pt x="219" y="645"/>
                    <a:pt x="218" y="664"/>
                  </a:cubicBezTo>
                  <a:cubicBezTo>
                    <a:pt x="218" y="664"/>
                    <a:pt x="218" y="664"/>
                    <a:pt x="218" y="664"/>
                  </a:cubicBezTo>
                  <a:cubicBezTo>
                    <a:pt x="218" y="683"/>
                    <a:pt x="230" y="697"/>
                    <a:pt x="246" y="697"/>
                  </a:cubicBezTo>
                  <a:cubicBezTo>
                    <a:pt x="246" y="697"/>
                    <a:pt x="246" y="697"/>
                    <a:pt x="246" y="697"/>
                  </a:cubicBezTo>
                  <a:cubicBezTo>
                    <a:pt x="262" y="697"/>
                    <a:pt x="275" y="682"/>
                    <a:pt x="275" y="663"/>
                  </a:cubicBezTo>
                  <a:cubicBezTo>
                    <a:pt x="275" y="643"/>
                    <a:pt x="263" y="629"/>
                    <a:pt x="247" y="629"/>
                  </a:cubicBezTo>
                  <a:close/>
                  <a:moveTo>
                    <a:pt x="981" y="629"/>
                  </a:moveTo>
                  <a:cubicBezTo>
                    <a:pt x="981" y="629"/>
                    <a:pt x="981" y="629"/>
                    <a:pt x="981" y="629"/>
                  </a:cubicBezTo>
                  <a:cubicBezTo>
                    <a:pt x="965" y="629"/>
                    <a:pt x="952" y="643"/>
                    <a:pt x="952" y="663"/>
                  </a:cubicBezTo>
                  <a:cubicBezTo>
                    <a:pt x="952" y="663"/>
                    <a:pt x="952" y="663"/>
                    <a:pt x="952" y="663"/>
                  </a:cubicBezTo>
                  <a:cubicBezTo>
                    <a:pt x="953" y="682"/>
                    <a:pt x="966" y="697"/>
                    <a:pt x="982" y="697"/>
                  </a:cubicBezTo>
                  <a:cubicBezTo>
                    <a:pt x="982" y="697"/>
                    <a:pt x="982" y="697"/>
                    <a:pt x="982" y="697"/>
                  </a:cubicBezTo>
                  <a:cubicBezTo>
                    <a:pt x="998" y="697"/>
                    <a:pt x="1010" y="682"/>
                    <a:pt x="1010" y="664"/>
                  </a:cubicBezTo>
                  <a:cubicBezTo>
                    <a:pt x="1009" y="645"/>
                    <a:pt x="997" y="630"/>
                    <a:pt x="981" y="629"/>
                  </a:cubicBezTo>
                  <a:close/>
                  <a:moveTo>
                    <a:pt x="1040" y="631"/>
                  </a:moveTo>
                  <a:cubicBezTo>
                    <a:pt x="1040" y="631"/>
                    <a:pt x="1040" y="631"/>
                    <a:pt x="1040" y="631"/>
                  </a:cubicBezTo>
                  <a:cubicBezTo>
                    <a:pt x="1025" y="631"/>
                    <a:pt x="1014" y="645"/>
                    <a:pt x="1014" y="664"/>
                  </a:cubicBezTo>
                  <a:cubicBezTo>
                    <a:pt x="1014" y="664"/>
                    <a:pt x="1014" y="664"/>
                    <a:pt x="1014" y="664"/>
                  </a:cubicBezTo>
                  <a:cubicBezTo>
                    <a:pt x="1015" y="683"/>
                    <a:pt x="1026" y="697"/>
                    <a:pt x="1041" y="697"/>
                  </a:cubicBezTo>
                  <a:cubicBezTo>
                    <a:pt x="1041" y="697"/>
                    <a:pt x="1041" y="697"/>
                    <a:pt x="1041" y="697"/>
                  </a:cubicBezTo>
                  <a:cubicBezTo>
                    <a:pt x="1056" y="697"/>
                    <a:pt x="1066" y="683"/>
                    <a:pt x="1066" y="665"/>
                  </a:cubicBezTo>
                  <a:cubicBezTo>
                    <a:pt x="1066" y="647"/>
                    <a:pt x="1055" y="632"/>
                    <a:pt x="1040" y="631"/>
                  </a:cubicBezTo>
                  <a:close/>
                  <a:moveTo>
                    <a:pt x="1094" y="634"/>
                  </a:moveTo>
                  <a:cubicBezTo>
                    <a:pt x="1094" y="634"/>
                    <a:pt x="1094" y="634"/>
                    <a:pt x="1094" y="634"/>
                  </a:cubicBezTo>
                  <a:cubicBezTo>
                    <a:pt x="1080" y="633"/>
                    <a:pt x="1070" y="647"/>
                    <a:pt x="1070" y="665"/>
                  </a:cubicBezTo>
                  <a:cubicBezTo>
                    <a:pt x="1070" y="665"/>
                    <a:pt x="1070" y="665"/>
                    <a:pt x="1070" y="665"/>
                  </a:cubicBezTo>
                  <a:cubicBezTo>
                    <a:pt x="1071" y="683"/>
                    <a:pt x="1081" y="697"/>
                    <a:pt x="1095" y="697"/>
                  </a:cubicBezTo>
                  <a:cubicBezTo>
                    <a:pt x="1095" y="697"/>
                    <a:pt x="1095" y="697"/>
                    <a:pt x="1095" y="697"/>
                  </a:cubicBezTo>
                  <a:cubicBezTo>
                    <a:pt x="1108" y="697"/>
                    <a:pt x="1117" y="683"/>
                    <a:pt x="1117" y="666"/>
                  </a:cubicBezTo>
                  <a:cubicBezTo>
                    <a:pt x="1117" y="648"/>
                    <a:pt x="1107" y="634"/>
                    <a:pt x="1094" y="634"/>
                  </a:cubicBezTo>
                  <a:close/>
                  <a:moveTo>
                    <a:pt x="1141" y="636"/>
                  </a:moveTo>
                  <a:cubicBezTo>
                    <a:pt x="1141" y="636"/>
                    <a:pt x="1141" y="636"/>
                    <a:pt x="1141" y="636"/>
                  </a:cubicBezTo>
                  <a:cubicBezTo>
                    <a:pt x="1130" y="636"/>
                    <a:pt x="1121" y="649"/>
                    <a:pt x="1121" y="666"/>
                  </a:cubicBezTo>
                  <a:cubicBezTo>
                    <a:pt x="1121" y="666"/>
                    <a:pt x="1121" y="666"/>
                    <a:pt x="1121" y="666"/>
                  </a:cubicBezTo>
                  <a:cubicBezTo>
                    <a:pt x="1121" y="683"/>
                    <a:pt x="1131" y="697"/>
                    <a:pt x="1142" y="697"/>
                  </a:cubicBezTo>
                  <a:cubicBezTo>
                    <a:pt x="1142" y="697"/>
                    <a:pt x="1142" y="697"/>
                    <a:pt x="1142" y="697"/>
                  </a:cubicBezTo>
                  <a:cubicBezTo>
                    <a:pt x="1154" y="697"/>
                    <a:pt x="1162" y="684"/>
                    <a:pt x="1162" y="667"/>
                  </a:cubicBezTo>
                  <a:cubicBezTo>
                    <a:pt x="1162" y="650"/>
                    <a:pt x="1153" y="637"/>
                    <a:pt x="1141" y="636"/>
                  </a:cubicBezTo>
                  <a:close/>
                  <a:moveTo>
                    <a:pt x="1183" y="639"/>
                  </a:moveTo>
                  <a:cubicBezTo>
                    <a:pt x="1183" y="639"/>
                    <a:pt x="1183" y="639"/>
                    <a:pt x="1183" y="639"/>
                  </a:cubicBezTo>
                  <a:cubicBezTo>
                    <a:pt x="1173" y="638"/>
                    <a:pt x="1165" y="651"/>
                    <a:pt x="1165" y="667"/>
                  </a:cubicBezTo>
                  <a:cubicBezTo>
                    <a:pt x="1165" y="667"/>
                    <a:pt x="1165" y="667"/>
                    <a:pt x="1165" y="667"/>
                  </a:cubicBezTo>
                  <a:cubicBezTo>
                    <a:pt x="1166" y="684"/>
                    <a:pt x="1174" y="697"/>
                    <a:pt x="1184" y="697"/>
                  </a:cubicBezTo>
                  <a:cubicBezTo>
                    <a:pt x="1184" y="697"/>
                    <a:pt x="1184" y="697"/>
                    <a:pt x="1184" y="697"/>
                  </a:cubicBezTo>
                  <a:cubicBezTo>
                    <a:pt x="1194" y="697"/>
                    <a:pt x="1201" y="685"/>
                    <a:pt x="1201" y="668"/>
                  </a:cubicBezTo>
                  <a:cubicBezTo>
                    <a:pt x="1200" y="652"/>
                    <a:pt x="1193" y="639"/>
                    <a:pt x="1183" y="639"/>
                  </a:cubicBezTo>
                  <a:close/>
                  <a:moveTo>
                    <a:pt x="1218" y="641"/>
                  </a:moveTo>
                  <a:cubicBezTo>
                    <a:pt x="1218" y="641"/>
                    <a:pt x="1218" y="641"/>
                    <a:pt x="1218" y="641"/>
                  </a:cubicBezTo>
                  <a:cubicBezTo>
                    <a:pt x="1210" y="641"/>
                    <a:pt x="1204" y="653"/>
                    <a:pt x="1203" y="668"/>
                  </a:cubicBezTo>
                  <a:cubicBezTo>
                    <a:pt x="1203" y="668"/>
                    <a:pt x="1203" y="668"/>
                    <a:pt x="1203" y="668"/>
                  </a:cubicBezTo>
                  <a:cubicBezTo>
                    <a:pt x="1204" y="685"/>
                    <a:pt x="1211" y="697"/>
                    <a:pt x="1219" y="697"/>
                  </a:cubicBezTo>
                  <a:cubicBezTo>
                    <a:pt x="1219" y="697"/>
                    <a:pt x="1219" y="697"/>
                    <a:pt x="1219" y="697"/>
                  </a:cubicBezTo>
                  <a:cubicBezTo>
                    <a:pt x="1228" y="697"/>
                    <a:pt x="1234" y="685"/>
                    <a:pt x="1234" y="670"/>
                  </a:cubicBezTo>
                  <a:cubicBezTo>
                    <a:pt x="1233" y="654"/>
                    <a:pt x="1227" y="642"/>
                    <a:pt x="1218" y="641"/>
                  </a:cubicBezTo>
                  <a:close/>
                  <a:moveTo>
                    <a:pt x="1248" y="644"/>
                  </a:moveTo>
                  <a:cubicBezTo>
                    <a:pt x="1248" y="644"/>
                    <a:pt x="1248" y="644"/>
                    <a:pt x="1248" y="644"/>
                  </a:cubicBezTo>
                  <a:cubicBezTo>
                    <a:pt x="1241" y="643"/>
                    <a:pt x="1235" y="655"/>
                    <a:pt x="1236" y="670"/>
                  </a:cubicBezTo>
                  <a:cubicBezTo>
                    <a:pt x="1236" y="670"/>
                    <a:pt x="1236" y="670"/>
                    <a:pt x="1236" y="670"/>
                  </a:cubicBezTo>
                  <a:cubicBezTo>
                    <a:pt x="1236" y="685"/>
                    <a:pt x="1242" y="697"/>
                    <a:pt x="1249" y="697"/>
                  </a:cubicBezTo>
                  <a:cubicBezTo>
                    <a:pt x="1249" y="697"/>
                    <a:pt x="1249" y="697"/>
                    <a:pt x="1249" y="697"/>
                  </a:cubicBezTo>
                  <a:cubicBezTo>
                    <a:pt x="1256" y="697"/>
                    <a:pt x="1261" y="686"/>
                    <a:pt x="1261" y="671"/>
                  </a:cubicBezTo>
                  <a:cubicBezTo>
                    <a:pt x="1260" y="656"/>
                    <a:pt x="1255" y="644"/>
                    <a:pt x="1248" y="644"/>
                  </a:cubicBezTo>
                  <a:close/>
                  <a:moveTo>
                    <a:pt x="1272" y="646"/>
                  </a:moveTo>
                  <a:cubicBezTo>
                    <a:pt x="1272" y="646"/>
                    <a:pt x="1272" y="646"/>
                    <a:pt x="1272" y="646"/>
                  </a:cubicBezTo>
                  <a:cubicBezTo>
                    <a:pt x="1267" y="646"/>
                    <a:pt x="1262" y="656"/>
                    <a:pt x="1262" y="671"/>
                  </a:cubicBezTo>
                  <a:cubicBezTo>
                    <a:pt x="1262" y="671"/>
                    <a:pt x="1262" y="671"/>
                    <a:pt x="1262" y="671"/>
                  </a:cubicBezTo>
                  <a:cubicBezTo>
                    <a:pt x="1263" y="686"/>
                    <a:pt x="1268" y="697"/>
                    <a:pt x="1273" y="697"/>
                  </a:cubicBezTo>
                  <a:cubicBezTo>
                    <a:pt x="1273" y="697"/>
                    <a:pt x="1273" y="697"/>
                    <a:pt x="1273" y="697"/>
                  </a:cubicBezTo>
                  <a:cubicBezTo>
                    <a:pt x="1279" y="697"/>
                    <a:pt x="1282" y="686"/>
                    <a:pt x="1282" y="672"/>
                  </a:cubicBezTo>
                  <a:cubicBezTo>
                    <a:pt x="1281" y="658"/>
                    <a:pt x="1277" y="647"/>
                    <a:pt x="1272" y="646"/>
                  </a:cubicBezTo>
                  <a:close/>
                  <a:moveTo>
                    <a:pt x="1290" y="649"/>
                  </a:moveTo>
                  <a:cubicBezTo>
                    <a:pt x="1290" y="649"/>
                    <a:pt x="1290" y="649"/>
                    <a:pt x="1290" y="649"/>
                  </a:cubicBezTo>
                  <a:cubicBezTo>
                    <a:pt x="1286" y="648"/>
                    <a:pt x="1283" y="659"/>
                    <a:pt x="1283" y="672"/>
                  </a:cubicBezTo>
                  <a:cubicBezTo>
                    <a:pt x="1283" y="672"/>
                    <a:pt x="1283" y="672"/>
                    <a:pt x="1283" y="672"/>
                  </a:cubicBezTo>
                  <a:cubicBezTo>
                    <a:pt x="1284" y="686"/>
                    <a:pt x="1280" y="697"/>
                    <a:pt x="1291" y="697"/>
                  </a:cubicBezTo>
                  <a:cubicBezTo>
                    <a:pt x="1291" y="697"/>
                    <a:pt x="1291" y="697"/>
                    <a:pt x="1291" y="697"/>
                  </a:cubicBezTo>
                  <a:cubicBezTo>
                    <a:pt x="1295" y="697"/>
                    <a:pt x="1297" y="686"/>
                    <a:pt x="1297" y="673"/>
                  </a:cubicBezTo>
                  <a:cubicBezTo>
                    <a:pt x="1296" y="660"/>
                    <a:pt x="1301" y="651"/>
                    <a:pt x="1290" y="649"/>
                  </a:cubicBezTo>
                  <a:close/>
                  <a:moveTo>
                    <a:pt x="1302" y="651"/>
                  </a:moveTo>
                  <a:cubicBezTo>
                    <a:pt x="1298" y="655"/>
                    <a:pt x="1298" y="660"/>
                    <a:pt x="1298" y="674"/>
                  </a:cubicBezTo>
                  <a:cubicBezTo>
                    <a:pt x="1298" y="674"/>
                    <a:pt x="1298" y="674"/>
                    <a:pt x="1298" y="674"/>
                  </a:cubicBezTo>
                  <a:cubicBezTo>
                    <a:pt x="1298" y="686"/>
                    <a:pt x="1301" y="699"/>
                    <a:pt x="1303" y="697"/>
                  </a:cubicBezTo>
                  <a:cubicBezTo>
                    <a:pt x="1306" y="695"/>
                    <a:pt x="1307" y="687"/>
                    <a:pt x="1307" y="675"/>
                  </a:cubicBezTo>
                  <a:cubicBezTo>
                    <a:pt x="1306" y="662"/>
                    <a:pt x="1306" y="648"/>
                    <a:pt x="1302" y="651"/>
                  </a:cubicBezTo>
                  <a:close/>
                  <a:moveTo>
                    <a:pt x="47" y="701"/>
                  </a:moveTo>
                  <a:cubicBezTo>
                    <a:pt x="47" y="701"/>
                    <a:pt x="47" y="701"/>
                    <a:pt x="47" y="701"/>
                  </a:cubicBezTo>
                  <a:cubicBezTo>
                    <a:pt x="38" y="702"/>
                    <a:pt x="31" y="714"/>
                    <a:pt x="31" y="730"/>
                  </a:cubicBezTo>
                  <a:cubicBezTo>
                    <a:pt x="31" y="730"/>
                    <a:pt x="31" y="730"/>
                    <a:pt x="31" y="730"/>
                  </a:cubicBezTo>
                  <a:cubicBezTo>
                    <a:pt x="32" y="746"/>
                    <a:pt x="40" y="759"/>
                    <a:pt x="49" y="760"/>
                  </a:cubicBezTo>
                  <a:cubicBezTo>
                    <a:pt x="49" y="760"/>
                    <a:pt x="49" y="760"/>
                    <a:pt x="49" y="760"/>
                  </a:cubicBezTo>
                  <a:cubicBezTo>
                    <a:pt x="59" y="760"/>
                    <a:pt x="66" y="748"/>
                    <a:pt x="66" y="731"/>
                  </a:cubicBezTo>
                  <a:cubicBezTo>
                    <a:pt x="65" y="715"/>
                    <a:pt x="58" y="702"/>
                    <a:pt x="47" y="701"/>
                  </a:cubicBezTo>
                  <a:close/>
                  <a:moveTo>
                    <a:pt x="982" y="702"/>
                  </a:moveTo>
                  <a:cubicBezTo>
                    <a:pt x="982" y="702"/>
                    <a:pt x="982" y="702"/>
                    <a:pt x="982" y="702"/>
                  </a:cubicBezTo>
                  <a:cubicBezTo>
                    <a:pt x="966" y="703"/>
                    <a:pt x="953" y="718"/>
                    <a:pt x="952" y="737"/>
                  </a:cubicBezTo>
                  <a:cubicBezTo>
                    <a:pt x="952" y="737"/>
                    <a:pt x="952" y="737"/>
                    <a:pt x="952" y="737"/>
                  </a:cubicBezTo>
                  <a:cubicBezTo>
                    <a:pt x="953" y="756"/>
                    <a:pt x="965" y="771"/>
                    <a:pt x="981" y="770"/>
                  </a:cubicBezTo>
                  <a:cubicBezTo>
                    <a:pt x="981" y="770"/>
                    <a:pt x="981" y="770"/>
                    <a:pt x="981" y="770"/>
                  </a:cubicBezTo>
                  <a:cubicBezTo>
                    <a:pt x="997" y="770"/>
                    <a:pt x="1009" y="754"/>
                    <a:pt x="1010" y="736"/>
                  </a:cubicBezTo>
                  <a:cubicBezTo>
                    <a:pt x="1010" y="717"/>
                    <a:pt x="998" y="702"/>
                    <a:pt x="982" y="702"/>
                  </a:cubicBezTo>
                  <a:close/>
                  <a:moveTo>
                    <a:pt x="1041" y="702"/>
                  </a:moveTo>
                  <a:cubicBezTo>
                    <a:pt x="1041" y="702"/>
                    <a:pt x="1041" y="702"/>
                    <a:pt x="1041" y="702"/>
                  </a:cubicBezTo>
                  <a:cubicBezTo>
                    <a:pt x="1027" y="703"/>
                    <a:pt x="1014" y="717"/>
                    <a:pt x="1014" y="736"/>
                  </a:cubicBezTo>
                  <a:cubicBezTo>
                    <a:pt x="1014" y="736"/>
                    <a:pt x="1014" y="736"/>
                    <a:pt x="1014" y="736"/>
                  </a:cubicBezTo>
                  <a:cubicBezTo>
                    <a:pt x="1014" y="755"/>
                    <a:pt x="1025" y="768"/>
                    <a:pt x="1040" y="768"/>
                  </a:cubicBezTo>
                  <a:cubicBezTo>
                    <a:pt x="1040" y="768"/>
                    <a:pt x="1040" y="768"/>
                    <a:pt x="1040" y="768"/>
                  </a:cubicBezTo>
                  <a:cubicBezTo>
                    <a:pt x="1055" y="767"/>
                    <a:pt x="1066" y="753"/>
                    <a:pt x="1066" y="734"/>
                  </a:cubicBezTo>
                  <a:cubicBezTo>
                    <a:pt x="1066" y="716"/>
                    <a:pt x="1056" y="702"/>
                    <a:pt x="1041" y="702"/>
                  </a:cubicBezTo>
                  <a:close/>
                  <a:moveTo>
                    <a:pt x="1095" y="702"/>
                  </a:moveTo>
                  <a:cubicBezTo>
                    <a:pt x="1095" y="702"/>
                    <a:pt x="1095" y="702"/>
                    <a:pt x="1095" y="702"/>
                  </a:cubicBezTo>
                  <a:cubicBezTo>
                    <a:pt x="1082" y="702"/>
                    <a:pt x="1070" y="716"/>
                    <a:pt x="1070" y="734"/>
                  </a:cubicBezTo>
                  <a:cubicBezTo>
                    <a:pt x="1070" y="734"/>
                    <a:pt x="1070" y="734"/>
                    <a:pt x="1070" y="734"/>
                  </a:cubicBezTo>
                  <a:cubicBezTo>
                    <a:pt x="1070" y="753"/>
                    <a:pt x="1080" y="766"/>
                    <a:pt x="1093" y="765"/>
                  </a:cubicBezTo>
                  <a:cubicBezTo>
                    <a:pt x="1093" y="765"/>
                    <a:pt x="1093" y="765"/>
                    <a:pt x="1093" y="765"/>
                  </a:cubicBezTo>
                  <a:cubicBezTo>
                    <a:pt x="1106" y="765"/>
                    <a:pt x="1116" y="751"/>
                    <a:pt x="1117" y="733"/>
                  </a:cubicBezTo>
                  <a:cubicBezTo>
                    <a:pt x="1117" y="716"/>
                    <a:pt x="1108" y="702"/>
                    <a:pt x="1095" y="702"/>
                  </a:cubicBezTo>
                  <a:close/>
                  <a:moveTo>
                    <a:pt x="1142" y="702"/>
                  </a:moveTo>
                  <a:cubicBezTo>
                    <a:pt x="1142" y="702"/>
                    <a:pt x="1142" y="702"/>
                    <a:pt x="1142" y="702"/>
                  </a:cubicBezTo>
                  <a:cubicBezTo>
                    <a:pt x="1131" y="702"/>
                    <a:pt x="1121" y="715"/>
                    <a:pt x="1121" y="733"/>
                  </a:cubicBezTo>
                  <a:cubicBezTo>
                    <a:pt x="1121" y="733"/>
                    <a:pt x="1121" y="733"/>
                    <a:pt x="1121" y="733"/>
                  </a:cubicBezTo>
                  <a:cubicBezTo>
                    <a:pt x="1120" y="750"/>
                    <a:pt x="1129" y="763"/>
                    <a:pt x="1141" y="763"/>
                  </a:cubicBezTo>
                  <a:cubicBezTo>
                    <a:pt x="1141" y="763"/>
                    <a:pt x="1141" y="763"/>
                    <a:pt x="1141" y="763"/>
                  </a:cubicBezTo>
                  <a:cubicBezTo>
                    <a:pt x="1152" y="762"/>
                    <a:pt x="1161" y="748"/>
                    <a:pt x="1162" y="732"/>
                  </a:cubicBezTo>
                  <a:cubicBezTo>
                    <a:pt x="1162" y="715"/>
                    <a:pt x="1154" y="702"/>
                    <a:pt x="1142" y="702"/>
                  </a:cubicBezTo>
                  <a:close/>
                  <a:moveTo>
                    <a:pt x="1184" y="701"/>
                  </a:moveTo>
                  <a:cubicBezTo>
                    <a:pt x="1184" y="701"/>
                    <a:pt x="1184" y="701"/>
                    <a:pt x="1184" y="701"/>
                  </a:cubicBezTo>
                  <a:cubicBezTo>
                    <a:pt x="1174" y="702"/>
                    <a:pt x="1166" y="715"/>
                    <a:pt x="1165" y="731"/>
                  </a:cubicBezTo>
                  <a:cubicBezTo>
                    <a:pt x="1165" y="731"/>
                    <a:pt x="1165" y="731"/>
                    <a:pt x="1165" y="731"/>
                  </a:cubicBezTo>
                  <a:cubicBezTo>
                    <a:pt x="1165" y="748"/>
                    <a:pt x="1172" y="761"/>
                    <a:pt x="1182" y="760"/>
                  </a:cubicBezTo>
                  <a:cubicBezTo>
                    <a:pt x="1182" y="760"/>
                    <a:pt x="1182" y="760"/>
                    <a:pt x="1182" y="760"/>
                  </a:cubicBezTo>
                  <a:cubicBezTo>
                    <a:pt x="1192" y="759"/>
                    <a:pt x="1200" y="746"/>
                    <a:pt x="1201" y="730"/>
                  </a:cubicBezTo>
                  <a:cubicBezTo>
                    <a:pt x="1201" y="714"/>
                    <a:pt x="1194" y="702"/>
                    <a:pt x="1184" y="701"/>
                  </a:cubicBezTo>
                  <a:close/>
                  <a:moveTo>
                    <a:pt x="1219" y="701"/>
                  </a:moveTo>
                  <a:cubicBezTo>
                    <a:pt x="1219" y="701"/>
                    <a:pt x="1219" y="701"/>
                    <a:pt x="1219" y="701"/>
                  </a:cubicBezTo>
                  <a:cubicBezTo>
                    <a:pt x="1211" y="702"/>
                    <a:pt x="1203" y="714"/>
                    <a:pt x="1203" y="730"/>
                  </a:cubicBezTo>
                  <a:cubicBezTo>
                    <a:pt x="1203" y="730"/>
                    <a:pt x="1203" y="730"/>
                    <a:pt x="1203" y="730"/>
                  </a:cubicBezTo>
                  <a:cubicBezTo>
                    <a:pt x="1203" y="746"/>
                    <a:pt x="1210" y="758"/>
                    <a:pt x="1218" y="757"/>
                  </a:cubicBezTo>
                  <a:cubicBezTo>
                    <a:pt x="1218" y="757"/>
                    <a:pt x="1218" y="757"/>
                    <a:pt x="1218" y="757"/>
                  </a:cubicBezTo>
                  <a:cubicBezTo>
                    <a:pt x="1227" y="756"/>
                    <a:pt x="1233" y="744"/>
                    <a:pt x="1234" y="729"/>
                  </a:cubicBezTo>
                  <a:cubicBezTo>
                    <a:pt x="1234" y="713"/>
                    <a:pt x="1228" y="701"/>
                    <a:pt x="1219" y="701"/>
                  </a:cubicBezTo>
                  <a:close/>
                  <a:moveTo>
                    <a:pt x="1249" y="701"/>
                  </a:moveTo>
                  <a:cubicBezTo>
                    <a:pt x="1249" y="701"/>
                    <a:pt x="1249" y="701"/>
                    <a:pt x="1249" y="701"/>
                  </a:cubicBezTo>
                  <a:cubicBezTo>
                    <a:pt x="1242" y="701"/>
                    <a:pt x="1236" y="713"/>
                    <a:pt x="1236" y="728"/>
                  </a:cubicBezTo>
                  <a:cubicBezTo>
                    <a:pt x="1236" y="728"/>
                    <a:pt x="1236" y="728"/>
                    <a:pt x="1236" y="728"/>
                  </a:cubicBezTo>
                  <a:cubicBezTo>
                    <a:pt x="1236" y="744"/>
                    <a:pt x="1241" y="755"/>
                    <a:pt x="1248" y="754"/>
                  </a:cubicBezTo>
                  <a:cubicBezTo>
                    <a:pt x="1248" y="754"/>
                    <a:pt x="1248" y="754"/>
                    <a:pt x="1248" y="754"/>
                  </a:cubicBezTo>
                  <a:cubicBezTo>
                    <a:pt x="1255" y="753"/>
                    <a:pt x="1260" y="742"/>
                    <a:pt x="1261" y="727"/>
                  </a:cubicBezTo>
                  <a:cubicBezTo>
                    <a:pt x="1261" y="712"/>
                    <a:pt x="1256" y="701"/>
                    <a:pt x="1249" y="701"/>
                  </a:cubicBezTo>
                  <a:close/>
                  <a:moveTo>
                    <a:pt x="1273" y="701"/>
                  </a:moveTo>
                  <a:cubicBezTo>
                    <a:pt x="1273" y="701"/>
                    <a:pt x="1273" y="701"/>
                    <a:pt x="1273" y="701"/>
                  </a:cubicBezTo>
                  <a:cubicBezTo>
                    <a:pt x="1267" y="701"/>
                    <a:pt x="1263" y="712"/>
                    <a:pt x="1262" y="727"/>
                  </a:cubicBezTo>
                  <a:cubicBezTo>
                    <a:pt x="1262" y="727"/>
                    <a:pt x="1262" y="727"/>
                    <a:pt x="1262" y="727"/>
                  </a:cubicBezTo>
                  <a:cubicBezTo>
                    <a:pt x="1262" y="741"/>
                    <a:pt x="1266" y="752"/>
                    <a:pt x="1272" y="751"/>
                  </a:cubicBezTo>
                  <a:cubicBezTo>
                    <a:pt x="1272" y="751"/>
                    <a:pt x="1272" y="751"/>
                    <a:pt x="1272" y="751"/>
                  </a:cubicBezTo>
                  <a:cubicBezTo>
                    <a:pt x="1277" y="750"/>
                    <a:pt x="1281" y="739"/>
                    <a:pt x="1282" y="725"/>
                  </a:cubicBezTo>
                  <a:cubicBezTo>
                    <a:pt x="1282" y="712"/>
                    <a:pt x="1278" y="701"/>
                    <a:pt x="1273" y="701"/>
                  </a:cubicBezTo>
                  <a:close/>
                  <a:moveTo>
                    <a:pt x="1291" y="701"/>
                  </a:moveTo>
                  <a:cubicBezTo>
                    <a:pt x="1291" y="701"/>
                    <a:pt x="1291" y="701"/>
                    <a:pt x="1291" y="701"/>
                  </a:cubicBezTo>
                  <a:cubicBezTo>
                    <a:pt x="1287" y="701"/>
                    <a:pt x="1284" y="711"/>
                    <a:pt x="1283" y="725"/>
                  </a:cubicBezTo>
                  <a:cubicBezTo>
                    <a:pt x="1283" y="725"/>
                    <a:pt x="1283" y="725"/>
                    <a:pt x="1283" y="725"/>
                  </a:cubicBezTo>
                  <a:cubicBezTo>
                    <a:pt x="1283" y="739"/>
                    <a:pt x="1286" y="750"/>
                    <a:pt x="1290" y="749"/>
                  </a:cubicBezTo>
                  <a:cubicBezTo>
                    <a:pt x="1290" y="749"/>
                    <a:pt x="1290" y="749"/>
                    <a:pt x="1290" y="749"/>
                  </a:cubicBezTo>
                  <a:cubicBezTo>
                    <a:pt x="1293" y="748"/>
                    <a:pt x="1296" y="737"/>
                    <a:pt x="1297" y="724"/>
                  </a:cubicBezTo>
                  <a:cubicBezTo>
                    <a:pt x="1297" y="711"/>
                    <a:pt x="1302" y="701"/>
                    <a:pt x="1291" y="701"/>
                  </a:cubicBezTo>
                  <a:close/>
                  <a:moveTo>
                    <a:pt x="1303" y="700"/>
                  </a:moveTo>
                  <a:cubicBezTo>
                    <a:pt x="1299" y="704"/>
                    <a:pt x="1298" y="711"/>
                    <a:pt x="1298" y="724"/>
                  </a:cubicBezTo>
                  <a:cubicBezTo>
                    <a:pt x="1298" y="724"/>
                    <a:pt x="1298" y="724"/>
                    <a:pt x="1298" y="724"/>
                  </a:cubicBezTo>
                  <a:cubicBezTo>
                    <a:pt x="1298" y="737"/>
                    <a:pt x="1298" y="750"/>
                    <a:pt x="1302" y="746"/>
                  </a:cubicBezTo>
                  <a:cubicBezTo>
                    <a:pt x="1306" y="742"/>
                    <a:pt x="1306" y="735"/>
                    <a:pt x="1306" y="722"/>
                  </a:cubicBezTo>
                  <a:cubicBezTo>
                    <a:pt x="1307" y="710"/>
                    <a:pt x="1307" y="697"/>
                    <a:pt x="1303" y="700"/>
                  </a:cubicBezTo>
                  <a:close/>
                  <a:moveTo>
                    <a:pt x="90" y="767"/>
                  </a:moveTo>
                  <a:cubicBezTo>
                    <a:pt x="90" y="767"/>
                    <a:pt x="90" y="767"/>
                    <a:pt x="90" y="767"/>
                  </a:cubicBezTo>
                  <a:cubicBezTo>
                    <a:pt x="79" y="766"/>
                    <a:pt x="71" y="779"/>
                    <a:pt x="72" y="795"/>
                  </a:cubicBezTo>
                  <a:cubicBezTo>
                    <a:pt x="72" y="795"/>
                    <a:pt x="72" y="795"/>
                    <a:pt x="72" y="795"/>
                  </a:cubicBezTo>
                  <a:cubicBezTo>
                    <a:pt x="73" y="811"/>
                    <a:pt x="82" y="825"/>
                    <a:pt x="94" y="826"/>
                  </a:cubicBezTo>
                  <a:cubicBezTo>
                    <a:pt x="94" y="826"/>
                    <a:pt x="94" y="826"/>
                    <a:pt x="94" y="826"/>
                  </a:cubicBezTo>
                  <a:cubicBezTo>
                    <a:pt x="105" y="828"/>
                    <a:pt x="113" y="816"/>
                    <a:pt x="112" y="799"/>
                  </a:cubicBezTo>
                  <a:cubicBezTo>
                    <a:pt x="111" y="782"/>
                    <a:pt x="101" y="768"/>
                    <a:pt x="90" y="767"/>
                  </a:cubicBezTo>
                  <a:close/>
                  <a:moveTo>
                    <a:pt x="189" y="772"/>
                  </a:moveTo>
                  <a:cubicBezTo>
                    <a:pt x="189" y="772"/>
                    <a:pt x="189" y="772"/>
                    <a:pt x="189" y="772"/>
                  </a:cubicBezTo>
                  <a:cubicBezTo>
                    <a:pt x="174" y="772"/>
                    <a:pt x="165" y="785"/>
                    <a:pt x="165" y="803"/>
                  </a:cubicBezTo>
                  <a:cubicBezTo>
                    <a:pt x="165" y="803"/>
                    <a:pt x="165" y="803"/>
                    <a:pt x="165" y="803"/>
                  </a:cubicBezTo>
                  <a:cubicBezTo>
                    <a:pt x="167" y="821"/>
                    <a:pt x="179" y="835"/>
                    <a:pt x="192" y="837"/>
                  </a:cubicBezTo>
                  <a:cubicBezTo>
                    <a:pt x="192" y="837"/>
                    <a:pt x="192" y="837"/>
                    <a:pt x="192" y="837"/>
                  </a:cubicBezTo>
                  <a:cubicBezTo>
                    <a:pt x="207" y="838"/>
                    <a:pt x="217" y="825"/>
                    <a:pt x="217" y="807"/>
                  </a:cubicBezTo>
                  <a:cubicBezTo>
                    <a:pt x="215" y="788"/>
                    <a:pt x="203" y="773"/>
                    <a:pt x="189" y="772"/>
                  </a:cubicBezTo>
                  <a:close/>
                  <a:moveTo>
                    <a:pt x="916" y="778"/>
                  </a:moveTo>
                  <a:cubicBezTo>
                    <a:pt x="916" y="778"/>
                    <a:pt x="916" y="778"/>
                    <a:pt x="916" y="778"/>
                  </a:cubicBezTo>
                  <a:cubicBezTo>
                    <a:pt x="898" y="779"/>
                    <a:pt x="884" y="795"/>
                    <a:pt x="883" y="814"/>
                  </a:cubicBezTo>
                  <a:cubicBezTo>
                    <a:pt x="883" y="814"/>
                    <a:pt x="883" y="814"/>
                    <a:pt x="883" y="814"/>
                  </a:cubicBezTo>
                  <a:cubicBezTo>
                    <a:pt x="883" y="834"/>
                    <a:pt x="896" y="847"/>
                    <a:pt x="913" y="847"/>
                  </a:cubicBezTo>
                  <a:cubicBezTo>
                    <a:pt x="913" y="847"/>
                    <a:pt x="913" y="847"/>
                    <a:pt x="913" y="847"/>
                  </a:cubicBezTo>
                  <a:cubicBezTo>
                    <a:pt x="930" y="845"/>
                    <a:pt x="944" y="830"/>
                    <a:pt x="945" y="811"/>
                  </a:cubicBezTo>
                  <a:cubicBezTo>
                    <a:pt x="946" y="792"/>
                    <a:pt x="933" y="778"/>
                    <a:pt x="916" y="778"/>
                  </a:cubicBezTo>
                  <a:close/>
                  <a:moveTo>
                    <a:pt x="981" y="775"/>
                  </a:moveTo>
                  <a:cubicBezTo>
                    <a:pt x="981" y="775"/>
                    <a:pt x="981" y="775"/>
                    <a:pt x="981" y="775"/>
                  </a:cubicBezTo>
                  <a:cubicBezTo>
                    <a:pt x="964" y="776"/>
                    <a:pt x="951" y="792"/>
                    <a:pt x="950" y="811"/>
                  </a:cubicBezTo>
                  <a:cubicBezTo>
                    <a:pt x="950" y="811"/>
                    <a:pt x="950" y="811"/>
                    <a:pt x="950" y="811"/>
                  </a:cubicBezTo>
                  <a:cubicBezTo>
                    <a:pt x="949" y="830"/>
                    <a:pt x="961" y="843"/>
                    <a:pt x="977" y="842"/>
                  </a:cubicBezTo>
                  <a:cubicBezTo>
                    <a:pt x="977" y="842"/>
                    <a:pt x="977" y="842"/>
                    <a:pt x="977" y="842"/>
                  </a:cubicBezTo>
                  <a:cubicBezTo>
                    <a:pt x="993" y="841"/>
                    <a:pt x="1006" y="826"/>
                    <a:pt x="1007" y="807"/>
                  </a:cubicBezTo>
                  <a:cubicBezTo>
                    <a:pt x="1008" y="789"/>
                    <a:pt x="997" y="775"/>
                    <a:pt x="981" y="775"/>
                  </a:cubicBezTo>
                  <a:close/>
                  <a:moveTo>
                    <a:pt x="1040" y="773"/>
                  </a:moveTo>
                  <a:cubicBezTo>
                    <a:pt x="1025" y="774"/>
                    <a:pt x="1012" y="789"/>
                    <a:pt x="1012" y="807"/>
                  </a:cubicBezTo>
                  <a:cubicBezTo>
                    <a:pt x="1012" y="807"/>
                    <a:pt x="1012" y="807"/>
                    <a:pt x="1012" y="807"/>
                  </a:cubicBezTo>
                  <a:cubicBezTo>
                    <a:pt x="1010" y="825"/>
                    <a:pt x="1022" y="839"/>
                    <a:pt x="1036" y="838"/>
                  </a:cubicBezTo>
                  <a:cubicBezTo>
                    <a:pt x="1036" y="838"/>
                    <a:pt x="1036" y="838"/>
                    <a:pt x="1036" y="838"/>
                  </a:cubicBezTo>
                  <a:cubicBezTo>
                    <a:pt x="1051" y="836"/>
                    <a:pt x="1062" y="821"/>
                    <a:pt x="1064" y="804"/>
                  </a:cubicBezTo>
                  <a:cubicBezTo>
                    <a:pt x="1064" y="786"/>
                    <a:pt x="1054" y="772"/>
                    <a:pt x="1040" y="773"/>
                  </a:cubicBezTo>
                  <a:close/>
                  <a:moveTo>
                    <a:pt x="1093" y="770"/>
                  </a:moveTo>
                  <a:cubicBezTo>
                    <a:pt x="1093" y="770"/>
                    <a:pt x="1093" y="770"/>
                    <a:pt x="1093" y="770"/>
                  </a:cubicBezTo>
                  <a:cubicBezTo>
                    <a:pt x="1080" y="771"/>
                    <a:pt x="1069" y="786"/>
                    <a:pt x="1068" y="803"/>
                  </a:cubicBezTo>
                  <a:cubicBezTo>
                    <a:pt x="1068" y="803"/>
                    <a:pt x="1068" y="803"/>
                    <a:pt x="1068" y="803"/>
                  </a:cubicBezTo>
                  <a:cubicBezTo>
                    <a:pt x="1067" y="821"/>
                    <a:pt x="1077" y="834"/>
                    <a:pt x="1089" y="833"/>
                  </a:cubicBezTo>
                  <a:cubicBezTo>
                    <a:pt x="1089" y="833"/>
                    <a:pt x="1089" y="833"/>
                    <a:pt x="1089" y="833"/>
                  </a:cubicBezTo>
                  <a:cubicBezTo>
                    <a:pt x="1103" y="831"/>
                    <a:pt x="1113" y="816"/>
                    <a:pt x="1114" y="800"/>
                  </a:cubicBezTo>
                  <a:cubicBezTo>
                    <a:pt x="1115" y="782"/>
                    <a:pt x="1106" y="770"/>
                    <a:pt x="1093" y="770"/>
                  </a:cubicBezTo>
                  <a:close/>
                  <a:moveTo>
                    <a:pt x="1141" y="767"/>
                  </a:moveTo>
                  <a:cubicBezTo>
                    <a:pt x="1141" y="767"/>
                    <a:pt x="1141" y="767"/>
                    <a:pt x="1141" y="767"/>
                  </a:cubicBezTo>
                  <a:cubicBezTo>
                    <a:pt x="1129" y="768"/>
                    <a:pt x="1119" y="782"/>
                    <a:pt x="1118" y="799"/>
                  </a:cubicBezTo>
                  <a:cubicBezTo>
                    <a:pt x="1118" y="799"/>
                    <a:pt x="1118" y="799"/>
                    <a:pt x="1118" y="799"/>
                  </a:cubicBezTo>
                  <a:cubicBezTo>
                    <a:pt x="1117" y="817"/>
                    <a:pt x="1125" y="828"/>
                    <a:pt x="1137" y="827"/>
                  </a:cubicBezTo>
                  <a:cubicBezTo>
                    <a:pt x="1137" y="827"/>
                    <a:pt x="1137" y="827"/>
                    <a:pt x="1137" y="827"/>
                  </a:cubicBezTo>
                  <a:cubicBezTo>
                    <a:pt x="1148" y="826"/>
                    <a:pt x="1158" y="812"/>
                    <a:pt x="1159" y="796"/>
                  </a:cubicBezTo>
                  <a:cubicBezTo>
                    <a:pt x="1160" y="779"/>
                    <a:pt x="1152" y="767"/>
                    <a:pt x="1141" y="767"/>
                  </a:cubicBezTo>
                  <a:close/>
                  <a:moveTo>
                    <a:pt x="1182" y="764"/>
                  </a:moveTo>
                  <a:cubicBezTo>
                    <a:pt x="1182" y="764"/>
                    <a:pt x="1182" y="764"/>
                    <a:pt x="1182" y="764"/>
                  </a:cubicBezTo>
                  <a:cubicBezTo>
                    <a:pt x="1172" y="765"/>
                    <a:pt x="1163" y="779"/>
                    <a:pt x="1162" y="795"/>
                  </a:cubicBezTo>
                  <a:cubicBezTo>
                    <a:pt x="1162" y="795"/>
                    <a:pt x="1162" y="795"/>
                    <a:pt x="1162" y="795"/>
                  </a:cubicBezTo>
                  <a:cubicBezTo>
                    <a:pt x="1161" y="812"/>
                    <a:pt x="1168" y="823"/>
                    <a:pt x="1178" y="822"/>
                  </a:cubicBezTo>
                  <a:cubicBezTo>
                    <a:pt x="1178" y="822"/>
                    <a:pt x="1178" y="822"/>
                    <a:pt x="1178" y="822"/>
                  </a:cubicBezTo>
                  <a:cubicBezTo>
                    <a:pt x="1188" y="820"/>
                    <a:pt x="1196" y="807"/>
                    <a:pt x="1198" y="791"/>
                  </a:cubicBezTo>
                  <a:cubicBezTo>
                    <a:pt x="1199" y="775"/>
                    <a:pt x="1192" y="764"/>
                    <a:pt x="1182" y="764"/>
                  </a:cubicBezTo>
                  <a:close/>
                  <a:moveTo>
                    <a:pt x="1218" y="761"/>
                  </a:moveTo>
                  <a:cubicBezTo>
                    <a:pt x="1218" y="761"/>
                    <a:pt x="1218" y="761"/>
                    <a:pt x="1218" y="761"/>
                  </a:cubicBezTo>
                  <a:cubicBezTo>
                    <a:pt x="1209" y="762"/>
                    <a:pt x="1202" y="775"/>
                    <a:pt x="1200" y="791"/>
                  </a:cubicBezTo>
                  <a:cubicBezTo>
                    <a:pt x="1200" y="791"/>
                    <a:pt x="1200" y="791"/>
                    <a:pt x="1200" y="791"/>
                  </a:cubicBezTo>
                  <a:cubicBezTo>
                    <a:pt x="1200" y="807"/>
                    <a:pt x="1206" y="818"/>
                    <a:pt x="1214" y="816"/>
                  </a:cubicBezTo>
                  <a:cubicBezTo>
                    <a:pt x="1214" y="816"/>
                    <a:pt x="1214" y="816"/>
                    <a:pt x="1214" y="816"/>
                  </a:cubicBezTo>
                  <a:cubicBezTo>
                    <a:pt x="1223" y="815"/>
                    <a:pt x="1229" y="802"/>
                    <a:pt x="1231" y="787"/>
                  </a:cubicBezTo>
                  <a:cubicBezTo>
                    <a:pt x="1231" y="772"/>
                    <a:pt x="1226" y="761"/>
                    <a:pt x="1218" y="761"/>
                  </a:cubicBezTo>
                  <a:close/>
                  <a:moveTo>
                    <a:pt x="1248" y="758"/>
                  </a:moveTo>
                  <a:cubicBezTo>
                    <a:pt x="1248" y="758"/>
                    <a:pt x="1248" y="758"/>
                    <a:pt x="1248" y="758"/>
                  </a:cubicBezTo>
                  <a:cubicBezTo>
                    <a:pt x="1240" y="759"/>
                    <a:pt x="1234" y="772"/>
                    <a:pt x="1233" y="787"/>
                  </a:cubicBezTo>
                  <a:cubicBezTo>
                    <a:pt x="1233" y="787"/>
                    <a:pt x="1233" y="787"/>
                    <a:pt x="1233" y="787"/>
                  </a:cubicBezTo>
                  <a:cubicBezTo>
                    <a:pt x="1232" y="802"/>
                    <a:pt x="1237" y="812"/>
                    <a:pt x="1244" y="811"/>
                  </a:cubicBezTo>
                  <a:cubicBezTo>
                    <a:pt x="1244" y="811"/>
                    <a:pt x="1244" y="811"/>
                    <a:pt x="1244" y="811"/>
                  </a:cubicBezTo>
                  <a:cubicBezTo>
                    <a:pt x="1250" y="809"/>
                    <a:pt x="1257" y="797"/>
                    <a:pt x="1258" y="783"/>
                  </a:cubicBezTo>
                  <a:cubicBezTo>
                    <a:pt x="1259" y="768"/>
                    <a:pt x="1255" y="758"/>
                    <a:pt x="1248" y="758"/>
                  </a:cubicBezTo>
                  <a:close/>
                  <a:moveTo>
                    <a:pt x="1271" y="755"/>
                  </a:moveTo>
                  <a:cubicBezTo>
                    <a:pt x="1271" y="755"/>
                    <a:pt x="1271" y="755"/>
                    <a:pt x="1271" y="755"/>
                  </a:cubicBezTo>
                  <a:cubicBezTo>
                    <a:pt x="1266" y="756"/>
                    <a:pt x="1261" y="768"/>
                    <a:pt x="1259" y="782"/>
                  </a:cubicBezTo>
                  <a:cubicBezTo>
                    <a:pt x="1259" y="782"/>
                    <a:pt x="1259" y="782"/>
                    <a:pt x="1259" y="782"/>
                  </a:cubicBezTo>
                  <a:cubicBezTo>
                    <a:pt x="1259" y="797"/>
                    <a:pt x="1262" y="807"/>
                    <a:pt x="1267" y="805"/>
                  </a:cubicBezTo>
                  <a:cubicBezTo>
                    <a:pt x="1267" y="805"/>
                    <a:pt x="1267" y="805"/>
                    <a:pt x="1267" y="805"/>
                  </a:cubicBezTo>
                  <a:cubicBezTo>
                    <a:pt x="1272" y="804"/>
                    <a:pt x="1278" y="792"/>
                    <a:pt x="1279" y="778"/>
                  </a:cubicBezTo>
                  <a:cubicBezTo>
                    <a:pt x="1280" y="765"/>
                    <a:pt x="1277" y="754"/>
                    <a:pt x="1271" y="755"/>
                  </a:cubicBezTo>
                  <a:close/>
                  <a:moveTo>
                    <a:pt x="1289" y="752"/>
                  </a:moveTo>
                  <a:cubicBezTo>
                    <a:pt x="1289" y="752"/>
                    <a:pt x="1289" y="752"/>
                    <a:pt x="1289" y="752"/>
                  </a:cubicBezTo>
                  <a:cubicBezTo>
                    <a:pt x="1286" y="753"/>
                    <a:pt x="1281" y="764"/>
                    <a:pt x="1280" y="778"/>
                  </a:cubicBezTo>
                  <a:cubicBezTo>
                    <a:pt x="1280" y="778"/>
                    <a:pt x="1280" y="778"/>
                    <a:pt x="1280" y="778"/>
                  </a:cubicBezTo>
                  <a:cubicBezTo>
                    <a:pt x="1279" y="792"/>
                    <a:pt x="1281" y="801"/>
                    <a:pt x="1285" y="800"/>
                  </a:cubicBezTo>
                  <a:cubicBezTo>
                    <a:pt x="1285" y="800"/>
                    <a:pt x="1285" y="800"/>
                    <a:pt x="1285" y="800"/>
                  </a:cubicBezTo>
                  <a:cubicBezTo>
                    <a:pt x="1289" y="798"/>
                    <a:pt x="1293" y="787"/>
                    <a:pt x="1294" y="774"/>
                  </a:cubicBezTo>
                  <a:cubicBezTo>
                    <a:pt x="1295" y="761"/>
                    <a:pt x="1293" y="751"/>
                    <a:pt x="1289" y="752"/>
                  </a:cubicBezTo>
                  <a:close/>
                  <a:moveTo>
                    <a:pt x="1302" y="749"/>
                  </a:moveTo>
                  <a:cubicBezTo>
                    <a:pt x="1299" y="753"/>
                    <a:pt x="1296" y="761"/>
                    <a:pt x="1295" y="774"/>
                  </a:cubicBezTo>
                  <a:cubicBezTo>
                    <a:pt x="1295" y="774"/>
                    <a:pt x="1295" y="774"/>
                    <a:pt x="1295" y="774"/>
                  </a:cubicBezTo>
                  <a:cubicBezTo>
                    <a:pt x="1294" y="786"/>
                    <a:pt x="1294" y="798"/>
                    <a:pt x="1297" y="794"/>
                  </a:cubicBezTo>
                  <a:cubicBezTo>
                    <a:pt x="1301" y="790"/>
                    <a:pt x="1303" y="782"/>
                    <a:pt x="1304" y="770"/>
                  </a:cubicBezTo>
                  <a:cubicBezTo>
                    <a:pt x="1304" y="757"/>
                    <a:pt x="1304" y="745"/>
                    <a:pt x="1302" y="749"/>
                  </a:cubicBezTo>
                  <a:close/>
                  <a:moveTo>
                    <a:pt x="94" y="831"/>
                  </a:moveTo>
                  <a:cubicBezTo>
                    <a:pt x="94" y="831"/>
                    <a:pt x="94" y="831"/>
                    <a:pt x="94" y="831"/>
                  </a:cubicBezTo>
                  <a:cubicBezTo>
                    <a:pt x="83" y="830"/>
                    <a:pt x="76" y="841"/>
                    <a:pt x="77" y="857"/>
                  </a:cubicBezTo>
                  <a:cubicBezTo>
                    <a:pt x="77" y="857"/>
                    <a:pt x="77" y="857"/>
                    <a:pt x="77" y="857"/>
                  </a:cubicBezTo>
                  <a:cubicBezTo>
                    <a:pt x="79" y="873"/>
                    <a:pt x="89" y="887"/>
                    <a:pt x="100" y="889"/>
                  </a:cubicBezTo>
                  <a:cubicBezTo>
                    <a:pt x="100" y="889"/>
                    <a:pt x="100" y="889"/>
                    <a:pt x="100" y="889"/>
                  </a:cubicBezTo>
                  <a:cubicBezTo>
                    <a:pt x="111" y="891"/>
                    <a:pt x="119" y="880"/>
                    <a:pt x="117" y="863"/>
                  </a:cubicBezTo>
                  <a:cubicBezTo>
                    <a:pt x="115" y="847"/>
                    <a:pt x="105" y="833"/>
                    <a:pt x="94" y="831"/>
                  </a:cubicBezTo>
                  <a:close/>
                  <a:moveTo>
                    <a:pt x="140" y="836"/>
                  </a:moveTo>
                  <a:cubicBezTo>
                    <a:pt x="140" y="836"/>
                    <a:pt x="140" y="836"/>
                    <a:pt x="140" y="836"/>
                  </a:cubicBezTo>
                  <a:cubicBezTo>
                    <a:pt x="128" y="835"/>
                    <a:pt x="119" y="847"/>
                    <a:pt x="121" y="864"/>
                  </a:cubicBezTo>
                  <a:cubicBezTo>
                    <a:pt x="121" y="864"/>
                    <a:pt x="121" y="864"/>
                    <a:pt x="121" y="864"/>
                  </a:cubicBezTo>
                  <a:cubicBezTo>
                    <a:pt x="123" y="880"/>
                    <a:pt x="134" y="894"/>
                    <a:pt x="146" y="896"/>
                  </a:cubicBezTo>
                  <a:cubicBezTo>
                    <a:pt x="146" y="896"/>
                    <a:pt x="146" y="896"/>
                    <a:pt x="146" y="896"/>
                  </a:cubicBezTo>
                  <a:cubicBezTo>
                    <a:pt x="159" y="898"/>
                    <a:pt x="168" y="887"/>
                    <a:pt x="167" y="870"/>
                  </a:cubicBezTo>
                  <a:cubicBezTo>
                    <a:pt x="165" y="853"/>
                    <a:pt x="153" y="838"/>
                    <a:pt x="140" y="836"/>
                  </a:cubicBezTo>
                  <a:close/>
                  <a:moveTo>
                    <a:pt x="251" y="846"/>
                  </a:moveTo>
                  <a:cubicBezTo>
                    <a:pt x="251" y="846"/>
                    <a:pt x="251" y="846"/>
                    <a:pt x="251" y="846"/>
                  </a:cubicBezTo>
                  <a:cubicBezTo>
                    <a:pt x="235" y="846"/>
                    <a:pt x="224" y="859"/>
                    <a:pt x="226" y="876"/>
                  </a:cubicBezTo>
                  <a:cubicBezTo>
                    <a:pt x="226" y="876"/>
                    <a:pt x="226" y="876"/>
                    <a:pt x="226" y="876"/>
                  </a:cubicBezTo>
                  <a:cubicBezTo>
                    <a:pt x="228" y="894"/>
                    <a:pt x="240" y="908"/>
                    <a:pt x="256" y="910"/>
                  </a:cubicBezTo>
                  <a:cubicBezTo>
                    <a:pt x="256" y="910"/>
                    <a:pt x="256" y="910"/>
                    <a:pt x="256" y="910"/>
                  </a:cubicBezTo>
                  <a:cubicBezTo>
                    <a:pt x="271" y="912"/>
                    <a:pt x="283" y="900"/>
                    <a:pt x="282" y="881"/>
                  </a:cubicBezTo>
                  <a:cubicBezTo>
                    <a:pt x="280" y="863"/>
                    <a:pt x="266" y="848"/>
                    <a:pt x="251" y="846"/>
                  </a:cubicBezTo>
                  <a:close/>
                  <a:moveTo>
                    <a:pt x="913" y="852"/>
                  </a:moveTo>
                  <a:cubicBezTo>
                    <a:pt x="913" y="852"/>
                    <a:pt x="913" y="852"/>
                    <a:pt x="913" y="852"/>
                  </a:cubicBezTo>
                  <a:cubicBezTo>
                    <a:pt x="895" y="853"/>
                    <a:pt x="881" y="869"/>
                    <a:pt x="879" y="887"/>
                  </a:cubicBezTo>
                  <a:cubicBezTo>
                    <a:pt x="879" y="887"/>
                    <a:pt x="879" y="887"/>
                    <a:pt x="879" y="887"/>
                  </a:cubicBezTo>
                  <a:cubicBezTo>
                    <a:pt x="878" y="906"/>
                    <a:pt x="891" y="919"/>
                    <a:pt x="908" y="918"/>
                  </a:cubicBezTo>
                  <a:cubicBezTo>
                    <a:pt x="908" y="918"/>
                    <a:pt x="908" y="918"/>
                    <a:pt x="908" y="918"/>
                  </a:cubicBezTo>
                  <a:cubicBezTo>
                    <a:pt x="925" y="916"/>
                    <a:pt x="940" y="901"/>
                    <a:pt x="941" y="883"/>
                  </a:cubicBezTo>
                  <a:cubicBezTo>
                    <a:pt x="942" y="864"/>
                    <a:pt x="930" y="851"/>
                    <a:pt x="913" y="852"/>
                  </a:cubicBezTo>
                  <a:close/>
                  <a:moveTo>
                    <a:pt x="977" y="847"/>
                  </a:moveTo>
                  <a:cubicBezTo>
                    <a:pt x="977" y="847"/>
                    <a:pt x="977" y="847"/>
                    <a:pt x="977" y="847"/>
                  </a:cubicBezTo>
                  <a:cubicBezTo>
                    <a:pt x="961" y="849"/>
                    <a:pt x="947" y="864"/>
                    <a:pt x="946" y="882"/>
                  </a:cubicBezTo>
                  <a:cubicBezTo>
                    <a:pt x="946" y="882"/>
                    <a:pt x="946" y="882"/>
                    <a:pt x="946" y="882"/>
                  </a:cubicBezTo>
                  <a:cubicBezTo>
                    <a:pt x="945" y="900"/>
                    <a:pt x="956" y="913"/>
                    <a:pt x="972" y="911"/>
                  </a:cubicBezTo>
                  <a:cubicBezTo>
                    <a:pt x="972" y="911"/>
                    <a:pt x="972" y="911"/>
                    <a:pt x="972" y="911"/>
                  </a:cubicBezTo>
                  <a:cubicBezTo>
                    <a:pt x="988" y="909"/>
                    <a:pt x="1001" y="895"/>
                    <a:pt x="1003" y="877"/>
                  </a:cubicBezTo>
                  <a:cubicBezTo>
                    <a:pt x="1004" y="859"/>
                    <a:pt x="993" y="846"/>
                    <a:pt x="977" y="847"/>
                  </a:cubicBezTo>
                  <a:close/>
                  <a:moveTo>
                    <a:pt x="1036" y="842"/>
                  </a:moveTo>
                  <a:cubicBezTo>
                    <a:pt x="1036" y="842"/>
                    <a:pt x="1036" y="842"/>
                    <a:pt x="1036" y="842"/>
                  </a:cubicBezTo>
                  <a:cubicBezTo>
                    <a:pt x="1021" y="844"/>
                    <a:pt x="1009" y="859"/>
                    <a:pt x="1007" y="877"/>
                  </a:cubicBezTo>
                  <a:cubicBezTo>
                    <a:pt x="1007" y="877"/>
                    <a:pt x="1007" y="877"/>
                    <a:pt x="1007" y="877"/>
                  </a:cubicBezTo>
                  <a:cubicBezTo>
                    <a:pt x="1006" y="894"/>
                    <a:pt x="1015" y="906"/>
                    <a:pt x="1030" y="905"/>
                  </a:cubicBezTo>
                  <a:cubicBezTo>
                    <a:pt x="1030" y="905"/>
                    <a:pt x="1030" y="905"/>
                    <a:pt x="1030" y="905"/>
                  </a:cubicBezTo>
                  <a:cubicBezTo>
                    <a:pt x="1045" y="903"/>
                    <a:pt x="1057" y="888"/>
                    <a:pt x="1059" y="871"/>
                  </a:cubicBezTo>
                  <a:cubicBezTo>
                    <a:pt x="1060" y="854"/>
                    <a:pt x="1050" y="841"/>
                    <a:pt x="1036" y="842"/>
                  </a:cubicBezTo>
                  <a:close/>
                  <a:moveTo>
                    <a:pt x="1089" y="837"/>
                  </a:moveTo>
                  <a:cubicBezTo>
                    <a:pt x="1089" y="837"/>
                    <a:pt x="1089" y="837"/>
                    <a:pt x="1089" y="837"/>
                  </a:cubicBezTo>
                  <a:cubicBezTo>
                    <a:pt x="1076" y="839"/>
                    <a:pt x="1064" y="853"/>
                    <a:pt x="1063" y="871"/>
                  </a:cubicBezTo>
                  <a:cubicBezTo>
                    <a:pt x="1063" y="871"/>
                    <a:pt x="1063" y="871"/>
                    <a:pt x="1063" y="871"/>
                  </a:cubicBezTo>
                  <a:cubicBezTo>
                    <a:pt x="1061" y="888"/>
                    <a:pt x="1071" y="899"/>
                    <a:pt x="1083" y="897"/>
                  </a:cubicBezTo>
                  <a:cubicBezTo>
                    <a:pt x="1083" y="897"/>
                    <a:pt x="1083" y="897"/>
                    <a:pt x="1083" y="897"/>
                  </a:cubicBezTo>
                  <a:cubicBezTo>
                    <a:pt x="1096" y="895"/>
                    <a:pt x="1107" y="881"/>
                    <a:pt x="1109" y="865"/>
                  </a:cubicBezTo>
                  <a:cubicBezTo>
                    <a:pt x="1111" y="848"/>
                    <a:pt x="1102" y="836"/>
                    <a:pt x="1089" y="837"/>
                  </a:cubicBezTo>
                  <a:close/>
                  <a:moveTo>
                    <a:pt x="1137" y="832"/>
                  </a:moveTo>
                  <a:cubicBezTo>
                    <a:pt x="1137" y="832"/>
                    <a:pt x="1137" y="832"/>
                    <a:pt x="1137" y="832"/>
                  </a:cubicBezTo>
                  <a:cubicBezTo>
                    <a:pt x="1125" y="833"/>
                    <a:pt x="1115" y="848"/>
                    <a:pt x="1113" y="864"/>
                  </a:cubicBezTo>
                  <a:cubicBezTo>
                    <a:pt x="1113" y="864"/>
                    <a:pt x="1113" y="864"/>
                    <a:pt x="1113" y="864"/>
                  </a:cubicBezTo>
                  <a:cubicBezTo>
                    <a:pt x="1111" y="881"/>
                    <a:pt x="1119" y="892"/>
                    <a:pt x="1130" y="890"/>
                  </a:cubicBezTo>
                  <a:cubicBezTo>
                    <a:pt x="1130" y="890"/>
                    <a:pt x="1130" y="890"/>
                    <a:pt x="1130" y="890"/>
                  </a:cubicBezTo>
                  <a:cubicBezTo>
                    <a:pt x="1142" y="888"/>
                    <a:pt x="1152" y="874"/>
                    <a:pt x="1154" y="858"/>
                  </a:cubicBezTo>
                  <a:cubicBezTo>
                    <a:pt x="1155" y="842"/>
                    <a:pt x="1148" y="830"/>
                    <a:pt x="1137" y="832"/>
                  </a:cubicBezTo>
                  <a:close/>
                  <a:moveTo>
                    <a:pt x="1178" y="826"/>
                  </a:moveTo>
                  <a:cubicBezTo>
                    <a:pt x="1178" y="826"/>
                    <a:pt x="1178" y="826"/>
                    <a:pt x="1178" y="826"/>
                  </a:cubicBezTo>
                  <a:cubicBezTo>
                    <a:pt x="1168" y="828"/>
                    <a:pt x="1159" y="842"/>
                    <a:pt x="1157" y="858"/>
                  </a:cubicBezTo>
                  <a:cubicBezTo>
                    <a:pt x="1157" y="858"/>
                    <a:pt x="1157" y="858"/>
                    <a:pt x="1157" y="858"/>
                  </a:cubicBezTo>
                  <a:cubicBezTo>
                    <a:pt x="1155" y="874"/>
                    <a:pt x="1161" y="884"/>
                    <a:pt x="1172" y="882"/>
                  </a:cubicBezTo>
                  <a:cubicBezTo>
                    <a:pt x="1172" y="882"/>
                    <a:pt x="1172" y="882"/>
                    <a:pt x="1172" y="882"/>
                  </a:cubicBezTo>
                  <a:cubicBezTo>
                    <a:pt x="1182" y="880"/>
                    <a:pt x="1190" y="867"/>
                    <a:pt x="1192" y="851"/>
                  </a:cubicBezTo>
                  <a:cubicBezTo>
                    <a:pt x="1194" y="836"/>
                    <a:pt x="1188" y="825"/>
                    <a:pt x="1178" y="826"/>
                  </a:cubicBezTo>
                  <a:close/>
                  <a:moveTo>
                    <a:pt x="1214" y="820"/>
                  </a:moveTo>
                  <a:cubicBezTo>
                    <a:pt x="1214" y="820"/>
                    <a:pt x="1214" y="820"/>
                    <a:pt x="1214" y="820"/>
                  </a:cubicBezTo>
                  <a:cubicBezTo>
                    <a:pt x="1205" y="822"/>
                    <a:pt x="1197" y="835"/>
                    <a:pt x="1195" y="851"/>
                  </a:cubicBezTo>
                  <a:cubicBezTo>
                    <a:pt x="1195" y="851"/>
                    <a:pt x="1195" y="851"/>
                    <a:pt x="1195" y="851"/>
                  </a:cubicBezTo>
                  <a:cubicBezTo>
                    <a:pt x="1193" y="866"/>
                    <a:pt x="1199" y="876"/>
                    <a:pt x="1207" y="874"/>
                  </a:cubicBezTo>
                  <a:cubicBezTo>
                    <a:pt x="1207" y="874"/>
                    <a:pt x="1207" y="874"/>
                    <a:pt x="1207" y="874"/>
                  </a:cubicBezTo>
                  <a:cubicBezTo>
                    <a:pt x="1216" y="872"/>
                    <a:pt x="1223" y="859"/>
                    <a:pt x="1225" y="844"/>
                  </a:cubicBezTo>
                  <a:cubicBezTo>
                    <a:pt x="1227" y="830"/>
                    <a:pt x="1222" y="819"/>
                    <a:pt x="1214" y="820"/>
                  </a:cubicBezTo>
                  <a:close/>
                  <a:moveTo>
                    <a:pt x="1243" y="815"/>
                  </a:moveTo>
                  <a:cubicBezTo>
                    <a:pt x="1243" y="815"/>
                    <a:pt x="1243" y="815"/>
                    <a:pt x="1243" y="815"/>
                  </a:cubicBezTo>
                  <a:cubicBezTo>
                    <a:pt x="1236" y="817"/>
                    <a:pt x="1229" y="829"/>
                    <a:pt x="1227" y="844"/>
                  </a:cubicBezTo>
                  <a:cubicBezTo>
                    <a:pt x="1227" y="844"/>
                    <a:pt x="1227" y="844"/>
                    <a:pt x="1227" y="844"/>
                  </a:cubicBezTo>
                  <a:cubicBezTo>
                    <a:pt x="1226" y="859"/>
                    <a:pt x="1230" y="868"/>
                    <a:pt x="1237" y="866"/>
                  </a:cubicBezTo>
                  <a:cubicBezTo>
                    <a:pt x="1237" y="866"/>
                    <a:pt x="1237" y="866"/>
                    <a:pt x="1237" y="866"/>
                  </a:cubicBezTo>
                  <a:cubicBezTo>
                    <a:pt x="1244" y="864"/>
                    <a:pt x="1250" y="851"/>
                    <a:pt x="1252" y="837"/>
                  </a:cubicBezTo>
                  <a:cubicBezTo>
                    <a:pt x="1254" y="823"/>
                    <a:pt x="1250" y="814"/>
                    <a:pt x="1243" y="815"/>
                  </a:cubicBezTo>
                  <a:close/>
                  <a:moveTo>
                    <a:pt x="1267" y="809"/>
                  </a:moveTo>
                  <a:cubicBezTo>
                    <a:pt x="1267" y="809"/>
                    <a:pt x="1267" y="809"/>
                    <a:pt x="1267" y="809"/>
                  </a:cubicBezTo>
                  <a:cubicBezTo>
                    <a:pt x="1262" y="811"/>
                    <a:pt x="1256" y="823"/>
                    <a:pt x="1254" y="837"/>
                  </a:cubicBezTo>
                  <a:cubicBezTo>
                    <a:pt x="1254" y="837"/>
                    <a:pt x="1254" y="837"/>
                    <a:pt x="1254" y="837"/>
                  </a:cubicBezTo>
                  <a:cubicBezTo>
                    <a:pt x="1252" y="851"/>
                    <a:pt x="1255" y="860"/>
                    <a:pt x="1260" y="858"/>
                  </a:cubicBezTo>
                  <a:cubicBezTo>
                    <a:pt x="1260" y="858"/>
                    <a:pt x="1260" y="858"/>
                    <a:pt x="1260" y="858"/>
                  </a:cubicBezTo>
                  <a:cubicBezTo>
                    <a:pt x="1266" y="855"/>
                    <a:pt x="1271" y="844"/>
                    <a:pt x="1273" y="830"/>
                  </a:cubicBezTo>
                  <a:cubicBezTo>
                    <a:pt x="1274" y="817"/>
                    <a:pt x="1272" y="808"/>
                    <a:pt x="1267" y="809"/>
                  </a:cubicBezTo>
                  <a:close/>
                  <a:moveTo>
                    <a:pt x="1285" y="803"/>
                  </a:moveTo>
                  <a:cubicBezTo>
                    <a:pt x="1285" y="803"/>
                    <a:pt x="1285" y="803"/>
                    <a:pt x="1285" y="803"/>
                  </a:cubicBezTo>
                  <a:cubicBezTo>
                    <a:pt x="1281" y="805"/>
                    <a:pt x="1277" y="817"/>
                    <a:pt x="1274" y="830"/>
                  </a:cubicBezTo>
                  <a:cubicBezTo>
                    <a:pt x="1274" y="830"/>
                    <a:pt x="1274" y="830"/>
                    <a:pt x="1274" y="830"/>
                  </a:cubicBezTo>
                  <a:cubicBezTo>
                    <a:pt x="1273" y="843"/>
                    <a:pt x="1275" y="851"/>
                    <a:pt x="1278" y="849"/>
                  </a:cubicBezTo>
                  <a:cubicBezTo>
                    <a:pt x="1278" y="849"/>
                    <a:pt x="1278" y="849"/>
                    <a:pt x="1278" y="849"/>
                  </a:cubicBezTo>
                  <a:cubicBezTo>
                    <a:pt x="1282" y="847"/>
                    <a:pt x="1286" y="836"/>
                    <a:pt x="1288" y="823"/>
                  </a:cubicBezTo>
                  <a:cubicBezTo>
                    <a:pt x="1290" y="810"/>
                    <a:pt x="1289" y="802"/>
                    <a:pt x="1285" y="803"/>
                  </a:cubicBezTo>
                  <a:close/>
                  <a:moveTo>
                    <a:pt x="1297" y="797"/>
                  </a:moveTo>
                  <a:cubicBezTo>
                    <a:pt x="1295" y="801"/>
                    <a:pt x="1291" y="810"/>
                    <a:pt x="1289" y="823"/>
                  </a:cubicBezTo>
                  <a:cubicBezTo>
                    <a:pt x="1289" y="823"/>
                    <a:pt x="1289" y="823"/>
                    <a:pt x="1289" y="823"/>
                  </a:cubicBezTo>
                  <a:cubicBezTo>
                    <a:pt x="1287" y="835"/>
                    <a:pt x="1287" y="845"/>
                    <a:pt x="1291" y="841"/>
                  </a:cubicBezTo>
                  <a:cubicBezTo>
                    <a:pt x="1294" y="837"/>
                    <a:pt x="1296" y="828"/>
                    <a:pt x="1298" y="816"/>
                  </a:cubicBezTo>
                  <a:cubicBezTo>
                    <a:pt x="1299" y="804"/>
                    <a:pt x="1299" y="793"/>
                    <a:pt x="1297" y="797"/>
                  </a:cubicBezTo>
                  <a:close/>
                  <a:moveTo>
                    <a:pt x="256" y="915"/>
                  </a:moveTo>
                  <a:cubicBezTo>
                    <a:pt x="256" y="915"/>
                    <a:pt x="256" y="915"/>
                    <a:pt x="256" y="915"/>
                  </a:cubicBezTo>
                  <a:cubicBezTo>
                    <a:pt x="241" y="914"/>
                    <a:pt x="231" y="925"/>
                    <a:pt x="232" y="942"/>
                  </a:cubicBezTo>
                  <a:cubicBezTo>
                    <a:pt x="232" y="942"/>
                    <a:pt x="232" y="942"/>
                    <a:pt x="232" y="942"/>
                  </a:cubicBezTo>
                  <a:cubicBezTo>
                    <a:pt x="235" y="959"/>
                    <a:pt x="248" y="973"/>
                    <a:pt x="263" y="976"/>
                  </a:cubicBezTo>
                  <a:cubicBezTo>
                    <a:pt x="263" y="976"/>
                    <a:pt x="263" y="976"/>
                    <a:pt x="263" y="976"/>
                  </a:cubicBezTo>
                  <a:cubicBezTo>
                    <a:pt x="279" y="977"/>
                    <a:pt x="290" y="967"/>
                    <a:pt x="288" y="949"/>
                  </a:cubicBezTo>
                  <a:cubicBezTo>
                    <a:pt x="286" y="932"/>
                    <a:pt x="272" y="917"/>
                    <a:pt x="256" y="915"/>
                  </a:cubicBezTo>
                  <a:close/>
                  <a:moveTo>
                    <a:pt x="908" y="922"/>
                  </a:moveTo>
                  <a:cubicBezTo>
                    <a:pt x="908" y="922"/>
                    <a:pt x="908" y="922"/>
                    <a:pt x="908" y="922"/>
                  </a:cubicBezTo>
                  <a:cubicBezTo>
                    <a:pt x="890" y="924"/>
                    <a:pt x="876" y="939"/>
                    <a:pt x="874" y="957"/>
                  </a:cubicBezTo>
                  <a:cubicBezTo>
                    <a:pt x="874" y="957"/>
                    <a:pt x="874" y="957"/>
                    <a:pt x="874" y="957"/>
                  </a:cubicBezTo>
                  <a:cubicBezTo>
                    <a:pt x="873" y="974"/>
                    <a:pt x="885" y="986"/>
                    <a:pt x="902" y="985"/>
                  </a:cubicBezTo>
                  <a:cubicBezTo>
                    <a:pt x="902" y="985"/>
                    <a:pt x="902" y="985"/>
                    <a:pt x="902" y="985"/>
                  </a:cubicBezTo>
                  <a:cubicBezTo>
                    <a:pt x="919" y="983"/>
                    <a:pt x="932" y="968"/>
                    <a:pt x="935" y="951"/>
                  </a:cubicBezTo>
                  <a:cubicBezTo>
                    <a:pt x="936" y="933"/>
                    <a:pt x="925" y="921"/>
                    <a:pt x="908" y="922"/>
                  </a:cubicBezTo>
                  <a:close/>
                  <a:moveTo>
                    <a:pt x="971" y="916"/>
                  </a:moveTo>
                  <a:cubicBezTo>
                    <a:pt x="971" y="916"/>
                    <a:pt x="971" y="916"/>
                    <a:pt x="971" y="916"/>
                  </a:cubicBezTo>
                  <a:cubicBezTo>
                    <a:pt x="956" y="918"/>
                    <a:pt x="941" y="933"/>
                    <a:pt x="940" y="950"/>
                  </a:cubicBezTo>
                  <a:cubicBezTo>
                    <a:pt x="940" y="950"/>
                    <a:pt x="940" y="950"/>
                    <a:pt x="940" y="950"/>
                  </a:cubicBezTo>
                  <a:cubicBezTo>
                    <a:pt x="938" y="968"/>
                    <a:pt x="949" y="979"/>
                    <a:pt x="965" y="977"/>
                  </a:cubicBezTo>
                  <a:cubicBezTo>
                    <a:pt x="965" y="977"/>
                    <a:pt x="965" y="977"/>
                    <a:pt x="965" y="977"/>
                  </a:cubicBezTo>
                  <a:cubicBezTo>
                    <a:pt x="980" y="974"/>
                    <a:pt x="994" y="960"/>
                    <a:pt x="996" y="944"/>
                  </a:cubicBezTo>
                  <a:cubicBezTo>
                    <a:pt x="998" y="927"/>
                    <a:pt x="987" y="915"/>
                    <a:pt x="971" y="916"/>
                  </a:cubicBezTo>
                  <a:close/>
                  <a:moveTo>
                    <a:pt x="1030" y="909"/>
                  </a:moveTo>
                  <a:cubicBezTo>
                    <a:pt x="1030" y="909"/>
                    <a:pt x="1030" y="909"/>
                    <a:pt x="1030" y="909"/>
                  </a:cubicBezTo>
                  <a:cubicBezTo>
                    <a:pt x="1015" y="912"/>
                    <a:pt x="1002" y="926"/>
                    <a:pt x="1000" y="943"/>
                  </a:cubicBezTo>
                  <a:cubicBezTo>
                    <a:pt x="1000" y="943"/>
                    <a:pt x="1000" y="943"/>
                    <a:pt x="1000" y="943"/>
                  </a:cubicBezTo>
                  <a:cubicBezTo>
                    <a:pt x="999" y="960"/>
                    <a:pt x="1008" y="970"/>
                    <a:pt x="1023" y="969"/>
                  </a:cubicBezTo>
                  <a:cubicBezTo>
                    <a:pt x="1023" y="969"/>
                    <a:pt x="1023" y="969"/>
                    <a:pt x="1023" y="969"/>
                  </a:cubicBezTo>
                  <a:cubicBezTo>
                    <a:pt x="1037" y="966"/>
                    <a:pt x="1049" y="952"/>
                    <a:pt x="1051" y="936"/>
                  </a:cubicBezTo>
                  <a:cubicBezTo>
                    <a:pt x="1053" y="919"/>
                    <a:pt x="1044" y="908"/>
                    <a:pt x="1030" y="909"/>
                  </a:cubicBezTo>
                  <a:close/>
                  <a:moveTo>
                    <a:pt x="1083" y="902"/>
                  </a:moveTo>
                  <a:cubicBezTo>
                    <a:pt x="1083" y="902"/>
                    <a:pt x="1083" y="902"/>
                    <a:pt x="1083" y="902"/>
                  </a:cubicBezTo>
                  <a:cubicBezTo>
                    <a:pt x="1070" y="904"/>
                    <a:pt x="1057" y="919"/>
                    <a:pt x="1055" y="935"/>
                  </a:cubicBezTo>
                  <a:cubicBezTo>
                    <a:pt x="1055" y="935"/>
                    <a:pt x="1055" y="935"/>
                    <a:pt x="1055" y="935"/>
                  </a:cubicBezTo>
                  <a:cubicBezTo>
                    <a:pt x="1054" y="951"/>
                    <a:pt x="1062" y="961"/>
                    <a:pt x="1075" y="959"/>
                  </a:cubicBezTo>
                  <a:cubicBezTo>
                    <a:pt x="1075" y="959"/>
                    <a:pt x="1075" y="959"/>
                    <a:pt x="1075" y="959"/>
                  </a:cubicBezTo>
                  <a:cubicBezTo>
                    <a:pt x="1088" y="957"/>
                    <a:pt x="1099" y="943"/>
                    <a:pt x="1102" y="927"/>
                  </a:cubicBezTo>
                  <a:cubicBezTo>
                    <a:pt x="1103" y="911"/>
                    <a:pt x="1096" y="900"/>
                    <a:pt x="1083" y="902"/>
                  </a:cubicBezTo>
                  <a:close/>
                  <a:moveTo>
                    <a:pt x="1130" y="894"/>
                  </a:moveTo>
                  <a:cubicBezTo>
                    <a:pt x="1130" y="894"/>
                    <a:pt x="1130" y="894"/>
                    <a:pt x="1130" y="894"/>
                  </a:cubicBezTo>
                  <a:cubicBezTo>
                    <a:pt x="1119" y="897"/>
                    <a:pt x="1107" y="910"/>
                    <a:pt x="1105" y="926"/>
                  </a:cubicBezTo>
                  <a:cubicBezTo>
                    <a:pt x="1105" y="926"/>
                    <a:pt x="1105" y="926"/>
                    <a:pt x="1105" y="926"/>
                  </a:cubicBezTo>
                  <a:cubicBezTo>
                    <a:pt x="1103" y="942"/>
                    <a:pt x="1110" y="952"/>
                    <a:pt x="1122" y="950"/>
                  </a:cubicBezTo>
                  <a:cubicBezTo>
                    <a:pt x="1122" y="950"/>
                    <a:pt x="1122" y="950"/>
                    <a:pt x="1122" y="950"/>
                  </a:cubicBezTo>
                  <a:cubicBezTo>
                    <a:pt x="1133" y="947"/>
                    <a:pt x="1144" y="934"/>
                    <a:pt x="1146" y="918"/>
                  </a:cubicBezTo>
                  <a:cubicBezTo>
                    <a:pt x="1148" y="903"/>
                    <a:pt x="1141" y="892"/>
                    <a:pt x="1130" y="894"/>
                  </a:cubicBezTo>
                  <a:close/>
                  <a:moveTo>
                    <a:pt x="1171" y="886"/>
                  </a:moveTo>
                  <a:cubicBezTo>
                    <a:pt x="1171" y="886"/>
                    <a:pt x="1171" y="886"/>
                    <a:pt x="1171" y="886"/>
                  </a:cubicBezTo>
                  <a:cubicBezTo>
                    <a:pt x="1161" y="889"/>
                    <a:pt x="1151" y="902"/>
                    <a:pt x="1149" y="918"/>
                  </a:cubicBezTo>
                  <a:cubicBezTo>
                    <a:pt x="1149" y="918"/>
                    <a:pt x="1149" y="918"/>
                    <a:pt x="1149" y="918"/>
                  </a:cubicBezTo>
                  <a:cubicBezTo>
                    <a:pt x="1147" y="933"/>
                    <a:pt x="1153" y="942"/>
                    <a:pt x="1163" y="940"/>
                  </a:cubicBezTo>
                  <a:cubicBezTo>
                    <a:pt x="1163" y="940"/>
                    <a:pt x="1163" y="940"/>
                    <a:pt x="1163" y="940"/>
                  </a:cubicBezTo>
                  <a:cubicBezTo>
                    <a:pt x="1173" y="937"/>
                    <a:pt x="1182" y="924"/>
                    <a:pt x="1184" y="909"/>
                  </a:cubicBezTo>
                  <a:cubicBezTo>
                    <a:pt x="1187" y="894"/>
                    <a:pt x="1181" y="884"/>
                    <a:pt x="1171" y="886"/>
                  </a:cubicBezTo>
                  <a:close/>
                  <a:moveTo>
                    <a:pt x="1207" y="878"/>
                  </a:moveTo>
                  <a:cubicBezTo>
                    <a:pt x="1207" y="878"/>
                    <a:pt x="1207" y="878"/>
                    <a:pt x="1207" y="878"/>
                  </a:cubicBezTo>
                  <a:cubicBezTo>
                    <a:pt x="1198" y="880"/>
                    <a:pt x="1189" y="894"/>
                    <a:pt x="1187" y="908"/>
                  </a:cubicBezTo>
                  <a:cubicBezTo>
                    <a:pt x="1187" y="908"/>
                    <a:pt x="1187" y="908"/>
                    <a:pt x="1187" y="908"/>
                  </a:cubicBezTo>
                  <a:cubicBezTo>
                    <a:pt x="1184" y="923"/>
                    <a:pt x="1190" y="932"/>
                    <a:pt x="1198" y="929"/>
                  </a:cubicBezTo>
                  <a:cubicBezTo>
                    <a:pt x="1198" y="929"/>
                    <a:pt x="1198" y="929"/>
                    <a:pt x="1198" y="929"/>
                  </a:cubicBezTo>
                  <a:cubicBezTo>
                    <a:pt x="1206" y="926"/>
                    <a:pt x="1214" y="914"/>
                    <a:pt x="1217" y="900"/>
                  </a:cubicBezTo>
                  <a:cubicBezTo>
                    <a:pt x="1219" y="885"/>
                    <a:pt x="1215" y="876"/>
                    <a:pt x="1207" y="878"/>
                  </a:cubicBezTo>
                  <a:close/>
                  <a:moveTo>
                    <a:pt x="1236" y="870"/>
                  </a:moveTo>
                  <a:cubicBezTo>
                    <a:pt x="1236" y="870"/>
                    <a:pt x="1236" y="870"/>
                    <a:pt x="1236" y="870"/>
                  </a:cubicBezTo>
                  <a:cubicBezTo>
                    <a:pt x="1229" y="872"/>
                    <a:pt x="1222" y="885"/>
                    <a:pt x="1219" y="899"/>
                  </a:cubicBezTo>
                  <a:cubicBezTo>
                    <a:pt x="1219" y="899"/>
                    <a:pt x="1219" y="899"/>
                    <a:pt x="1219" y="899"/>
                  </a:cubicBezTo>
                  <a:cubicBezTo>
                    <a:pt x="1217" y="913"/>
                    <a:pt x="1220" y="921"/>
                    <a:pt x="1227" y="919"/>
                  </a:cubicBezTo>
                  <a:cubicBezTo>
                    <a:pt x="1227" y="919"/>
                    <a:pt x="1227" y="919"/>
                    <a:pt x="1227" y="919"/>
                  </a:cubicBezTo>
                  <a:cubicBezTo>
                    <a:pt x="1234" y="916"/>
                    <a:pt x="1241" y="903"/>
                    <a:pt x="1244" y="890"/>
                  </a:cubicBezTo>
                  <a:cubicBezTo>
                    <a:pt x="1246" y="876"/>
                    <a:pt x="1243" y="868"/>
                    <a:pt x="1236" y="870"/>
                  </a:cubicBezTo>
                  <a:close/>
                  <a:moveTo>
                    <a:pt x="1260" y="861"/>
                  </a:moveTo>
                  <a:cubicBezTo>
                    <a:pt x="1260" y="861"/>
                    <a:pt x="1260" y="861"/>
                    <a:pt x="1260" y="861"/>
                  </a:cubicBezTo>
                  <a:cubicBezTo>
                    <a:pt x="1255" y="864"/>
                    <a:pt x="1248" y="876"/>
                    <a:pt x="1245" y="889"/>
                  </a:cubicBezTo>
                  <a:cubicBezTo>
                    <a:pt x="1245" y="889"/>
                    <a:pt x="1245" y="889"/>
                    <a:pt x="1245" y="889"/>
                  </a:cubicBezTo>
                  <a:cubicBezTo>
                    <a:pt x="1243" y="903"/>
                    <a:pt x="1246" y="911"/>
                    <a:pt x="1251" y="908"/>
                  </a:cubicBezTo>
                  <a:cubicBezTo>
                    <a:pt x="1251" y="908"/>
                    <a:pt x="1251" y="908"/>
                    <a:pt x="1251" y="908"/>
                  </a:cubicBezTo>
                  <a:cubicBezTo>
                    <a:pt x="1256" y="905"/>
                    <a:pt x="1262" y="893"/>
                    <a:pt x="1265" y="880"/>
                  </a:cubicBezTo>
                  <a:cubicBezTo>
                    <a:pt x="1267" y="867"/>
                    <a:pt x="1265" y="859"/>
                    <a:pt x="1260" y="861"/>
                  </a:cubicBezTo>
                  <a:close/>
                  <a:moveTo>
                    <a:pt x="1278" y="853"/>
                  </a:moveTo>
                  <a:cubicBezTo>
                    <a:pt x="1278" y="853"/>
                    <a:pt x="1278" y="853"/>
                    <a:pt x="1278" y="853"/>
                  </a:cubicBezTo>
                  <a:cubicBezTo>
                    <a:pt x="1274" y="855"/>
                    <a:pt x="1269" y="867"/>
                    <a:pt x="1266" y="880"/>
                  </a:cubicBezTo>
                  <a:cubicBezTo>
                    <a:pt x="1266" y="880"/>
                    <a:pt x="1266" y="880"/>
                    <a:pt x="1266" y="880"/>
                  </a:cubicBezTo>
                  <a:cubicBezTo>
                    <a:pt x="1264" y="892"/>
                    <a:pt x="1265" y="900"/>
                    <a:pt x="1269" y="897"/>
                  </a:cubicBezTo>
                  <a:cubicBezTo>
                    <a:pt x="1269" y="897"/>
                    <a:pt x="1269" y="897"/>
                    <a:pt x="1269" y="897"/>
                  </a:cubicBezTo>
                  <a:cubicBezTo>
                    <a:pt x="1273" y="894"/>
                    <a:pt x="1277" y="883"/>
                    <a:pt x="1280" y="871"/>
                  </a:cubicBezTo>
                  <a:cubicBezTo>
                    <a:pt x="1283" y="858"/>
                    <a:pt x="1282" y="851"/>
                    <a:pt x="1278" y="853"/>
                  </a:cubicBezTo>
                  <a:close/>
                  <a:moveTo>
                    <a:pt x="1290" y="844"/>
                  </a:moveTo>
                  <a:cubicBezTo>
                    <a:pt x="1286" y="852"/>
                    <a:pt x="1284" y="858"/>
                    <a:pt x="1281" y="870"/>
                  </a:cubicBezTo>
                  <a:cubicBezTo>
                    <a:pt x="1281" y="870"/>
                    <a:pt x="1281" y="870"/>
                    <a:pt x="1281" y="870"/>
                  </a:cubicBezTo>
                  <a:cubicBezTo>
                    <a:pt x="1278" y="882"/>
                    <a:pt x="1274" y="895"/>
                    <a:pt x="1281" y="886"/>
                  </a:cubicBezTo>
                  <a:cubicBezTo>
                    <a:pt x="1281" y="886"/>
                    <a:pt x="1279" y="890"/>
                    <a:pt x="1281" y="886"/>
                  </a:cubicBezTo>
                  <a:cubicBezTo>
                    <a:pt x="1283" y="883"/>
                    <a:pt x="1287" y="872"/>
                    <a:pt x="1289" y="861"/>
                  </a:cubicBezTo>
                  <a:cubicBezTo>
                    <a:pt x="1292" y="849"/>
                    <a:pt x="1294" y="837"/>
                    <a:pt x="1290" y="844"/>
                  </a:cubicBezTo>
                  <a:close/>
                  <a:moveTo>
                    <a:pt x="207" y="972"/>
                  </a:moveTo>
                  <a:cubicBezTo>
                    <a:pt x="207" y="972"/>
                    <a:pt x="207" y="972"/>
                    <a:pt x="207" y="972"/>
                  </a:cubicBezTo>
                  <a:cubicBezTo>
                    <a:pt x="193" y="969"/>
                    <a:pt x="184" y="980"/>
                    <a:pt x="187" y="995"/>
                  </a:cubicBezTo>
                  <a:cubicBezTo>
                    <a:pt x="187" y="995"/>
                    <a:pt x="187" y="995"/>
                    <a:pt x="187" y="995"/>
                  </a:cubicBezTo>
                  <a:cubicBezTo>
                    <a:pt x="190" y="1010"/>
                    <a:pt x="202" y="1024"/>
                    <a:pt x="216" y="1027"/>
                  </a:cubicBezTo>
                  <a:cubicBezTo>
                    <a:pt x="216" y="1027"/>
                    <a:pt x="216" y="1027"/>
                    <a:pt x="216" y="1027"/>
                  </a:cubicBezTo>
                  <a:cubicBezTo>
                    <a:pt x="230" y="1029"/>
                    <a:pt x="239" y="1020"/>
                    <a:pt x="237" y="1004"/>
                  </a:cubicBezTo>
                  <a:cubicBezTo>
                    <a:pt x="234" y="988"/>
                    <a:pt x="221" y="974"/>
                    <a:pt x="207" y="972"/>
                  </a:cubicBezTo>
                  <a:close/>
                  <a:moveTo>
                    <a:pt x="264" y="980"/>
                  </a:moveTo>
                  <a:cubicBezTo>
                    <a:pt x="264" y="980"/>
                    <a:pt x="264" y="980"/>
                    <a:pt x="264" y="980"/>
                  </a:cubicBezTo>
                  <a:cubicBezTo>
                    <a:pt x="248" y="978"/>
                    <a:pt x="239" y="989"/>
                    <a:pt x="241" y="1005"/>
                  </a:cubicBezTo>
                  <a:cubicBezTo>
                    <a:pt x="241" y="1005"/>
                    <a:pt x="241" y="1005"/>
                    <a:pt x="241" y="1005"/>
                  </a:cubicBezTo>
                  <a:cubicBezTo>
                    <a:pt x="244" y="1021"/>
                    <a:pt x="257" y="1034"/>
                    <a:pt x="272" y="1037"/>
                  </a:cubicBezTo>
                  <a:cubicBezTo>
                    <a:pt x="272" y="1037"/>
                    <a:pt x="272" y="1037"/>
                    <a:pt x="272" y="1037"/>
                  </a:cubicBezTo>
                  <a:cubicBezTo>
                    <a:pt x="287" y="1039"/>
                    <a:pt x="298" y="1029"/>
                    <a:pt x="296" y="1013"/>
                  </a:cubicBezTo>
                  <a:cubicBezTo>
                    <a:pt x="293" y="997"/>
                    <a:pt x="279" y="983"/>
                    <a:pt x="264" y="980"/>
                  </a:cubicBezTo>
                  <a:close/>
                  <a:moveTo>
                    <a:pt x="326" y="988"/>
                  </a:moveTo>
                  <a:cubicBezTo>
                    <a:pt x="326" y="988"/>
                    <a:pt x="326" y="988"/>
                    <a:pt x="326" y="988"/>
                  </a:cubicBezTo>
                  <a:cubicBezTo>
                    <a:pt x="309" y="987"/>
                    <a:pt x="299" y="997"/>
                    <a:pt x="300" y="1014"/>
                  </a:cubicBezTo>
                  <a:cubicBezTo>
                    <a:pt x="300" y="1014"/>
                    <a:pt x="300" y="1014"/>
                    <a:pt x="300" y="1014"/>
                  </a:cubicBezTo>
                  <a:cubicBezTo>
                    <a:pt x="303" y="1030"/>
                    <a:pt x="317" y="1043"/>
                    <a:pt x="333" y="1046"/>
                  </a:cubicBezTo>
                  <a:cubicBezTo>
                    <a:pt x="333" y="1046"/>
                    <a:pt x="333" y="1046"/>
                    <a:pt x="333" y="1046"/>
                  </a:cubicBezTo>
                  <a:cubicBezTo>
                    <a:pt x="349" y="1048"/>
                    <a:pt x="361" y="1037"/>
                    <a:pt x="359" y="1021"/>
                  </a:cubicBezTo>
                  <a:cubicBezTo>
                    <a:pt x="357" y="1005"/>
                    <a:pt x="342" y="991"/>
                    <a:pt x="326" y="988"/>
                  </a:cubicBezTo>
                  <a:close/>
                  <a:moveTo>
                    <a:pt x="393" y="995"/>
                  </a:moveTo>
                  <a:cubicBezTo>
                    <a:pt x="393" y="995"/>
                    <a:pt x="393" y="995"/>
                    <a:pt x="393" y="995"/>
                  </a:cubicBezTo>
                  <a:cubicBezTo>
                    <a:pt x="375" y="993"/>
                    <a:pt x="363" y="1005"/>
                    <a:pt x="364" y="1021"/>
                  </a:cubicBezTo>
                  <a:cubicBezTo>
                    <a:pt x="364" y="1021"/>
                    <a:pt x="364" y="1021"/>
                    <a:pt x="364" y="1021"/>
                  </a:cubicBezTo>
                  <a:cubicBezTo>
                    <a:pt x="367" y="1038"/>
                    <a:pt x="381" y="1051"/>
                    <a:pt x="399" y="1053"/>
                  </a:cubicBezTo>
                  <a:cubicBezTo>
                    <a:pt x="399" y="1053"/>
                    <a:pt x="399" y="1053"/>
                    <a:pt x="399" y="1053"/>
                  </a:cubicBezTo>
                  <a:cubicBezTo>
                    <a:pt x="416" y="1054"/>
                    <a:pt x="429" y="1043"/>
                    <a:pt x="428" y="1027"/>
                  </a:cubicBezTo>
                  <a:cubicBezTo>
                    <a:pt x="426" y="1011"/>
                    <a:pt x="410" y="996"/>
                    <a:pt x="393" y="995"/>
                  </a:cubicBezTo>
                  <a:close/>
                  <a:moveTo>
                    <a:pt x="964" y="981"/>
                  </a:moveTo>
                  <a:cubicBezTo>
                    <a:pt x="964" y="981"/>
                    <a:pt x="964" y="981"/>
                    <a:pt x="964" y="981"/>
                  </a:cubicBezTo>
                  <a:cubicBezTo>
                    <a:pt x="948" y="984"/>
                    <a:pt x="934" y="998"/>
                    <a:pt x="932" y="1014"/>
                  </a:cubicBezTo>
                  <a:cubicBezTo>
                    <a:pt x="932" y="1014"/>
                    <a:pt x="932" y="1014"/>
                    <a:pt x="932" y="1014"/>
                  </a:cubicBezTo>
                  <a:cubicBezTo>
                    <a:pt x="930" y="1031"/>
                    <a:pt x="941" y="1041"/>
                    <a:pt x="956" y="1038"/>
                  </a:cubicBezTo>
                  <a:cubicBezTo>
                    <a:pt x="956" y="1038"/>
                    <a:pt x="956" y="1038"/>
                    <a:pt x="956" y="1038"/>
                  </a:cubicBezTo>
                  <a:cubicBezTo>
                    <a:pt x="972" y="1036"/>
                    <a:pt x="985" y="1022"/>
                    <a:pt x="987" y="1006"/>
                  </a:cubicBezTo>
                  <a:cubicBezTo>
                    <a:pt x="990" y="991"/>
                    <a:pt x="980" y="980"/>
                    <a:pt x="964" y="981"/>
                  </a:cubicBezTo>
                  <a:close/>
                  <a:moveTo>
                    <a:pt x="1022" y="973"/>
                  </a:moveTo>
                  <a:cubicBezTo>
                    <a:pt x="1022" y="973"/>
                    <a:pt x="1022" y="973"/>
                    <a:pt x="1022" y="973"/>
                  </a:cubicBezTo>
                  <a:cubicBezTo>
                    <a:pt x="1007" y="975"/>
                    <a:pt x="994" y="990"/>
                    <a:pt x="992" y="1006"/>
                  </a:cubicBezTo>
                  <a:cubicBezTo>
                    <a:pt x="992" y="1006"/>
                    <a:pt x="992" y="1006"/>
                    <a:pt x="992" y="1006"/>
                  </a:cubicBezTo>
                  <a:cubicBezTo>
                    <a:pt x="990" y="1021"/>
                    <a:pt x="999" y="1031"/>
                    <a:pt x="1013" y="1028"/>
                  </a:cubicBezTo>
                  <a:cubicBezTo>
                    <a:pt x="1013" y="1028"/>
                    <a:pt x="1013" y="1028"/>
                    <a:pt x="1013" y="1028"/>
                  </a:cubicBezTo>
                  <a:cubicBezTo>
                    <a:pt x="1027" y="1025"/>
                    <a:pt x="1040" y="1012"/>
                    <a:pt x="1042" y="997"/>
                  </a:cubicBezTo>
                  <a:cubicBezTo>
                    <a:pt x="1045" y="981"/>
                    <a:pt x="1036" y="971"/>
                    <a:pt x="1022" y="973"/>
                  </a:cubicBezTo>
                  <a:close/>
                  <a:moveTo>
                    <a:pt x="1162" y="944"/>
                  </a:moveTo>
                  <a:cubicBezTo>
                    <a:pt x="1162" y="944"/>
                    <a:pt x="1162" y="944"/>
                    <a:pt x="1162" y="944"/>
                  </a:cubicBezTo>
                  <a:cubicBezTo>
                    <a:pt x="1152" y="947"/>
                    <a:pt x="1142" y="960"/>
                    <a:pt x="1139" y="975"/>
                  </a:cubicBezTo>
                  <a:cubicBezTo>
                    <a:pt x="1139" y="975"/>
                    <a:pt x="1139" y="975"/>
                    <a:pt x="1139" y="975"/>
                  </a:cubicBezTo>
                  <a:cubicBezTo>
                    <a:pt x="1136" y="989"/>
                    <a:pt x="1141" y="997"/>
                    <a:pt x="1152" y="994"/>
                  </a:cubicBezTo>
                  <a:cubicBezTo>
                    <a:pt x="1152" y="994"/>
                    <a:pt x="1152" y="994"/>
                    <a:pt x="1152" y="994"/>
                  </a:cubicBezTo>
                  <a:cubicBezTo>
                    <a:pt x="1161" y="991"/>
                    <a:pt x="1171" y="978"/>
                    <a:pt x="1174" y="964"/>
                  </a:cubicBezTo>
                  <a:cubicBezTo>
                    <a:pt x="1177" y="950"/>
                    <a:pt x="1172" y="941"/>
                    <a:pt x="1162" y="944"/>
                  </a:cubicBezTo>
                  <a:close/>
                  <a:moveTo>
                    <a:pt x="1197" y="933"/>
                  </a:moveTo>
                  <a:cubicBezTo>
                    <a:pt x="1197" y="933"/>
                    <a:pt x="1197" y="933"/>
                    <a:pt x="1197" y="933"/>
                  </a:cubicBezTo>
                  <a:cubicBezTo>
                    <a:pt x="1189" y="936"/>
                    <a:pt x="1180" y="949"/>
                    <a:pt x="1177" y="963"/>
                  </a:cubicBezTo>
                  <a:cubicBezTo>
                    <a:pt x="1177" y="963"/>
                    <a:pt x="1177" y="963"/>
                    <a:pt x="1177" y="963"/>
                  </a:cubicBezTo>
                  <a:cubicBezTo>
                    <a:pt x="1174" y="977"/>
                    <a:pt x="1179" y="985"/>
                    <a:pt x="1187" y="982"/>
                  </a:cubicBezTo>
                  <a:cubicBezTo>
                    <a:pt x="1187" y="982"/>
                    <a:pt x="1187" y="982"/>
                    <a:pt x="1187" y="982"/>
                  </a:cubicBezTo>
                  <a:cubicBezTo>
                    <a:pt x="1195" y="978"/>
                    <a:pt x="1203" y="966"/>
                    <a:pt x="1206" y="952"/>
                  </a:cubicBezTo>
                  <a:cubicBezTo>
                    <a:pt x="1209" y="939"/>
                    <a:pt x="1205" y="930"/>
                    <a:pt x="1197" y="933"/>
                  </a:cubicBezTo>
                  <a:close/>
                  <a:moveTo>
                    <a:pt x="1227" y="922"/>
                  </a:moveTo>
                  <a:cubicBezTo>
                    <a:pt x="1227" y="922"/>
                    <a:pt x="1227" y="922"/>
                    <a:pt x="1227" y="922"/>
                  </a:cubicBezTo>
                  <a:cubicBezTo>
                    <a:pt x="1220" y="925"/>
                    <a:pt x="1211" y="938"/>
                    <a:pt x="1209" y="951"/>
                  </a:cubicBezTo>
                  <a:cubicBezTo>
                    <a:pt x="1209" y="951"/>
                    <a:pt x="1209" y="951"/>
                    <a:pt x="1209" y="951"/>
                  </a:cubicBezTo>
                  <a:cubicBezTo>
                    <a:pt x="1206" y="965"/>
                    <a:pt x="1209" y="972"/>
                    <a:pt x="1216" y="969"/>
                  </a:cubicBezTo>
                  <a:cubicBezTo>
                    <a:pt x="1216" y="969"/>
                    <a:pt x="1216" y="969"/>
                    <a:pt x="1216" y="969"/>
                  </a:cubicBezTo>
                  <a:cubicBezTo>
                    <a:pt x="1223" y="965"/>
                    <a:pt x="1230" y="953"/>
                    <a:pt x="1233" y="940"/>
                  </a:cubicBezTo>
                  <a:cubicBezTo>
                    <a:pt x="1236" y="927"/>
                    <a:pt x="1234" y="919"/>
                    <a:pt x="1227" y="922"/>
                  </a:cubicBezTo>
                  <a:close/>
                  <a:moveTo>
                    <a:pt x="1250" y="911"/>
                  </a:moveTo>
                  <a:cubicBezTo>
                    <a:pt x="1250" y="911"/>
                    <a:pt x="1250" y="911"/>
                    <a:pt x="1250" y="911"/>
                  </a:cubicBezTo>
                  <a:cubicBezTo>
                    <a:pt x="1245" y="914"/>
                    <a:pt x="1238" y="927"/>
                    <a:pt x="1235" y="940"/>
                  </a:cubicBezTo>
                  <a:cubicBezTo>
                    <a:pt x="1235" y="940"/>
                    <a:pt x="1235" y="940"/>
                    <a:pt x="1235" y="940"/>
                  </a:cubicBezTo>
                  <a:cubicBezTo>
                    <a:pt x="1232" y="953"/>
                    <a:pt x="1234" y="959"/>
                    <a:pt x="1239" y="956"/>
                  </a:cubicBezTo>
                  <a:cubicBezTo>
                    <a:pt x="1239" y="956"/>
                    <a:pt x="1239" y="956"/>
                    <a:pt x="1239" y="956"/>
                  </a:cubicBezTo>
                  <a:cubicBezTo>
                    <a:pt x="1245" y="952"/>
                    <a:pt x="1251" y="941"/>
                    <a:pt x="1254" y="928"/>
                  </a:cubicBezTo>
                  <a:cubicBezTo>
                    <a:pt x="1257" y="916"/>
                    <a:pt x="1256" y="909"/>
                    <a:pt x="1250" y="911"/>
                  </a:cubicBezTo>
                  <a:close/>
                  <a:moveTo>
                    <a:pt x="1268" y="900"/>
                  </a:moveTo>
                  <a:cubicBezTo>
                    <a:pt x="1268" y="900"/>
                    <a:pt x="1268" y="900"/>
                    <a:pt x="1268" y="900"/>
                  </a:cubicBezTo>
                  <a:cubicBezTo>
                    <a:pt x="1264" y="903"/>
                    <a:pt x="1258" y="915"/>
                    <a:pt x="1255" y="927"/>
                  </a:cubicBezTo>
                  <a:cubicBezTo>
                    <a:pt x="1255" y="927"/>
                    <a:pt x="1255" y="927"/>
                    <a:pt x="1255" y="927"/>
                  </a:cubicBezTo>
                  <a:cubicBezTo>
                    <a:pt x="1252" y="939"/>
                    <a:pt x="1253" y="946"/>
                    <a:pt x="1257" y="943"/>
                  </a:cubicBezTo>
                  <a:cubicBezTo>
                    <a:pt x="1257" y="943"/>
                    <a:pt x="1257" y="943"/>
                    <a:pt x="1257" y="943"/>
                  </a:cubicBezTo>
                  <a:cubicBezTo>
                    <a:pt x="1261" y="939"/>
                    <a:pt x="1265" y="928"/>
                    <a:pt x="1269" y="916"/>
                  </a:cubicBezTo>
                  <a:cubicBezTo>
                    <a:pt x="1272" y="905"/>
                    <a:pt x="1272" y="898"/>
                    <a:pt x="1268" y="900"/>
                  </a:cubicBezTo>
                  <a:close/>
                  <a:moveTo>
                    <a:pt x="1280" y="889"/>
                  </a:moveTo>
                  <a:cubicBezTo>
                    <a:pt x="1280" y="889"/>
                    <a:pt x="1280" y="889"/>
                    <a:pt x="1280" y="889"/>
                  </a:cubicBezTo>
                  <a:cubicBezTo>
                    <a:pt x="1278" y="892"/>
                    <a:pt x="1273" y="904"/>
                    <a:pt x="1270" y="915"/>
                  </a:cubicBezTo>
                  <a:cubicBezTo>
                    <a:pt x="1270" y="915"/>
                    <a:pt x="1270" y="915"/>
                    <a:pt x="1270" y="915"/>
                  </a:cubicBezTo>
                  <a:cubicBezTo>
                    <a:pt x="1267" y="927"/>
                    <a:pt x="1266" y="932"/>
                    <a:pt x="1269" y="929"/>
                  </a:cubicBezTo>
                  <a:cubicBezTo>
                    <a:pt x="1269" y="929"/>
                    <a:pt x="1269" y="929"/>
                    <a:pt x="1269" y="929"/>
                  </a:cubicBezTo>
                  <a:cubicBezTo>
                    <a:pt x="1271" y="925"/>
                    <a:pt x="1275" y="915"/>
                    <a:pt x="1278" y="904"/>
                  </a:cubicBezTo>
                  <a:cubicBezTo>
                    <a:pt x="1282" y="893"/>
                    <a:pt x="1288" y="881"/>
                    <a:pt x="1280" y="889"/>
                  </a:cubicBezTo>
                  <a:close/>
                  <a:moveTo>
                    <a:pt x="166" y="1020"/>
                  </a:moveTo>
                  <a:cubicBezTo>
                    <a:pt x="166" y="1020"/>
                    <a:pt x="166" y="1020"/>
                    <a:pt x="166" y="1020"/>
                  </a:cubicBezTo>
                  <a:cubicBezTo>
                    <a:pt x="153" y="1018"/>
                    <a:pt x="147" y="1026"/>
                    <a:pt x="150" y="1040"/>
                  </a:cubicBezTo>
                  <a:cubicBezTo>
                    <a:pt x="150" y="1040"/>
                    <a:pt x="150" y="1040"/>
                    <a:pt x="150" y="1040"/>
                  </a:cubicBezTo>
                  <a:cubicBezTo>
                    <a:pt x="153" y="1053"/>
                    <a:pt x="165" y="1067"/>
                    <a:pt x="177" y="1070"/>
                  </a:cubicBezTo>
                  <a:cubicBezTo>
                    <a:pt x="177" y="1070"/>
                    <a:pt x="177" y="1070"/>
                    <a:pt x="177" y="1070"/>
                  </a:cubicBezTo>
                  <a:cubicBezTo>
                    <a:pt x="189" y="1073"/>
                    <a:pt x="197" y="1065"/>
                    <a:pt x="194" y="1051"/>
                  </a:cubicBezTo>
                  <a:cubicBezTo>
                    <a:pt x="190" y="1037"/>
                    <a:pt x="178" y="1023"/>
                    <a:pt x="166" y="1020"/>
                  </a:cubicBezTo>
                  <a:close/>
                  <a:moveTo>
                    <a:pt x="217" y="1031"/>
                  </a:moveTo>
                  <a:cubicBezTo>
                    <a:pt x="217" y="1031"/>
                    <a:pt x="217" y="1031"/>
                    <a:pt x="217" y="1031"/>
                  </a:cubicBezTo>
                  <a:cubicBezTo>
                    <a:pt x="203" y="1028"/>
                    <a:pt x="195" y="1038"/>
                    <a:pt x="198" y="1052"/>
                  </a:cubicBezTo>
                  <a:cubicBezTo>
                    <a:pt x="198" y="1052"/>
                    <a:pt x="198" y="1052"/>
                    <a:pt x="198" y="1052"/>
                  </a:cubicBezTo>
                  <a:cubicBezTo>
                    <a:pt x="201" y="1066"/>
                    <a:pt x="213" y="1079"/>
                    <a:pt x="227" y="1082"/>
                  </a:cubicBezTo>
                  <a:cubicBezTo>
                    <a:pt x="227" y="1082"/>
                    <a:pt x="227" y="1082"/>
                    <a:pt x="227" y="1082"/>
                  </a:cubicBezTo>
                  <a:cubicBezTo>
                    <a:pt x="241" y="1085"/>
                    <a:pt x="249" y="1076"/>
                    <a:pt x="247" y="1062"/>
                  </a:cubicBezTo>
                  <a:cubicBezTo>
                    <a:pt x="244" y="1047"/>
                    <a:pt x="230" y="1034"/>
                    <a:pt x="217" y="1031"/>
                  </a:cubicBezTo>
                  <a:close/>
                  <a:moveTo>
                    <a:pt x="273" y="1041"/>
                  </a:moveTo>
                  <a:cubicBezTo>
                    <a:pt x="273" y="1041"/>
                    <a:pt x="273" y="1041"/>
                    <a:pt x="273" y="1041"/>
                  </a:cubicBezTo>
                  <a:cubicBezTo>
                    <a:pt x="257" y="1039"/>
                    <a:pt x="248" y="1048"/>
                    <a:pt x="251" y="1063"/>
                  </a:cubicBezTo>
                  <a:cubicBezTo>
                    <a:pt x="251" y="1063"/>
                    <a:pt x="251" y="1063"/>
                    <a:pt x="251" y="1063"/>
                  </a:cubicBezTo>
                  <a:cubicBezTo>
                    <a:pt x="254" y="1077"/>
                    <a:pt x="267" y="1090"/>
                    <a:pt x="282" y="1093"/>
                  </a:cubicBezTo>
                  <a:cubicBezTo>
                    <a:pt x="282" y="1093"/>
                    <a:pt x="282" y="1093"/>
                    <a:pt x="282" y="1093"/>
                  </a:cubicBezTo>
                  <a:cubicBezTo>
                    <a:pt x="297" y="1096"/>
                    <a:pt x="307" y="1087"/>
                    <a:pt x="305" y="1072"/>
                  </a:cubicBezTo>
                  <a:cubicBezTo>
                    <a:pt x="302" y="1057"/>
                    <a:pt x="287" y="1044"/>
                    <a:pt x="273" y="1041"/>
                  </a:cubicBezTo>
                  <a:close/>
                  <a:moveTo>
                    <a:pt x="334" y="1050"/>
                  </a:moveTo>
                  <a:cubicBezTo>
                    <a:pt x="334" y="1050"/>
                    <a:pt x="334" y="1050"/>
                    <a:pt x="334" y="1050"/>
                  </a:cubicBezTo>
                  <a:cubicBezTo>
                    <a:pt x="317" y="1048"/>
                    <a:pt x="307" y="1058"/>
                    <a:pt x="309" y="1073"/>
                  </a:cubicBezTo>
                  <a:cubicBezTo>
                    <a:pt x="309" y="1073"/>
                    <a:pt x="309" y="1073"/>
                    <a:pt x="309" y="1073"/>
                  </a:cubicBezTo>
                  <a:cubicBezTo>
                    <a:pt x="312" y="1088"/>
                    <a:pt x="325" y="1101"/>
                    <a:pt x="342" y="1103"/>
                  </a:cubicBezTo>
                  <a:cubicBezTo>
                    <a:pt x="342" y="1103"/>
                    <a:pt x="342" y="1103"/>
                    <a:pt x="342" y="1103"/>
                  </a:cubicBezTo>
                  <a:cubicBezTo>
                    <a:pt x="358" y="1105"/>
                    <a:pt x="369" y="1096"/>
                    <a:pt x="367" y="1081"/>
                  </a:cubicBezTo>
                  <a:cubicBezTo>
                    <a:pt x="365" y="1066"/>
                    <a:pt x="350" y="1052"/>
                    <a:pt x="334" y="1050"/>
                  </a:cubicBezTo>
                  <a:close/>
                  <a:moveTo>
                    <a:pt x="399" y="1057"/>
                  </a:moveTo>
                  <a:cubicBezTo>
                    <a:pt x="399" y="1057"/>
                    <a:pt x="399" y="1057"/>
                    <a:pt x="399" y="1057"/>
                  </a:cubicBezTo>
                  <a:cubicBezTo>
                    <a:pt x="381" y="1056"/>
                    <a:pt x="370" y="1066"/>
                    <a:pt x="372" y="1081"/>
                  </a:cubicBezTo>
                  <a:cubicBezTo>
                    <a:pt x="372" y="1081"/>
                    <a:pt x="372" y="1081"/>
                    <a:pt x="372" y="1081"/>
                  </a:cubicBezTo>
                  <a:cubicBezTo>
                    <a:pt x="374" y="1096"/>
                    <a:pt x="388" y="1109"/>
                    <a:pt x="405" y="1111"/>
                  </a:cubicBezTo>
                  <a:cubicBezTo>
                    <a:pt x="405" y="1111"/>
                    <a:pt x="405" y="1111"/>
                    <a:pt x="405" y="1111"/>
                  </a:cubicBezTo>
                  <a:cubicBezTo>
                    <a:pt x="422" y="1113"/>
                    <a:pt x="435" y="1103"/>
                    <a:pt x="433" y="1088"/>
                  </a:cubicBezTo>
                  <a:cubicBezTo>
                    <a:pt x="432" y="1072"/>
                    <a:pt x="416" y="1059"/>
                    <a:pt x="399" y="1057"/>
                  </a:cubicBezTo>
                  <a:close/>
                  <a:moveTo>
                    <a:pt x="468" y="1063"/>
                  </a:moveTo>
                  <a:cubicBezTo>
                    <a:pt x="468" y="1063"/>
                    <a:pt x="468" y="1063"/>
                    <a:pt x="468" y="1063"/>
                  </a:cubicBezTo>
                  <a:cubicBezTo>
                    <a:pt x="450" y="1062"/>
                    <a:pt x="437" y="1073"/>
                    <a:pt x="438" y="1088"/>
                  </a:cubicBezTo>
                  <a:cubicBezTo>
                    <a:pt x="438" y="1088"/>
                    <a:pt x="438" y="1088"/>
                    <a:pt x="438" y="1088"/>
                  </a:cubicBezTo>
                  <a:cubicBezTo>
                    <a:pt x="440" y="1103"/>
                    <a:pt x="455" y="1116"/>
                    <a:pt x="473" y="1117"/>
                  </a:cubicBezTo>
                  <a:cubicBezTo>
                    <a:pt x="473" y="1117"/>
                    <a:pt x="473" y="1117"/>
                    <a:pt x="473" y="1117"/>
                  </a:cubicBezTo>
                  <a:cubicBezTo>
                    <a:pt x="490" y="1118"/>
                    <a:pt x="503" y="1107"/>
                    <a:pt x="503" y="1093"/>
                  </a:cubicBezTo>
                  <a:cubicBezTo>
                    <a:pt x="501" y="1077"/>
                    <a:pt x="486" y="1064"/>
                    <a:pt x="468" y="1063"/>
                  </a:cubicBezTo>
                  <a:close/>
                  <a:moveTo>
                    <a:pt x="1186" y="985"/>
                  </a:moveTo>
                  <a:cubicBezTo>
                    <a:pt x="1186" y="985"/>
                    <a:pt x="1186" y="985"/>
                    <a:pt x="1186" y="985"/>
                  </a:cubicBezTo>
                  <a:cubicBezTo>
                    <a:pt x="1178" y="989"/>
                    <a:pt x="1168" y="1002"/>
                    <a:pt x="1164" y="1015"/>
                  </a:cubicBezTo>
                  <a:cubicBezTo>
                    <a:pt x="1164" y="1015"/>
                    <a:pt x="1164" y="1015"/>
                    <a:pt x="1164" y="1015"/>
                  </a:cubicBezTo>
                  <a:cubicBezTo>
                    <a:pt x="1161" y="1028"/>
                    <a:pt x="1165" y="1034"/>
                    <a:pt x="1173" y="1031"/>
                  </a:cubicBezTo>
                  <a:cubicBezTo>
                    <a:pt x="1173" y="1031"/>
                    <a:pt x="1173" y="1031"/>
                    <a:pt x="1173" y="1031"/>
                  </a:cubicBezTo>
                  <a:cubicBezTo>
                    <a:pt x="1181" y="1027"/>
                    <a:pt x="1190" y="1014"/>
                    <a:pt x="1194" y="1002"/>
                  </a:cubicBezTo>
                  <a:cubicBezTo>
                    <a:pt x="1197" y="989"/>
                    <a:pt x="1194" y="982"/>
                    <a:pt x="1186" y="985"/>
                  </a:cubicBezTo>
                  <a:close/>
                  <a:moveTo>
                    <a:pt x="1215" y="972"/>
                  </a:moveTo>
                  <a:cubicBezTo>
                    <a:pt x="1215" y="972"/>
                    <a:pt x="1215" y="972"/>
                    <a:pt x="1215" y="972"/>
                  </a:cubicBezTo>
                  <a:cubicBezTo>
                    <a:pt x="1208" y="976"/>
                    <a:pt x="1199" y="989"/>
                    <a:pt x="1196" y="1001"/>
                  </a:cubicBezTo>
                  <a:cubicBezTo>
                    <a:pt x="1196" y="1001"/>
                    <a:pt x="1196" y="1001"/>
                    <a:pt x="1196" y="1001"/>
                  </a:cubicBezTo>
                  <a:cubicBezTo>
                    <a:pt x="1192" y="1013"/>
                    <a:pt x="1195" y="1020"/>
                    <a:pt x="1202" y="1016"/>
                  </a:cubicBezTo>
                  <a:cubicBezTo>
                    <a:pt x="1202" y="1016"/>
                    <a:pt x="1202" y="1016"/>
                    <a:pt x="1202" y="1016"/>
                  </a:cubicBezTo>
                  <a:cubicBezTo>
                    <a:pt x="1209" y="1012"/>
                    <a:pt x="1216" y="1000"/>
                    <a:pt x="1220" y="988"/>
                  </a:cubicBezTo>
                  <a:cubicBezTo>
                    <a:pt x="1224" y="976"/>
                    <a:pt x="1221" y="969"/>
                    <a:pt x="1215" y="972"/>
                  </a:cubicBezTo>
                  <a:close/>
                  <a:moveTo>
                    <a:pt x="1238" y="959"/>
                  </a:moveTo>
                  <a:cubicBezTo>
                    <a:pt x="1238" y="959"/>
                    <a:pt x="1238" y="959"/>
                    <a:pt x="1238" y="959"/>
                  </a:cubicBezTo>
                  <a:cubicBezTo>
                    <a:pt x="1233" y="963"/>
                    <a:pt x="1226" y="975"/>
                    <a:pt x="1222" y="987"/>
                  </a:cubicBezTo>
                  <a:cubicBezTo>
                    <a:pt x="1222" y="987"/>
                    <a:pt x="1222" y="987"/>
                    <a:pt x="1222" y="987"/>
                  </a:cubicBezTo>
                  <a:cubicBezTo>
                    <a:pt x="1218" y="999"/>
                    <a:pt x="1220" y="1004"/>
                    <a:pt x="1225" y="1001"/>
                  </a:cubicBezTo>
                  <a:cubicBezTo>
                    <a:pt x="1225" y="1001"/>
                    <a:pt x="1225" y="1001"/>
                    <a:pt x="1225" y="1001"/>
                  </a:cubicBezTo>
                  <a:cubicBezTo>
                    <a:pt x="1230" y="996"/>
                    <a:pt x="1237" y="985"/>
                    <a:pt x="1241" y="974"/>
                  </a:cubicBezTo>
                  <a:cubicBezTo>
                    <a:pt x="1244" y="962"/>
                    <a:pt x="1244" y="956"/>
                    <a:pt x="1238" y="959"/>
                  </a:cubicBezTo>
                  <a:close/>
                  <a:moveTo>
                    <a:pt x="1256" y="946"/>
                  </a:moveTo>
                  <a:cubicBezTo>
                    <a:pt x="1256" y="946"/>
                    <a:pt x="1256" y="946"/>
                    <a:pt x="1256" y="946"/>
                  </a:cubicBezTo>
                  <a:cubicBezTo>
                    <a:pt x="1252" y="949"/>
                    <a:pt x="1246" y="961"/>
                    <a:pt x="1242" y="972"/>
                  </a:cubicBezTo>
                  <a:cubicBezTo>
                    <a:pt x="1242" y="972"/>
                    <a:pt x="1242" y="972"/>
                    <a:pt x="1242" y="972"/>
                  </a:cubicBezTo>
                  <a:cubicBezTo>
                    <a:pt x="1238" y="984"/>
                    <a:pt x="1239" y="989"/>
                    <a:pt x="1243" y="985"/>
                  </a:cubicBezTo>
                  <a:cubicBezTo>
                    <a:pt x="1243" y="985"/>
                    <a:pt x="1243" y="985"/>
                    <a:pt x="1243" y="985"/>
                  </a:cubicBezTo>
                  <a:cubicBezTo>
                    <a:pt x="1246" y="981"/>
                    <a:pt x="1252" y="970"/>
                    <a:pt x="1256" y="959"/>
                  </a:cubicBezTo>
                  <a:cubicBezTo>
                    <a:pt x="1259" y="948"/>
                    <a:pt x="1260" y="942"/>
                    <a:pt x="1256" y="946"/>
                  </a:cubicBezTo>
                  <a:close/>
                  <a:moveTo>
                    <a:pt x="1268" y="932"/>
                  </a:moveTo>
                  <a:cubicBezTo>
                    <a:pt x="1268" y="932"/>
                    <a:pt x="1268" y="932"/>
                    <a:pt x="1268" y="932"/>
                  </a:cubicBezTo>
                  <a:cubicBezTo>
                    <a:pt x="1265" y="936"/>
                    <a:pt x="1260" y="947"/>
                    <a:pt x="1257" y="958"/>
                  </a:cubicBezTo>
                  <a:cubicBezTo>
                    <a:pt x="1257" y="958"/>
                    <a:pt x="1257" y="958"/>
                    <a:pt x="1257" y="958"/>
                  </a:cubicBezTo>
                  <a:cubicBezTo>
                    <a:pt x="1253" y="969"/>
                    <a:pt x="1252" y="973"/>
                    <a:pt x="1254" y="969"/>
                  </a:cubicBezTo>
                  <a:cubicBezTo>
                    <a:pt x="1254" y="969"/>
                    <a:pt x="1254" y="969"/>
                    <a:pt x="1254" y="969"/>
                  </a:cubicBezTo>
                  <a:cubicBezTo>
                    <a:pt x="1257" y="965"/>
                    <a:pt x="1261" y="955"/>
                    <a:pt x="1265" y="944"/>
                  </a:cubicBezTo>
                  <a:cubicBezTo>
                    <a:pt x="1269" y="934"/>
                    <a:pt x="1270" y="929"/>
                    <a:pt x="1268" y="932"/>
                  </a:cubicBezTo>
                  <a:close/>
                  <a:moveTo>
                    <a:pt x="178" y="1073"/>
                  </a:moveTo>
                  <a:cubicBezTo>
                    <a:pt x="178" y="1073"/>
                    <a:pt x="178" y="1073"/>
                    <a:pt x="178" y="1073"/>
                  </a:cubicBezTo>
                  <a:cubicBezTo>
                    <a:pt x="165" y="1070"/>
                    <a:pt x="159" y="1078"/>
                    <a:pt x="163" y="1090"/>
                  </a:cubicBezTo>
                  <a:cubicBezTo>
                    <a:pt x="163" y="1090"/>
                    <a:pt x="163" y="1090"/>
                    <a:pt x="163" y="1090"/>
                  </a:cubicBezTo>
                  <a:cubicBezTo>
                    <a:pt x="166" y="1103"/>
                    <a:pt x="178" y="1115"/>
                    <a:pt x="190" y="1119"/>
                  </a:cubicBezTo>
                  <a:cubicBezTo>
                    <a:pt x="190" y="1119"/>
                    <a:pt x="190" y="1119"/>
                    <a:pt x="190" y="1119"/>
                  </a:cubicBezTo>
                  <a:cubicBezTo>
                    <a:pt x="202" y="1122"/>
                    <a:pt x="209" y="1115"/>
                    <a:pt x="206" y="1103"/>
                  </a:cubicBezTo>
                  <a:cubicBezTo>
                    <a:pt x="203" y="1090"/>
                    <a:pt x="190" y="1077"/>
                    <a:pt x="178" y="1073"/>
                  </a:cubicBezTo>
                  <a:close/>
                  <a:moveTo>
                    <a:pt x="228" y="1086"/>
                  </a:moveTo>
                  <a:cubicBezTo>
                    <a:pt x="228" y="1086"/>
                    <a:pt x="228" y="1086"/>
                    <a:pt x="228" y="1086"/>
                  </a:cubicBezTo>
                  <a:cubicBezTo>
                    <a:pt x="214" y="1083"/>
                    <a:pt x="207" y="1091"/>
                    <a:pt x="210" y="1104"/>
                  </a:cubicBezTo>
                  <a:cubicBezTo>
                    <a:pt x="210" y="1104"/>
                    <a:pt x="210" y="1104"/>
                    <a:pt x="210" y="1104"/>
                  </a:cubicBezTo>
                  <a:cubicBezTo>
                    <a:pt x="213" y="1117"/>
                    <a:pt x="226" y="1129"/>
                    <a:pt x="239" y="1132"/>
                  </a:cubicBezTo>
                  <a:cubicBezTo>
                    <a:pt x="239" y="1132"/>
                    <a:pt x="239" y="1132"/>
                    <a:pt x="239" y="1132"/>
                  </a:cubicBezTo>
                  <a:cubicBezTo>
                    <a:pt x="252" y="1135"/>
                    <a:pt x="261" y="1129"/>
                    <a:pt x="258" y="1115"/>
                  </a:cubicBezTo>
                  <a:cubicBezTo>
                    <a:pt x="255" y="1102"/>
                    <a:pt x="241" y="1089"/>
                    <a:pt x="228" y="1086"/>
                  </a:cubicBezTo>
                  <a:close/>
                  <a:moveTo>
                    <a:pt x="283" y="1097"/>
                  </a:moveTo>
                  <a:cubicBezTo>
                    <a:pt x="283" y="1097"/>
                    <a:pt x="283" y="1097"/>
                    <a:pt x="283" y="1097"/>
                  </a:cubicBezTo>
                  <a:cubicBezTo>
                    <a:pt x="268" y="1094"/>
                    <a:pt x="259" y="1103"/>
                    <a:pt x="262" y="1116"/>
                  </a:cubicBezTo>
                  <a:cubicBezTo>
                    <a:pt x="262" y="1116"/>
                    <a:pt x="262" y="1116"/>
                    <a:pt x="262" y="1116"/>
                  </a:cubicBezTo>
                  <a:cubicBezTo>
                    <a:pt x="265" y="1129"/>
                    <a:pt x="278" y="1141"/>
                    <a:pt x="293" y="1144"/>
                  </a:cubicBezTo>
                  <a:cubicBezTo>
                    <a:pt x="293" y="1144"/>
                    <a:pt x="293" y="1144"/>
                    <a:pt x="293" y="1144"/>
                  </a:cubicBezTo>
                  <a:cubicBezTo>
                    <a:pt x="307" y="1147"/>
                    <a:pt x="317" y="1139"/>
                    <a:pt x="314" y="1126"/>
                  </a:cubicBezTo>
                  <a:cubicBezTo>
                    <a:pt x="311" y="1112"/>
                    <a:pt x="298" y="1099"/>
                    <a:pt x="283" y="1097"/>
                  </a:cubicBezTo>
                  <a:close/>
                  <a:moveTo>
                    <a:pt x="342" y="1107"/>
                  </a:moveTo>
                  <a:cubicBezTo>
                    <a:pt x="342" y="1107"/>
                    <a:pt x="342" y="1107"/>
                    <a:pt x="342" y="1107"/>
                  </a:cubicBezTo>
                  <a:cubicBezTo>
                    <a:pt x="326" y="1105"/>
                    <a:pt x="316" y="1114"/>
                    <a:pt x="319" y="1127"/>
                  </a:cubicBezTo>
                  <a:cubicBezTo>
                    <a:pt x="319" y="1127"/>
                    <a:pt x="319" y="1127"/>
                    <a:pt x="319" y="1127"/>
                  </a:cubicBezTo>
                  <a:cubicBezTo>
                    <a:pt x="321" y="1140"/>
                    <a:pt x="335" y="1152"/>
                    <a:pt x="351" y="1155"/>
                  </a:cubicBezTo>
                  <a:cubicBezTo>
                    <a:pt x="351" y="1155"/>
                    <a:pt x="351" y="1155"/>
                    <a:pt x="351" y="1155"/>
                  </a:cubicBezTo>
                  <a:cubicBezTo>
                    <a:pt x="366" y="1157"/>
                    <a:pt x="377" y="1149"/>
                    <a:pt x="375" y="1135"/>
                  </a:cubicBezTo>
                  <a:cubicBezTo>
                    <a:pt x="373" y="1122"/>
                    <a:pt x="358" y="1109"/>
                    <a:pt x="342" y="1107"/>
                  </a:cubicBezTo>
                  <a:close/>
                  <a:moveTo>
                    <a:pt x="406" y="1115"/>
                  </a:moveTo>
                  <a:cubicBezTo>
                    <a:pt x="406" y="1115"/>
                    <a:pt x="406" y="1115"/>
                    <a:pt x="406" y="1115"/>
                  </a:cubicBezTo>
                  <a:cubicBezTo>
                    <a:pt x="389" y="1113"/>
                    <a:pt x="378" y="1123"/>
                    <a:pt x="380" y="1136"/>
                  </a:cubicBezTo>
                  <a:cubicBezTo>
                    <a:pt x="380" y="1136"/>
                    <a:pt x="380" y="1136"/>
                    <a:pt x="380" y="1136"/>
                  </a:cubicBezTo>
                  <a:cubicBezTo>
                    <a:pt x="382" y="1150"/>
                    <a:pt x="396" y="1162"/>
                    <a:pt x="413" y="1163"/>
                  </a:cubicBezTo>
                  <a:cubicBezTo>
                    <a:pt x="413" y="1163"/>
                    <a:pt x="413" y="1163"/>
                    <a:pt x="413" y="1163"/>
                  </a:cubicBezTo>
                  <a:cubicBezTo>
                    <a:pt x="429" y="1165"/>
                    <a:pt x="441" y="1156"/>
                    <a:pt x="439" y="1143"/>
                  </a:cubicBezTo>
                  <a:cubicBezTo>
                    <a:pt x="438" y="1129"/>
                    <a:pt x="423" y="1117"/>
                    <a:pt x="406" y="1115"/>
                  </a:cubicBezTo>
                  <a:close/>
                  <a:moveTo>
                    <a:pt x="473" y="1121"/>
                  </a:moveTo>
                  <a:cubicBezTo>
                    <a:pt x="473" y="1121"/>
                    <a:pt x="473" y="1121"/>
                    <a:pt x="473" y="1121"/>
                  </a:cubicBezTo>
                  <a:cubicBezTo>
                    <a:pt x="455" y="1120"/>
                    <a:pt x="443" y="1130"/>
                    <a:pt x="444" y="1143"/>
                  </a:cubicBezTo>
                  <a:cubicBezTo>
                    <a:pt x="444" y="1143"/>
                    <a:pt x="444" y="1143"/>
                    <a:pt x="444" y="1143"/>
                  </a:cubicBezTo>
                  <a:cubicBezTo>
                    <a:pt x="446" y="1157"/>
                    <a:pt x="460" y="1168"/>
                    <a:pt x="478" y="1170"/>
                  </a:cubicBezTo>
                  <a:cubicBezTo>
                    <a:pt x="478" y="1170"/>
                    <a:pt x="478" y="1170"/>
                    <a:pt x="478" y="1170"/>
                  </a:cubicBezTo>
                  <a:cubicBezTo>
                    <a:pt x="495" y="1171"/>
                    <a:pt x="507" y="1162"/>
                    <a:pt x="507" y="1148"/>
                  </a:cubicBezTo>
                  <a:cubicBezTo>
                    <a:pt x="505" y="1135"/>
                    <a:pt x="491" y="1122"/>
                    <a:pt x="473" y="1121"/>
                  </a:cubicBezTo>
                  <a:close/>
                  <a:moveTo>
                    <a:pt x="542" y="1125"/>
                  </a:moveTo>
                  <a:cubicBezTo>
                    <a:pt x="542" y="1125"/>
                    <a:pt x="542" y="1125"/>
                    <a:pt x="542" y="1125"/>
                  </a:cubicBezTo>
                  <a:cubicBezTo>
                    <a:pt x="524" y="1125"/>
                    <a:pt x="511" y="1135"/>
                    <a:pt x="512" y="1149"/>
                  </a:cubicBezTo>
                  <a:cubicBezTo>
                    <a:pt x="512" y="1149"/>
                    <a:pt x="512" y="1149"/>
                    <a:pt x="512" y="1149"/>
                  </a:cubicBezTo>
                  <a:cubicBezTo>
                    <a:pt x="513" y="1162"/>
                    <a:pt x="527" y="1173"/>
                    <a:pt x="545" y="1174"/>
                  </a:cubicBezTo>
                  <a:cubicBezTo>
                    <a:pt x="545" y="1174"/>
                    <a:pt x="545" y="1174"/>
                    <a:pt x="545" y="1174"/>
                  </a:cubicBezTo>
                  <a:cubicBezTo>
                    <a:pt x="563" y="1174"/>
                    <a:pt x="576" y="1165"/>
                    <a:pt x="576" y="1151"/>
                  </a:cubicBezTo>
                  <a:cubicBezTo>
                    <a:pt x="575" y="1137"/>
                    <a:pt x="561" y="1126"/>
                    <a:pt x="542" y="1125"/>
                  </a:cubicBezTo>
                  <a:close/>
                  <a:moveTo>
                    <a:pt x="1172" y="1034"/>
                  </a:moveTo>
                  <a:cubicBezTo>
                    <a:pt x="1172" y="1034"/>
                    <a:pt x="1172" y="1034"/>
                    <a:pt x="1172" y="1034"/>
                  </a:cubicBezTo>
                  <a:cubicBezTo>
                    <a:pt x="1164" y="1038"/>
                    <a:pt x="1154" y="1050"/>
                    <a:pt x="1150" y="1062"/>
                  </a:cubicBezTo>
                  <a:cubicBezTo>
                    <a:pt x="1150" y="1062"/>
                    <a:pt x="1150" y="1062"/>
                    <a:pt x="1150" y="1062"/>
                  </a:cubicBezTo>
                  <a:cubicBezTo>
                    <a:pt x="1146" y="1074"/>
                    <a:pt x="1150" y="1079"/>
                    <a:pt x="1158" y="1075"/>
                  </a:cubicBezTo>
                  <a:cubicBezTo>
                    <a:pt x="1158" y="1075"/>
                    <a:pt x="1158" y="1075"/>
                    <a:pt x="1158" y="1075"/>
                  </a:cubicBezTo>
                  <a:cubicBezTo>
                    <a:pt x="1166" y="1071"/>
                    <a:pt x="1175" y="1059"/>
                    <a:pt x="1179" y="1048"/>
                  </a:cubicBezTo>
                  <a:cubicBezTo>
                    <a:pt x="1183" y="1036"/>
                    <a:pt x="1180" y="1030"/>
                    <a:pt x="1172" y="1034"/>
                  </a:cubicBezTo>
                  <a:close/>
                  <a:moveTo>
                    <a:pt x="1201" y="1019"/>
                  </a:moveTo>
                  <a:cubicBezTo>
                    <a:pt x="1201" y="1019"/>
                    <a:pt x="1201" y="1019"/>
                    <a:pt x="1201" y="1019"/>
                  </a:cubicBezTo>
                  <a:cubicBezTo>
                    <a:pt x="1194" y="1023"/>
                    <a:pt x="1185" y="1035"/>
                    <a:pt x="1181" y="1047"/>
                  </a:cubicBezTo>
                  <a:cubicBezTo>
                    <a:pt x="1181" y="1047"/>
                    <a:pt x="1181" y="1047"/>
                    <a:pt x="1181" y="1047"/>
                  </a:cubicBezTo>
                  <a:cubicBezTo>
                    <a:pt x="1177" y="1058"/>
                    <a:pt x="1179" y="1063"/>
                    <a:pt x="1186" y="1059"/>
                  </a:cubicBezTo>
                  <a:cubicBezTo>
                    <a:pt x="1186" y="1059"/>
                    <a:pt x="1186" y="1059"/>
                    <a:pt x="1186" y="1059"/>
                  </a:cubicBezTo>
                  <a:cubicBezTo>
                    <a:pt x="1192" y="1054"/>
                    <a:pt x="1200" y="1043"/>
                    <a:pt x="1205" y="1032"/>
                  </a:cubicBezTo>
                  <a:cubicBezTo>
                    <a:pt x="1209" y="1021"/>
                    <a:pt x="1208" y="1015"/>
                    <a:pt x="1201" y="1019"/>
                  </a:cubicBezTo>
                  <a:close/>
                  <a:moveTo>
                    <a:pt x="1224" y="1004"/>
                  </a:moveTo>
                  <a:cubicBezTo>
                    <a:pt x="1224" y="1004"/>
                    <a:pt x="1224" y="1004"/>
                    <a:pt x="1224" y="1004"/>
                  </a:cubicBezTo>
                  <a:cubicBezTo>
                    <a:pt x="1219" y="1008"/>
                    <a:pt x="1211" y="1020"/>
                    <a:pt x="1207" y="1031"/>
                  </a:cubicBezTo>
                  <a:cubicBezTo>
                    <a:pt x="1207" y="1031"/>
                    <a:pt x="1207" y="1031"/>
                    <a:pt x="1207" y="1031"/>
                  </a:cubicBezTo>
                  <a:cubicBezTo>
                    <a:pt x="1203" y="1042"/>
                    <a:pt x="1204" y="1046"/>
                    <a:pt x="1209" y="1042"/>
                  </a:cubicBezTo>
                  <a:cubicBezTo>
                    <a:pt x="1209" y="1042"/>
                    <a:pt x="1209" y="1042"/>
                    <a:pt x="1209" y="1042"/>
                  </a:cubicBezTo>
                  <a:cubicBezTo>
                    <a:pt x="1214" y="1037"/>
                    <a:pt x="1221" y="1025"/>
                    <a:pt x="1225" y="1015"/>
                  </a:cubicBezTo>
                  <a:cubicBezTo>
                    <a:pt x="1230" y="1005"/>
                    <a:pt x="1229" y="1000"/>
                    <a:pt x="1224" y="1004"/>
                  </a:cubicBezTo>
                  <a:close/>
                  <a:moveTo>
                    <a:pt x="1241" y="988"/>
                  </a:moveTo>
                  <a:cubicBezTo>
                    <a:pt x="1241" y="988"/>
                    <a:pt x="1241" y="988"/>
                    <a:pt x="1241" y="988"/>
                  </a:cubicBezTo>
                  <a:cubicBezTo>
                    <a:pt x="1238" y="992"/>
                    <a:pt x="1231" y="1004"/>
                    <a:pt x="1227" y="1014"/>
                  </a:cubicBezTo>
                  <a:cubicBezTo>
                    <a:pt x="1227" y="1014"/>
                    <a:pt x="1227" y="1014"/>
                    <a:pt x="1227" y="1014"/>
                  </a:cubicBezTo>
                  <a:cubicBezTo>
                    <a:pt x="1222" y="1025"/>
                    <a:pt x="1223" y="1029"/>
                    <a:pt x="1226" y="1024"/>
                  </a:cubicBezTo>
                  <a:cubicBezTo>
                    <a:pt x="1226" y="1024"/>
                    <a:pt x="1226" y="1024"/>
                    <a:pt x="1226" y="1024"/>
                  </a:cubicBezTo>
                  <a:cubicBezTo>
                    <a:pt x="1230" y="1020"/>
                    <a:pt x="1236" y="1009"/>
                    <a:pt x="1240" y="999"/>
                  </a:cubicBezTo>
                  <a:cubicBezTo>
                    <a:pt x="1244" y="989"/>
                    <a:pt x="1245" y="984"/>
                    <a:pt x="1241" y="988"/>
                  </a:cubicBezTo>
                  <a:close/>
                  <a:moveTo>
                    <a:pt x="191" y="1122"/>
                  </a:moveTo>
                  <a:cubicBezTo>
                    <a:pt x="191" y="1122"/>
                    <a:pt x="191" y="1122"/>
                    <a:pt x="191" y="1122"/>
                  </a:cubicBezTo>
                  <a:cubicBezTo>
                    <a:pt x="179" y="1119"/>
                    <a:pt x="173" y="1125"/>
                    <a:pt x="177" y="1136"/>
                  </a:cubicBezTo>
                  <a:cubicBezTo>
                    <a:pt x="177" y="1136"/>
                    <a:pt x="177" y="1136"/>
                    <a:pt x="177" y="1136"/>
                  </a:cubicBezTo>
                  <a:cubicBezTo>
                    <a:pt x="181" y="1147"/>
                    <a:pt x="192" y="1159"/>
                    <a:pt x="204" y="1163"/>
                  </a:cubicBezTo>
                  <a:cubicBezTo>
                    <a:pt x="204" y="1163"/>
                    <a:pt x="204" y="1163"/>
                    <a:pt x="204" y="1163"/>
                  </a:cubicBezTo>
                  <a:cubicBezTo>
                    <a:pt x="216" y="1167"/>
                    <a:pt x="222" y="1161"/>
                    <a:pt x="219" y="1150"/>
                  </a:cubicBezTo>
                  <a:cubicBezTo>
                    <a:pt x="215" y="1138"/>
                    <a:pt x="203" y="1126"/>
                    <a:pt x="191" y="1122"/>
                  </a:cubicBezTo>
                  <a:close/>
                  <a:moveTo>
                    <a:pt x="240" y="1136"/>
                  </a:moveTo>
                  <a:cubicBezTo>
                    <a:pt x="240" y="1136"/>
                    <a:pt x="240" y="1136"/>
                    <a:pt x="240" y="1136"/>
                  </a:cubicBezTo>
                  <a:cubicBezTo>
                    <a:pt x="226" y="1132"/>
                    <a:pt x="219" y="1139"/>
                    <a:pt x="223" y="1151"/>
                  </a:cubicBezTo>
                  <a:cubicBezTo>
                    <a:pt x="223" y="1151"/>
                    <a:pt x="223" y="1151"/>
                    <a:pt x="223" y="1151"/>
                  </a:cubicBezTo>
                  <a:cubicBezTo>
                    <a:pt x="227" y="1162"/>
                    <a:pt x="239" y="1174"/>
                    <a:pt x="252" y="1177"/>
                  </a:cubicBezTo>
                  <a:cubicBezTo>
                    <a:pt x="252" y="1177"/>
                    <a:pt x="252" y="1177"/>
                    <a:pt x="252" y="1177"/>
                  </a:cubicBezTo>
                  <a:cubicBezTo>
                    <a:pt x="265" y="1181"/>
                    <a:pt x="273" y="1175"/>
                    <a:pt x="270" y="1163"/>
                  </a:cubicBezTo>
                  <a:cubicBezTo>
                    <a:pt x="266" y="1151"/>
                    <a:pt x="253" y="1139"/>
                    <a:pt x="240" y="1136"/>
                  </a:cubicBezTo>
                  <a:close/>
                  <a:moveTo>
                    <a:pt x="293" y="1148"/>
                  </a:moveTo>
                  <a:cubicBezTo>
                    <a:pt x="293" y="1148"/>
                    <a:pt x="293" y="1148"/>
                    <a:pt x="293" y="1148"/>
                  </a:cubicBezTo>
                  <a:cubicBezTo>
                    <a:pt x="279" y="1145"/>
                    <a:pt x="270" y="1152"/>
                    <a:pt x="274" y="1164"/>
                  </a:cubicBezTo>
                  <a:cubicBezTo>
                    <a:pt x="274" y="1164"/>
                    <a:pt x="274" y="1164"/>
                    <a:pt x="274" y="1164"/>
                  </a:cubicBezTo>
                  <a:cubicBezTo>
                    <a:pt x="277" y="1176"/>
                    <a:pt x="290" y="1187"/>
                    <a:pt x="304" y="1190"/>
                  </a:cubicBezTo>
                  <a:cubicBezTo>
                    <a:pt x="304" y="1190"/>
                    <a:pt x="304" y="1190"/>
                    <a:pt x="304" y="1190"/>
                  </a:cubicBezTo>
                  <a:cubicBezTo>
                    <a:pt x="319" y="1193"/>
                    <a:pt x="327" y="1187"/>
                    <a:pt x="325" y="1175"/>
                  </a:cubicBezTo>
                  <a:cubicBezTo>
                    <a:pt x="322" y="1163"/>
                    <a:pt x="308" y="1151"/>
                    <a:pt x="293" y="1148"/>
                  </a:cubicBezTo>
                  <a:close/>
                  <a:moveTo>
                    <a:pt x="351" y="1158"/>
                  </a:moveTo>
                  <a:cubicBezTo>
                    <a:pt x="351" y="1158"/>
                    <a:pt x="351" y="1158"/>
                    <a:pt x="351" y="1158"/>
                  </a:cubicBezTo>
                  <a:cubicBezTo>
                    <a:pt x="336" y="1156"/>
                    <a:pt x="327" y="1164"/>
                    <a:pt x="329" y="1176"/>
                  </a:cubicBezTo>
                  <a:cubicBezTo>
                    <a:pt x="329" y="1176"/>
                    <a:pt x="329" y="1176"/>
                    <a:pt x="329" y="1176"/>
                  </a:cubicBezTo>
                  <a:cubicBezTo>
                    <a:pt x="332" y="1187"/>
                    <a:pt x="346" y="1198"/>
                    <a:pt x="360" y="1201"/>
                  </a:cubicBezTo>
                  <a:cubicBezTo>
                    <a:pt x="360" y="1201"/>
                    <a:pt x="360" y="1201"/>
                    <a:pt x="360" y="1201"/>
                  </a:cubicBezTo>
                  <a:cubicBezTo>
                    <a:pt x="376" y="1204"/>
                    <a:pt x="386" y="1197"/>
                    <a:pt x="384" y="1185"/>
                  </a:cubicBezTo>
                  <a:cubicBezTo>
                    <a:pt x="381" y="1173"/>
                    <a:pt x="367" y="1161"/>
                    <a:pt x="351" y="1158"/>
                  </a:cubicBezTo>
                  <a:close/>
                  <a:moveTo>
                    <a:pt x="413" y="1167"/>
                  </a:moveTo>
                  <a:cubicBezTo>
                    <a:pt x="413" y="1167"/>
                    <a:pt x="413" y="1167"/>
                    <a:pt x="413" y="1167"/>
                  </a:cubicBezTo>
                  <a:cubicBezTo>
                    <a:pt x="397" y="1165"/>
                    <a:pt x="386" y="1173"/>
                    <a:pt x="388" y="1185"/>
                  </a:cubicBezTo>
                  <a:cubicBezTo>
                    <a:pt x="388" y="1185"/>
                    <a:pt x="388" y="1185"/>
                    <a:pt x="388" y="1185"/>
                  </a:cubicBezTo>
                  <a:cubicBezTo>
                    <a:pt x="391" y="1197"/>
                    <a:pt x="404" y="1208"/>
                    <a:pt x="420" y="1210"/>
                  </a:cubicBezTo>
                  <a:cubicBezTo>
                    <a:pt x="420" y="1210"/>
                    <a:pt x="420" y="1210"/>
                    <a:pt x="420" y="1210"/>
                  </a:cubicBezTo>
                  <a:cubicBezTo>
                    <a:pt x="436" y="1212"/>
                    <a:pt x="447" y="1205"/>
                    <a:pt x="446" y="1192"/>
                  </a:cubicBezTo>
                  <a:cubicBezTo>
                    <a:pt x="444" y="1181"/>
                    <a:pt x="430" y="1169"/>
                    <a:pt x="413" y="1167"/>
                  </a:cubicBezTo>
                  <a:close/>
                  <a:moveTo>
                    <a:pt x="478" y="1173"/>
                  </a:moveTo>
                  <a:cubicBezTo>
                    <a:pt x="478" y="1173"/>
                    <a:pt x="478" y="1173"/>
                    <a:pt x="478" y="1173"/>
                  </a:cubicBezTo>
                  <a:cubicBezTo>
                    <a:pt x="461" y="1172"/>
                    <a:pt x="449" y="1181"/>
                    <a:pt x="451" y="1193"/>
                  </a:cubicBezTo>
                  <a:cubicBezTo>
                    <a:pt x="451" y="1193"/>
                    <a:pt x="451" y="1193"/>
                    <a:pt x="451" y="1193"/>
                  </a:cubicBezTo>
                  <a:cubicBezTo>
                    <a:pt x="453" y="1205"/>
                    <a:pt x="467" y="1215"/>
                    <a:pt x="483" y="1217"/>
                  </a:cubicBezTo>
                  <a:cubicBezTo>
                    <a:pt x="483" y="1217"/>
                    <a:pt x="483" y="1217"/>
                    <a:pt x="483" y="1217"/>
                  </a:cubicBezTo>
                  <a:cubicBezTo>
                    <a:pt x="500" y="1218"/>
                    <a:pt x="512" y="1210"/>
                    <a:pt x="511" y="1198"/>
                  </a:cubicBezTo>
                  <a:cubicBezTo>
                    <a:pt x="509" y="1186"/>
                    <a:pt x="495" y="1175"/>
                    <a:pt x="478" y="1173"/>
                  </a:cubicBezTo>
                  <a:close/>
                  <a:moveTo>
                    <a:pt x="545" y="1177"/>
                  </a:moveTo>
                  <a:cubicBezTo>
                    <a:pt x="545" y="1177"/>
                    <a:pt x="545" y="1177"/>
                    <a:pt x="545" y="1177"/>
                  </a:cubicBezTo>
                  <a:cubicBezTo>
                    <a:pt x="527" y="1177"/>
                    <a:pt x="515" y="1186"/>
                    <a:pt x="516" y="1198"/>
                  </a:cubicBezTo>
                  <a:cubicBezTo>
                    <a:pt x="516" y="1198"/>
                    <a:pt x="516" y="1198"/>
                    <a:pt x="516" y="1198"/>
                  </a:cubicBezTo>
                  <a:cubicBezTo>
                    <a:pt x="517" y="1210"/>
                    <a:pt x="531" y="1220"/>
                    <a:pt x="548" y="1221"/>
                  </a:cubicBezTo>
                  <a:cubicBezTo>
                    <a:pt x="548" y="1221"/>
                    <a:pt x="548" y="1221"/>
                    <a:pt x="548" y="1221"/>
                  </a:cubicBezTo>
                  <a:cubicBezTo>
                    <a:pt x="565" y="1221"/>
                    <a:pt x="578" y="1213"/>
                    <a:pt x="577" y="1201"/>
                  </a:cubicBezTo>
                  <a:cubicBezTo>
                    <a:pt x="577" y="1189"/>
                    <a:pt x="562" y="1178"/>
                    <a:pt x="545" y="1177"/>
                  </a:cubicBezTo>
                  <a:close/>
                  <a:moveTo>
                    <a:pt x="613" y="1179"/>
                  </a:moveTo>
                  <a:cubicBezTo>
                    <a:pt x="613" y="1179"/>
                    <a:pt x="613" y="1179"/>
                    <a:pt x="613" y="1179"/>
                  </a:cubicBezTo>
                  <a:cubicBezTo>
                    <a:pt x="595" y="1179"/>
                    <a:pt x="582" y="1189"/>
                    <a:pt x="582" y="1201"/>
                  </a:cubicBezTo>
                  <a:cubicBezTo>
                    <a:pt x="582" y="1201"/>
                    <a:pt x="582" y="1201"/>
                    <a:pt x="582" y="1201"/>
                  </a:cubicBezTo>
                  <a:cubicBezTo>
                    <a:pt x="583" y="1213"/>
                    <a:pt x="596" y="1222"/>
                    <a:pt x="614" y="1223"/>
                  </a:cubicBezTo>
                  <a:cubicBezTo>
                    <a:pt x="614" y="1223"/>
                    <a:pt x="614" y="1223"/>
                    <a:pt x="614" y="1223"/>
                  </a:cubicBezTo>
                  <a:cubicBezTo>
                    <a:pt x="631" y="1222"/>
                    <a:pt x="644" y="1214"/>
                    <a:pt x="645" y="1201"/>
                  </a:cubicBezTo>
                  <a:cubicBezTo>
                    <a:pt x="645" y="1189"/>
                    <a:pt x="631" y="1179"/>
                    <a:pt x="613" y="1179"/>
                  </a:cubicBezTo>
                  <a:close/>
                  <a:moveTo>
                    <a:pt x="1157" y="1078"/>
                  </a:moveTo>
                  <a:cubicBezTo>
                    <a:pt x="1157" y="1078"/>
                    <a:pt x="1157" y="1078"/>
                    <a:pt x="1157" y="1078"/>
                  </a:cubicBezTo>
                  <a:cubicBezTo>
                    <a:pt x="1148" y="1083"/>
                    <a:pt x="1138" y="1095"/>
                    <a:pt x="1134" y="1105"/>
                  </a:cubicBezTo>
                  <a:cubicBezTo>
                    <a:pt x="1134" y="1105"/>
                    <a:pt x="1134" y="1105"/>
                    <a:pt x="1134" y="1105"/>
                  </a:cubicBezTo>
                  <a:cubicBezTo>
                    <a:pt x="1130" y="1116"/>
                    <a:pt x="1133" y="1120"/>
                    <a:pt x="1141" y="1116"/>
                  </a:cubicBezTo>
                  <a:cubicBezTo>
                    <a:pt x="1141" y="1116"/>
                    <a:pt x="1141" y="1116"/>
                    <a:pt x="1141" y="1116"/>
                  </a:cubicBezTo>
                  <a:cubicBezTo>
                    <a:pt x="1149" y="1111"/>
                    <a:pt x="1158" y="1100"/>
                    <a:pt x="1163" y="1090"/>
                  </a:cubicBezTo>
                  <a:cubicBezTo>
                    <a:pt x="1167" y="1079"/>
                    <a:pt x="1165" y="1074"/>
                    <a:pt x="1157" y="1078"/>
                  </a:cubicBezTo>
                  <a:close/>
                  <a:moveTo>
                    <a:pt x="1185" y="1062"/>
                  </a:moveTo>
                  <a:cubicBezTo>
                    <a:pt x="1185" y="1062"/>
                    <a:pt x="1185" y="1062"/>
                    <a:pt x="1185" y="1062"/>
                  </a:cubicBezTo>
                  <a:cubicBezTo>
                    <a:pt x="1179" y="1066"/>
                    <a:pt x="1169" y="1078"/>
                    <a:pt x="1165" y="1088"/>
                  </a:cubicBezTo>
                  <a:cubicBezTo>
                    <a:pt x="1165" y="1088"/>
                    <a:pt x="1165" y="1088"/>
                    <a:pt x="1165" y="1088"/>
                  </a:cubicBezTo>
                  <a:cubicBezTo>
                    <a:pt x="1160" y="1099"/>
                    <a:pt x="1162" y="1102"/>
                    <a:pt x="1169" y="1098"/>
                  </a:cubicBezTo>
                  <a:cubicBezTo>
                    <a:pt x="1169" y="1098"/>
                    <a:pt x="1169" y="1098"/>
                    <a:pt x="1169" y="1098"/>
                  </a:cubicBezTo>
                  <a:cubicBezTo>
                    <a:pt x="1175" y="1093"/>
                    <a:pt x="1183" y="1082"/>
                    <a:pt x="1188" y="1072"/>
                  </a:cubicBezTo>
                  <a:cubicBezTo>
                    <a:pt x="1193" y="1062"/>
                    <a:pt x="1192" y="1057"/>
                    <a:pt x="1185" y="1062"/>
                  </a:cubicBezTo>
                  <a:close/>
                  <a:moveTo>
                    <a:pt x="1208" y="1044"/>
                  </a:moveTo>
                  <a:cubicBezTo>
                    <a:pt x="1208" y="1044"/>
                    <a:pt x="1208" y="1044"/>
                    <a:pt x="1208" y="1044"/>
                  </a:cubicBezTo>
                  <a:cubicBezTo>
                    <a:pt x="1203" y="1049"/>
                    <a:pt x="1195" y="1061"/>
                    <a:pt x="1190" y="1071"/>
                  </a:cubicBezTo>
                  <a:cubicBezTo>
                    <a:pt x="1190" y="1071"/>
                    <a:pt x="1190" y="1071"/>
                    <a:pt x="1190" y="1071"/>
                  </a:cubicBezTo>
                  <a:cubicBezTo>
                    <a:pt x="1186" y="1080"/>
                    <a:pt x="1186" y="1084"/>
                    <a:pt x="1191" y="1079"/>
                  </a:cubicBezTo>
                  <a:cubicBezTo>
                    <a:pt x="1191" y="1079"/>
                    <a:pt x="1191" y="1079"/>
                    <a:pt x="1191" y="1079"/>
                  </a:cubicBezTo>
                  <a:cubicBezTo>
                    <a:pt x="1196" y="1074"/>
                    <a:pt x="1204" y="1064"/>
                    <a:pt x="1208" y="1054"/>
                  </a:cubicBezTo>
                  <a:cubicBezTo>
                    <a:pt x="1213" y="1044"/>
                    <a:pt x="1213" y="1040"/>
                    <a:pt x="1208" y="1044"/>
                  </a:cubicBezTo>
                  <a:close/>
                  <a:moveTo>
                    <a:pt x="1225" y="1027"/>
                  </a:moveTo>
                  <a:cubicBezTo>
                    <a:pt x="1225" y="1027"/>
                    <a:pt x="1225" y="1027"/>
                    <a:pt x="1225" y="1027"/>
                  </a:cubicBezTo>
                  <a:cubicBezTo>
                    <a:pt x="1221" y="1032"/>
                    <a:pt x="1214" y="1043"/>
                    <a:pt x="1209" y="1052"/>
                  </a:cubicBezTo>
                  <a:cubicBezTo>
                    <a:pt x="1209" y="1052"/>
                    <a:pt x="1209" y="1052"/>
                    <a:pt x="1209" y="1052"/>
                  </a:cubicBezTo>
                  <a:cubicBezTo>
                    <a:pt x="1205" y="1062"/>
                    <a:pt x="1204" y="1065"/>
                    <a:pt x="1208" y="1060"/>
                  </a:cubicBezTo>
                  <a:cubicBezTo>
                    <a:pt x="1208" y="1060"/>
                    <a:pt x="1208" y="1060"/>
                    <a:pt x="1208" y="1060"/>
                  </a:cubicBezTo>
                  <a:cubicBezTo>
                    <a:pt x="1212" y="1055"/>
                    <a:pt x="1218" y="1044"/>
                    <a:pt x="1223" y="1035"/>
                  </a:cubicBezTo>
                  <a:cubicBezTo>
                    <a:pt x="1227" y="1026"/>
                    <a:pt x="1228" y="1023"/>
                    <a:pt x="1225" y="1027"/>
                  </a:cubicBezTo>
                  <a:close/>
                  <a:moveTo>
                    <a:pt x="253" y="1180"/>
                  </a:moveTo>
                  <a:cubicBezTo>
                    <a:pt x="253" y="1180"/>
                    <a:pt x="253" y="1180"/>
                    <a:pt x="253" y="1180"/>
                  </a:cubicBezTo>
                  <a:cubicBezTo>
                    <a:pt x="240" y="1177"/>
                    <a:pt x="234" y="1182"/>
                    <a:pt x="237" y="1193"/>
                  </a:cubicBezTo>
                  <a:cubicBezTo>
                    <a:pt x="237" y="1193"/>
                    <a:pt x="237" y="1193"/>
                    <a:pt x="237" y="1193"/>
                  </a:cubicBezTo>
                  <a:cubicBezTo>
                    <a:pt x="241" y="1203"/>
                    <a:pt x="253" y="1213"/>
                    <a:pt x="266" y="1217"/>
                  </a:cubicBezTo>
                  <a:cubicBezTo>
                    <a:pt x="266" y="1217"/>
                    <a:pt x="266" y="1217"/>
                    <a:pt x="266" y="1217"/>
                  </a:cubicBezTo>
                  <a:cubicBezTo>
                    <a:pt x="278" y="1220"/>
                    <a:pt x="286" y="1216"/>
                    <a:pt x="283" y="1205"/>
                  </a:cubicBezTo>
                  <a:cubicBezTo>
                    <a:pt x="279" y="1195"/>
                    <a:pt x="266" y="1184"/>
                    <a:pt x="253" y="1180"/>
                  </a:cubicBezTo>
                  <a:close/>
                  <a:moveTo>
                    <a:pt x="305" y="1193"/>
                  </a:moveTo>
                  <a:cubicBezTo>
                    <a:pt x="305" y="1193"/>
                    <a:pt x="305" y="1193"/>
                    <a:pt x="305" y="1193"/>
                  </a:cubicBezTo>
                  <a:cubicBezTo>
                    <a:pt x="291" y="1190"/>
                    <a:pt x="283" y="1196"/>
                    <a:pt x="286" y="1206"/>
                  </a:cubicBezTo>
                  <a:cubicBezTo>
                    <a:pt x="286" y="1206"/>
                    <a:pt x="286" y="1206"/>
                    <a:pt x="286" y="1206"/>
                  </a:cubicBezTo>
                  <a:cubicBezTo>
                    <a:pt x="290" y="1217"/>
                    <a:pt x="303" y="1226"/>
                    <a:pt x="316" y="1230"/>
                  </a:cubicBezTo>
                  <a:cubicBezTo>
                    <a:pt x="316" y="1230"/>
                    <a:pt x="316" y="1230"/>
                    <a:pt x="316" y="1230"/>
                  </a:cubicBezTo>
                  <a:cubicBezTo>
                    <a:pt x="330" y="1233"/>
                    <a:pt x="339" y="1229"/>
                    <a:pt x="336" y="1218"/>
                  </a:cubicBezTo>
                  <a:cubicBezTo>
                    <a:pt x="333" y="1207"/>
                    <a:pt x="319" y="1196"/>
                    <a:pt x="305" y="1193"/>
                  </a:cubicBezTo>
                  <a:close/>
                  <a:moveTo>
                    <a:pt x="361" y="1204"/>
                  </a:moveTo>
                  <a:cubicBezTo>
                    <a:pt x="361" y="1204"/>
                    <a:pt x="361" y="1204"/>
                    <a:pt x="361" y="1204"/>
                  </a:cubicBezTo>
                  <a:cubicBezTo>
                    <a:pt x="346" y="1202"/>
                    <a:pt x="337" y="1208"/>
                    <a:pt x="340" y="1219"/>
                  </a:cubicBezTo>
                  <a:cubicBezTo>
                    <a:pt x="340" y="1219"/>
                    <a:pt x="340" y="1219"/>
                    <a:pt x="340" y="1219"/>
                  </a:cubicBezTo>
                  <a:cubicBezTo>
                    <a:pt x="343" y="1229"/>
                    <a:pt x="356" y="1239"/>
                    <a:pt x="371" y="1242"/>
                  </a:cubicBezTo>
                  <a:cubicBezTo>
                    <a:pt x="371" y="1242"/>
                    <a:pt x="371" y="1242"/>
                    <a:pt x="371" y="1242"/>
                  </a:cubicBezTo>
                  <a:cubicBezTo>
                    <a:pt x="385" y="1244"/>
                    <a:pt x="395" y="1239"/>
                    <a:pt x="393" y="1228"/>
                  </a:cubicBezTo>
                  <a:cubicBezTo>
                    <a:pt x="390" y="1217"/>
                    <a:pt x="376" y="1207"/>
                    <a:pt x="361" y="1204"/>
                  </a:cubicBezTo>
                  <a:close/>
                  <a:moveTo>
                    <a:pt x="421" y="1213"/>
                  </a:moveTo>
                  <a:cubicBezTo>
                    <a:pt x="421" y="1213"/>
                    <a:pt x="421" y="1213"/>
                    <a:pt x="421" y="1213"/>
                  </a:cubicBezTo>
                  <a:cubicBezTo>
                    <a:pt x="405" y="1211"/>
                    <a:pt x="394" y="1218"/>
                    <a:pt x="397" y="1229"/>
                  </a:cubicBezTo>
                  <a:cubicBezTo>
                    <a:pt x="397" y="1229"/>
                    <a:pt x="397" y="1229"/>
                    <a:pt x="397" y="1229"/>
                  </a:cubicBezTo>
                  <a:cubicBezTo>
                    <a:pt x="400" y="1239"/>
                    <a:pt x="413" y="1249"/>
                    <a:pt x="428" y="1251"/>
                  </a:cubicBezTo>
                  <a:cubicBezTo>
                    <a:pt x="428" y="1251"/>
                    <a:pt x="428" y="1251"/>
                    <a:pt x="428" y="1251"/>
                  </a:cubicBezTo>
                  <a:cubicBezTo>
                    <a:pt x="443" y="1253"/>
                    <a:pt x="454" y="1246"/>
                    <a:pt x="453" y="1236"/>
                  </a:cubicBezTo>
                  <a:cubicBezTo>
                    <a:pt x="451" y="1225"/>
                    <a:pt x="437" y="1215"/>
                    <a:pt x="421" y="1213"/>
                  </a:cubicBezTo>
                  <a:close/>
                  <a:moveTo>
                    <a:pt x="483" y="1220"/>
                  </a:moveTo>
                  <a:cubicBezTo>
                    <a:pt x="483" y="1220"/>
                    <a:pt x="483" y="1220"/>
                    <a:pt x="483" y="1220"/>
                  </a:cubicBezTo>
                  <a:cubicBezTo>
                    <a:pt x="467" y="1219"/>
                    <a:pt x="456" y="1226"/>
                    <a:pt x="457" y="1237"/>
                  </a:cubicBezTo>
                  <a:cubicBezTo>
                    <a:pt x="457" y="1237"/>
                    <a:pt x="457" y="1237"/>
                    <a:pt x="457" y="1237"/>
                  </a:cubicBezTo>
                  <a:cubicBezTo>
                    <a:pt x="459" y="1248"/>
                    <a:pt x="473" y="1256"/>
                    <a:pt x="489" y="1258"/>
                  </a:cubicBezTo>
                  <a:cubicBezTo>
                    <a:pt x="489" y="1258"/>
                    <a:pt x="489" y="1258"/>
                    <a:pt x="489" y="1258"/>
                  </a:cubicBezTo>
                  <a:cubicBezTo>
                    <a:pt x="505" y="1259"/>
                    <a:pt x="516" y="1252"/>
                    <a:pt x="515" y="1242"/>
                  </a:cubicBezTo>
                  <a:cubicBezTo>
                    <a:pt x="514" y="1231"/>
                    <a:pt x="500" y="1222"/>
                    <a:pt x="483" y="1220"/>
                  </a:cubicBezTo>
                  <a:close/>
                  <a:moveTo>
                    <a:pt x="548" y="1224"/>
                  </a:moveTo>
                  <a:cubicBezTo>
                    <a:pt x="548" y="1224"/>
                    <a:pt x="548" y="1224"/>
                    <a:pt x="548" y="1224"/>
                  </a:cubicBezTo>
                  <a:cubicBezTo>
                    <a:pt x="531" y="1224"/>
                    <a:pt x="519" y="1231"/>
                    <a:pt x="520" y="1242"/>
                  </a:cubicBezTo>
                  <a:cubicBezTo>
                    <a:pt x="520" y="1242"/>
                    <a:pt x="520" y="1242"/>
                    <a:pt x="520" y="1242"/>
                  </a:cubicBezTo>
                  <a:cubicBezTo>
                    <a:pt x="521" y="1253"/>
                    <a:pt x="534" y="1261"/>
                    <a:pt x="551" y="1262"/>
                  </a:cubicBezTo>
                  <a:cubicBezTo>
                    <a:pt x="551" y="1262"/>
                    <a:pt x="551" y="1262"/>
                    <a:pt x="551" y="1262"/>
                  </a:cubicBezTo>
                  <a:cubicBezTo>
                    <a:pt x="567" y="1263"/>
                    <a:pt x="579" y="1256"/>
                    <a:pt x="579" y="1245"/>
                  </a:cubicBezTo>
                  <a:cubicBezTo>
                    <a:pt x="578" y="1234"/>
                    <a:pt x="565" y="1225"/>
                    <a:pt x="548" y="1224"/>
                  </a:cubicBezTo>
                  <a:close/>
                  <a:moveTo>
                    <a:pt x="614" y="1226"/>
                  </a:moveTo>
                  <a:cubicBezTo>
                    <a:pt x="614" y="1226"/>
                    <a:pt x="614" y="1226"/>
                    <a:pt x="614" y="1226"/>
                  </a:cubicBezTo>
                  <a:cubicBezTo>
                    <a:pt x="597" y="1226"/>
                    <a:pt x="584" y="1235"/>
                    <a:pt x="584" y="1245"/>
                  </a:cubicBezTo>
                  <a:cubicBezTo>
                    <a:pt x="584" y="1245"/>
                    <a:pt x="584" y="1245"/>
                    <a:pt x="584" y="1245"/>
                  </a:cubicBezTo>
                  <a:cubicBezTo>
                    <a:pt x="584" y="1256"/>
                    <a:pt x="597" y="1264"/>
                    <a:pt x="614" y="1264"/>
                  </a:cubicBezTo>
                  <a:cubicBezTo>
                    <a:pt x="614" y="1264"/>
                    <a:pt x="614" y="1264"/>
                    <a:pt x="614" y="1264"/>
                  </a:cubicBezTo>
                  <a:cubicBezTo>
                    <a:pt x="630" y="1264"/>
                    <a:pt x="643" y="1255"/>
                    <a:pt x="644" y="1245"/>
                  </a:cubicBezTo>
                  <a:cubicBezTo>
                    <a:pt x="643" y="1234"/>
                    <a:pt x="631" y="1226"/>
                    <a:pt x="614" y="1226"/>
                  </a:cubicBezTo>
                  <a:close/>
                  <a:moveTo>
                    <a:pt x="1167" y="1100"/>
                  </a:moveTo>
                  <a:cubicBezTo>
                    <a:pt x="1167" y="1100"/>
                    <a:pt x="1167" y="1100"/>
                    <a:pt x="1167" y="1100"/>
                  </a:cubicBezTo>
                  <a:cubicBezTo>
                    <a:pt x="1161" y="1105"/>
                    <a:pt x="1152" y="1116"/>
                    <a:pt x="1147" y="1126"/>
                  </a:cubicBezTo>
                  <a:cubicBezTo>
                    <a:pt x="1147" y="1126"/>
                    <a:pt x="1147" y="1126"/>
                    <a:pt x="1147" y="1126"/>
                  </a:cubicBezTo>
                  <a:cubicBezTo>
                    <a:pt x="1142" y="1135"/>
                    <a:pt x="1143" y="1137"/>
                    <a:pt x="1150" y="1132"/>
                  </a:cubicBezTo>
                  <a:cubicBezTo>
                    <a:pt x="1150" y="1132"/>
                    <a:pt x="1150" y="1132"/>
                    <a:pt x="1150" y="1132"/>
                  </a:cubicBezTo>
                  <a:cubicBezTo>
                    <a:pt x="1156" y="1127"/>
                    <a:pt x="1165" y="1117"/>
                    <a:pt x="1170" y="1108"/>
                  </a:cubicBezTo>
                  <a:cubicBezTo>
                    <a:pt x="1174" y="1099"/>
                    <a:pt x="1174" y="1096"/>
                    <a:pt x="1167" y="1100"/>
                  </a:cubicBezTo>
                  <a:close/>
                  <a:moveTo>
                    <a:pt x="1190" y="1081"/>
                  </a:moveTo>
                  <a:cubicBezTo>
                    <a:pt x="1190" y="1081"/>
                    <a:pt x="1190" y="1081"/>
                    <a:pt x="1190" y="1081"/>
                  </a:cubicBezTo>
                  <a:cubicBezTo>
                    <a:pt x="1185" y="1086"/>
                    <a:pt x="1176" y="1098"/>
                    <a:pt x="1171" y="1106"/>
                  </a:cubicBezTo>
                  <a:cubicBezTo>
                    <a:pt x="1171" y="1106"/>
                    <a:pt x="1171" y="1106"/>
                    <a:pt x="1171" y="1106"/>
                  </a:cubicBezTo>
                  <a:cubicBezTo>
                    <a:pt x="1166" y="1115"/>
                    <a:pt x="1167" y="1118"/>
                    <a:pt x="1171" y="1112"/>
                  </a:cubicBezTo>
                  <a:cubicBezTo>
                    <a:pt x="1171" y="1112"/>
                    <a:pt x="1171" y="1112"/>
                    <a:pt x="1171" y="1112"/>
                  </a:cubicBezTo>
                  <a:cubicBezTo>
                    <a:pt x="1177" y="1107"/>
                    <a:pt x="1184" y="1096"/>
                    <a:pt x="1189" y="1088"/>
                  </a:cubicBezTo>
                  <a:cubicBezTo>
                    <a:pt x="1194" y="1079"/>
                    <a:pt x="1195" y="1076"/>
                    <a:pt x="1190" y="1081"/>
                  </a:cubicBezTo>
                  <a:close/>
                  <a:moveTo>
                    <a:pt x="317" y="1233"/>
                  </a:moveTo>
                  <a:cubicBezTo>
                    <a:pt x="317" y="1233"/>
                    <a:pt x="317" y="1233"/>
                    <a:pt x="317" y="1233"/>
                  </a:cubicBezTo>
                  <a:cubicBezTo>
                    <a:pt x="303" y="1230"/>
                    <a:pt x="296" y="1235"/>
                    <a:pt x="300" y="1243"/>
                  </a:cubicBezTo>
                  <a:cubicBezTo>
                    <a:pt x="300" y="1243"/>
                    <a:pt x="300" y="1243"/>
                    <a:pt x="300" y="1243"/>
                  </a:cubicBezTo>
                  <a:cubicBezTo>
                    <a:pt x="303" y="1253"/>
                    <a:pt x="316" y="1262"/>
                    <a:pt x="329" y="1265"/>
                  </a:cubicBezTo>
                  <a:cubicBezTo>
                    <a:pt x="329" y="1265"/>
                    <a:pt x="329" y="1265"/>
                    <a:pt x="329" y="1265"/>
                  </a:cubicBezTo>
                  <a:cubicBezTo>
                    <a:pt x="342" y="1268"/>
                    <a:pt x="350" y="1264"/>
                    <a:pt x="347" y="1255"/>
                  </a:cubicBezTo>
                  <a:cubicBezTo>
                    <a:pt x="344" y="1247"/>
                    <a:pt x="331" y="1236"/>
                    <a:pt x="317" y="1233"/>
                  </a:cubicBezTo>
                  <a:close/>
                  <a:moveTo>
                    <a:pt x="371" y="1244"/>
                  </a:moveTo>
                  <a:cubicBezTo>
                    <a:pt x="371" y="1244"/>
                    <a:pt x="371" y="1244"/>
                    <a:pt x="371" y="1244"/>
                  </a:cubicBezTo>
                  <a:cubicBezTo>
                    <a:pt x="357" y="1242"/>
                    <a:pt x="348" y="1247"/>
                    <a:pt x="351" y="1256"/>
                  </a:cubicBezTo>
                  <a:cubicBezTo>
                    <a:pt x="351" y="1256"/>
                    <a:pt x="351" y="1256"/>
                    <a:pt x="351" y="1256"/>
                  </a:cubicBezTo>
                  <a:cubicBezTo>
                    <a:pt x="354" y="1265"/>
                    <a:pt x="367" y="1273"/>
                    <a:pt x="381" y="1277"/>
                  </a:cubicBezTo>
                  <a:cubicBezTo>
                    <a:pt x="381" y="1277"/>
                    <a:pt x="381" y="1277"/>
                    <a:pt x="381" y="1277"/>
                  </a:cubicBezTo>
                  <a:cubicBezTo>
                    <a:pt x="395" y="1279"/>
                    <a:pt x="404" y="1275"/>
                    <a:pt x="402" y="1266"/>
                  </a:cubicBezTo>
                  <a:cubicBezTo>
                    <a:pt x="399" y="1256"/>
                    <a:pt x="386" y="1248"/>
                    <a:pt x="371" y="1244"/>
                  </a:cubicBezTo>
                  <a:close/>
                  <a:moveTo>
                    <a:pt x="429" y="1254"/>
                  </a:moveTo>
                  <a:cubicBezTo>
                    <a:pt x="429" y="1254"/>
                    <a:pt x="429" y="1254"/>
                    <a:pt x="429" y="1254"/>
                  </a:cubicBezTo>
                  <a:cubicBezTo>
                    <a:pt x="414" y="1252"/>
                    <a:pt x="404" y="1258"/>
                    <a:pt x="406" y="1267"/>
                  </a:cubicBezTo>
                  <a:cubicBezTo>
                    <a:pt x="406" y="1267"/>
                    <a:pt x="406" y="1267"/>
                    <a:pt x="406" y="1267"/>
                  </a:cubicBezTo>
                  <a:cubicBezTo>
                    <a:pt x="409" y="1276"/>
                    <a:pt x="422" y="1284"/>
                    <a:pt x="436" y="1286"/>
                  </a:cubicBezTo>
                  <a:cubicBezTo>
                    <a:pt x="436" y="1286"/>
                    <a:pt x="436" y="1286"/>
                    <a:pt x="436" y="1286"/>
                  </a:cubicBezTo>
                  <a:cubicBezTo>
                    <a:pt x="451" y="1288"/>
                    <a:pt x="461" y="1283"/>
                    <a:pt x="460" y="1274"/>
                  </a:cubicBezTo>
                  <a:cubicBezTo>
                    <a:pt x="457" y="1265"/>
                    <a:pt x="444" y="1256"/>
                    <a:pt x="429" y="1254"/>
                  </a:cubicBezTo>
                  <a:close/>
                  <a:moveTo>
                    <a:pt x="489" y="1261"/>
                  </a:moveTo>
                  <a:cubicBezTo>
                    <a:pt x="489" y="1261"/>
                    <a:pt x="489" y="1261"/>
                    <a:pt x="489" y="1261"/>
                  </a:cubicBezTo>
                  <a:cubicBezTo>
                    <a:pt x="473" y="1259"/>
                    <a:pt x="462" y="1265"/>
                    <a:pt x="464" y="1275"/>
                  </a:cubicBezTo>
                  <a:cubicBezTo>
                    <a:pt x="464" y="1275"/>
                    <a:pt x="464" y="1275"/>
                    <a:pt x="464" y="1275"/>
                  </a:cubicBezTo>
                  <a:cubicBezTo>
                    <a:pt x="466" y="1284"/>
                    <a:pt x="479" y="1292"/>
                    <a:pt x="494" y="1293"/>
                  </a:cubicBezTo>
                  <a:cubicBezTo>
                    <a:pt x="494" y="1293"/>
                    <a:pt x="494" y="1293"/>
                    <a:pt x="494" y="1293"/>
                  </a:cubicBezTo>
                  <a:cubicBezTo>
                    <a:pt x="510" y="1295"/>
                    <a:pt x="520" y="1289"/>
                    <a:pt x="519" y="1280"/>
                  </a:cubicBezTo>
                  <a:cubicBezTo>
                    <a:pt x="518" y="1271"/>
                    <a:pt x="505" y="1263"/>
                    <a:pt x="489" y="1261"/>
                  </a:cubicBezTo>
                  <a:close/>
                  <a:moveTo>
                    <a:pt x="551" y="1265"/>
                  </a:moveTo>
                  <a:cubicBezTo>
                    <a:pt x="551" y="1265"/>
                    <a:pt x="551" y="1265"/>
                    <a:pt x="551" y="1265"/>
                  </a:cubicBezTo>
                  <a:cubicBezTo>
                    <a:pt x="535" y="1265"/>
                    <a:pt x="523" y="1271"/>
                    <a:pt x="524" y="1280"/>
                  </a:cubicBezTo>
                  <a:cubicBezTo>
                    <a:pt x="524" y="1280"/>
                    <a:pt x="524" y="1280"/>
                    <a:pt x="524" y="1280"/>
                  </a:cubicBezTo>
                  <a:cubicBezTo>
                    <a:pt x="525" y="1290"/>
                    <a:pt x="538" y="1297"/>
                    <a:pt x="554" y="1298"/>
                  </a:cubicBezTo>
                  <a:cubicBezTo>
                    <a:pt x="554" y="1298"/>
                    <a:pt x="554" y="1298"/>
                    <a:pt x="554" y="1298"/>
                  </a:cubicBezTo>
                  <a:cubicBezTo>
                    <a:pt x="569" y="1298"/>
                    <a:pt x="581" y="1293"/>
                    <a:pt x="581" y="1283"/>
                  </a:cubicBezTo>
                  <a:cubicBezTo>
                    <a:pt x="580" y="1274"/>
                    <a:pt x="567" y="1266"/>
                    <a:pt x="551" y="1265"/>
                  </a:cubicBezTo>
                  <a:close/>
                  <a:moveTo>
                    <a:pt x="1148" y="1135"/>
                  </a:moveTo>
                  <a:cubicBezTo>
                    <a:pt x="1148" y="1135"/>
                    <a:pt x="1148" y="1135"/>
                    <a:pt x="1148" y="1135"/>
                  </a:cubicBezTo>
                  <a:cubicBezTo>
                    <a:pt x="1142" y="1140"/>
                    <a:pt x="1133" y="1150"/>
                    <a:pt x="1127" y="1158"/>
                  </a:cubicBezTo>
                  <a:cubicBezTo>
                    <a:pt x="1127" y="1158"/>
                    <a:pt x="1127" y="1158"/>
                    <a:pt x="1127" y="1158"/>
                  </a:cubicBezTo>
                  <a:cubicBezTo>
                    <a:pt x="1122" y="1166"/>
                    <a:pt x="1124" y="1168"/>
                    <a:pt x="1129" y="1162"/>
                  </a:cubicBezTo>
                  <a:cubicBezTo>
                    <a:pt x="1129" y="1162"/>
                    <a:pt x="1129" y="1162"/>
                    <a:pt x="1129" y="1162"/>
                  </a:cubicBezTo>
                  <a:cubicBezTo>
                    <a:pt x="1136" y="1157"/>
                    <a:pt x="1144" y="1147"/>
                    <a:pt x="1150" y="1139"/>
                  </a:cubicBezTo>
                  <a:cubicBezTo>
                    <a:pt x="1155" y="1132"/>
                    <a:pt x="1155" y="1130"/>
                    <a:pt x="1148" y="1135"/>
                  </a:cubicBezTo>
                  <a:close/>
                  <a:moveTo>
                    <a:pt x="1170" y="1114"/>
                  </a:moveTo>
                  <a:cubicBezTo>
                    <a:pt x="1170" y="1114"/>
                    <a:pt x="1170" y="1114"/>
                    <a:pt x="1170" y="1114"/>
                  </a:cubicBezTo>
                  <a:cubicBezTo>
                    <a:pt x="1165" y="1120"/>
                    <a:pt x="1157" y="1130"/>
                    <a:pt x="1151" y="1138"/>
                  </a:cubicBezTo>
                  <a:cubicBezTo>
                    <a:pt x="1151" y="1138"/>
                    <a:pt x="1151" y="1138"/>
                    <a:pt x="1151" y="1138"/>
                  </a:cubicBezTo>
                  <a:cubicBezTo>
                    <a:pt x="1146" y="1145"/>
                    <a:pt x="1146" y="1146"/>
                    <a:pt x="1150" y="1141"/>
                  </a:cubicBezTo>
                  <a:cubicBezTo>
                    <a:pt x="1150" y="1141"/>
                    <a:pt x="1150" y="1141"/>
                    <a:pt x="1150" y="1141"/>
                  </a:cubicBezTo>
                  <a:cubicBezTo>
                    <a:pt x="1155" y="1135"/>
                    <a:pt x="1175" y="1109"/>
                    <a:pt x="1170" y="1114"/>
                  </a:cubicBezTo>
                  <a:close/>
                  <a:moveTo>
                    <a:pt x="330" y="1267"/>
                  </a:moveTo>
                  <a:cubicBezTo>
                    <a:pt x="330" y="1267"/>
                    <a:pt x="330" y="1267"/>
                    <a:pt x="330" y="1267"/>
                  </a:cubicBezTo>
                  <a:cubicBezTo>
                    <a:pt x="316" y="1264"/>
                    <a:pt x="310" y="1267"/>
                    <a:pt x="313" y="1275"/>
                  </a:cubicBezTo>
                  <a:cubicBezTo>
                    <a:pt x="313" y="1275"/>
                    <a:pt x="313" y="1275"/>
                    <a:pt x="313" y="1275"/>
                  </a:cubicBezTo>
                  <a:cubicBezTo>
                    <a:pt x="317" y="1282"/>
                    <a:pt x="329" y="1290"/>
                    <a:pt x="342" y="1294"/>
                  </a:cubicBezTo>
                  <a:cubicBezTo>
                    <a:pt x="342" y="1294"/>
                    <a:pt x="342" y="1294"/>
                    <a:pt x="342" y="1294"/>
                  </a:cubicBezTo>
                  <a:cubicBezTo>
                    <a:pt x="354" y="1297"/>
                    <a:pt x="362" y="1294"/>
                    <a:pt x="359" y="1287"/>
                  </a:cubicBezTo>
                  <a:cubicBezTo>
                    <a:pt x="355" y="1279"/>
                    <a:pt x="343" y="1271"/>
                    <a:pt x="330" y="1267"/>
                  </a:cubicBezTo>
                  <a:close/>
                  <a:moveTo>
                    <a:pt x="382" y="1279"/>
                  </a:moveTo>
                  <a:cubicBezTo>
                    <a:pt x="382" y="1279"/>
                    <a:pt x="382" y="1279"/>
                    <a:pt x="382" y="1279"/>
                  </a:cubicBezTo>
                  <a:cubicBezTo>
                    <a:pt x="368" y="1277"/>
                    <a:pt x="360" y="1281"/>
                    <a:pt x="363" y="1288"/>
                  </a:cubicBezTo>
                  <a:cubicBezTo>
                    <a:pt x="363" y="1288"/>
                    <a:pt x="363" y="1288"/>
                    <a:pt x="363" y="1288"/>
                  </a:cubicBezTo>
                  <a:cubicBezTo>
                    <a:pt x="366" y="1295"/>
                    <a:pt x="378" y="1303"/>
                    <a:pt x="392" y="1306"/>
                  </a:cubicBezTo>
                  <a:cubicBezTo>
                    <a:pt x="392" y="1306"/>
                    <a:pt x="392" y="1306"/>
                    <a:pt x="392" y="1306"/>
                  </a:cubicBezTo>
                  <a:cubicBezTo>
                    <a:pt x="405" y="1309"/>
                    <a:pt x="414" y="1305"/>
                    <a:pt x="411" y="1298"/>
                  </a:cubicBezTo>
                  <a:cubicBezTo>
                    <a:pt x="409" y="1290"/>
                    <a:pt x="396" y="1282"/>
                    <a:pt x="382" y="1279"/>
                  </a:cubicBezTo>
                  <a:close/>
                  <a:moveTo>
                    <a:pt x="437" y="1289"/>
                  </a:moveTo>
                  <a:cubicBezTo>
                    <a:pt x="437" y="1289"/>
                    <a:pt x="437" y="1289"/>
                    <a:pt x="437" y="1289"/>
                  </a:cubicBezTo>
                  <a:cubicBezTo>
                    <a:pt x="422" y="1286"/>
                    <a:pt x="413" y="1291"/>
                    <a:pt x="415" y="1299"/>
                  </a:cubicBezTo>
                  <a:cubicBezTo>
                    <a:pt x="415" y="1299"/>
                    <a:pt x="415" y="1299"/>
                    <a:pt x="415" y="1299"/>
                  </a:cubicBezTo>
                  <a:cubicBezTo>
                    <a:pt x="418" y="1307"/>
                    <a:pt x="431" y="1313"/>
                    <a:pt x="445" y="1316"/>
                  </a:cubicBezTo>
                  <a:cubicBezTo>
                    <a:pt x="445" y="1316"/>
                    <a:pt x="445" y="1316"/>
                    <a:pt x="445" y="1316"/>
                  </a:cubicBezTo>
                  <a:cubicBezTo>
                    <a:pt x="459" y="1318"/>
                    <a:pt x="468" y="1314"/>
                    <a:pt x="467" y="1306"/>
                  </a:cubicBezTo>
                  <a:cubicBezTo>
                    <a:pt x="465" y="1299"/>
                    <a:pt x="452" y="1291"/>
                    <a:pt x="437" y="1289"/>
                  </a:cubicBezTo>
                  <a:close/>
                  <a:moveTo>
                    <a:pt x="495" y="1296"/>
                  </a:moveTo>
                  <a:cubicBezTo>
                    <a:pt x="495" y="1296"/>
                    <a:pt x="495" y="1296"/>
                    <a:pt x="495" y="1296"/>
                  </a:cubicBezTo>
                  <a:cubicBezTo>
                    <a:pt x="479" y="1294"/>
                    <a:pt x="469" y="1299"/>
                    <a:pt x="471" y="1307"/>
                  </a:cubicBezTo>
                  <a:cubicBezTo>
                    <a:pt x="471" y="1307"/>
                    <a:pt x="471" y="1307"/>
                    <a:pt x="471" y="1307"/>
                  </a:cubicBezTo>
                  <a:cubicBezTo>
                    <a:pt x="473" y="1315"/>
                    <a:pt x="486" y="1321"/>
                    <a:pt x="500" y="1323"/>
                  </a:cubicBezTo>
                  <a:cubicBezTo>
                    <a:pt x="500" y="1323"/>
                    <a:pt x="500" y="1323"/>
                    <a:pt x="500" y="1323"/>
                  </a:cubicBezTo>
                  <a:cubicBezTo>
                    <a:pt x="514" y="1324"/>
                    <a:pt x="525" y="1320"/>
                    <a:pt x="524" y="1312"/>
                  </a:cubicBezTo>
                  <a:cubicBezTo>
                    <a:pt x="523" y="1304"/>
                    <a:pt x="510" y="1297"/>
                    <a:pt x="495" y="1296"/>
                  </a:cubicBezTo>
                  <a:close/>
                  <a:moveTo>
                    <a:pt x="554" y="1300"/>
                  </a:moveTo>
                  <a:cubicBezTo>
                    <a:pt x="554" y="1300"/>
                    <a:pt x="554" y="1300"/>
                    <a:pt x="554" y="1300"/>
                  </a:cubicBezTo>
                  <a:cubicBezTo>
                    <a:pt x="538" y="1299"/>
                    <a:pt x="527" y="1305"/>
                    <a:pt x="528" y="1313"/>
                  </a:cubicBezTo>
                  <a:cubicBezTo>
                    <a:pt x="528" y="1313"/>
                    <a:pt x="528" y="1313"/>
                    <a:pt x="528" y="1313"/>
                  </a:cubicBezTo>
                  <a:cubicBezTo>
                    <a:pt x="530" y="1320"/>
                    <a:pt x="542" y="1327"/>
                    <a:pt x="557" y="1327"/>
                  </a:cubicBezTo>
                  <a:cubicBezTo>
                    <a:pt x="557" y="1327"/>
                    <a:pt x="557" y="1327"/>
                    <a:pt x="557" y="1327"/>
                  </a:cubicBezTo>
                  <a:cubicBezTo>
                    <a:pt x="571" y="1328"/>
                    <a:pt x="583" y="1323"/>
                    <a:pt x="582" y="1315"/>
                  </a:cubicBezTo>
                  <a:cubicBezTo>
                    <a:pt x="582" y="1308"/>
                    <a:pt x="569" y="1301"/>
                    <a:pt x="554" y="1300"/>
                  </a:cubicBezTo>
                  <a:close/>
                  <a:moveTo>
                    <a:pt x="1128" y="1164"/>
                  </a:moveTo>
                  <a:cubicBezTo>
                    <a:pt x="1128" y="1164"/>
                    <a:pt x="1128" y="1164"/>
                    <a:pt x="1128" y="1164"/>
                  </a:cubicBezTo>
                  <a:cubicBezTo>
                    <a:pt x="1122" y="1170"/>
                    <a:pt x="1112" y="1180"/>
                    <a:pt x="1107" y="1186"/>
                  </a:cubicBezTo>
                  <a:cubicBezTo>
                    <a:pt x="1107" y="1186"/>
                    <a:pt x="1107" y="1186"/>
                    <a:pt x="1107" y="1186"/>
                  </a:cubicBezTo>
                  <a:cubicBezTo>
                    <a:pt x="1102" y="1193"/>
                    <a:pt x="1102" y="1193"/>
                    <a:pt x="1108" y="1187"/>
                  </a:cubicBezTo>
                  <a:cubicBezTo>
                    <a:pt x="1108" y="1187"/>
                    <a:pt x="1108" y="1187"/>
                    <a:pt x="1108" y="1187"/>
                  </a:cubicBezTo>
                  <a:cubicBezTo>
                    <a:pt x="1114" y="1181"/>
                    <a:pt x="1123" y="1172"/>
                    <a:pt x="1128" y="1166"/>
                  </a:cubicBezTo>
                  <a:cubicBezTo>
                    <a:pt x="1134" y="1159"/>
                    <a:pt x="1134" y="1158"/>
                    <a:pt x="1128" y="1164"/>
                  </a:cubicBezTo>
                  <a:close/>
                  <a:moveTo>
                    <a:pt x="343" y="1296"/>
                  </a:moveTo>
                  <a:cubicBezTo>
                    <a:pt x="343" y="1296"/>
                    <a:pt x="343" y="1296"/>
                    <a:pt x="343" y="1296"/>
                  </a:cubicBezTo>
                  <a:cubicBezTo>
                    <a:pt x="330" y="1293"/>
                    <a:pt x="324" y="1295"/>
                    <a:pt x="327" y="1301"/>
                  </a:cubicBezTo>
                  <a:cubicBezTo>
                    <a:pt x="327" y="1301"/>
                    <a:pt x="327" y="1301"/>
                    <a:pt x="327" y="1301"/>
                  </a:cubicBezTo>
                  <a:cubicBezTo>
                    <a:pt x="331" y="1307"/>
                    <a:pt x="343" y="1314"/>
                    <a:pt x="355" y="1317"/>
                  </a:cubicBezTo>
                  <a:cubicBezTo>
                    <a:pt x="355" y="1317"/>
                    <a:pt x="355" y="1317"/>
                    <a:pt x="355" y="1317"/>
                  </a:cubicBezTo>
                  <a:cubicBezTo>
                    <a:pt x="367" y="1321"/>
                    <a:pt x="374" y="1319"/>
                    <a:pt x="371" y="1313"/>
                  </a:cubicBezTo>
                  <a:cubicBezTo>
                    <a:pt x="368" y="1307"/>
                    <a:pt x="355" y="1299"/>
                    <a:pt x="343" y="1296"/>
                  </a:cubicBezTo>
                  <a:close/>
                  <a:moveTo>
                    <a:pt x="392" y="1308"/>
                  </a:moveTo>
                  <a:cubicBezTo>
                    <a:pt x="392" y="1308"/>
                    <a:pt x="392" y="1308"/>
                    <a:pt x="392" y="1308"/>
                  </a:cubicBezTo>
                  <a:cubicBezTo>
                    <a:pt x="379" y="1305"/>
                    <a:pt x="372" y="1308"/>
                    <a:pt x="375" y="1314"/>
                  </a:cubicBezTo>
                  <a:cubicBezTo>
                    <a:pt x="375" y="1314"/>
                    <a:pt x="375" y="1314"/>
                    <a:pt x="375" y="1314"/>
                  </a:cubicBezTo>
                  <a:cubicBezTo>
                    <a:pt x="378" y="1320"/>
                    <a:pt x="390" y="1326"/>
                    <a:pt x="403" y="1330"/>
                  </a:cubicBezTo>
                  <a:cubicBezTo>
                    <a:pt x="403" y="1330"/>
                    <a:pt x="403" y="1330"/>
                    <a:pt x="403" y="1330"/>
                  </a:cubicBezTo>
                  <a:cubicBezTo>
                    <a:pt x="415" y="1332"/>
                    <a:pt x="424" y="1330"/>
                    <a:pt x="421" y="1324"/>
                  </a:cubicBezTo>
                  <a:cubicBezTo>
                    <a:pt x="418" y="1318"/>
                    <a:pt x="406" y="1311"/>
                    <a:pt x="392" y="1308"/>
                  </a:cubicBezTo>
                  <a:close/>
                  <a:moveTo>
                    <a:pt x="445" y="1318"/>
                  </a:moveTo>
                  <a:cubicBezTo>
                    <a:pt x="445" y="1318"/>
                    <a:pt x="445" y="1318"/>
                    <a:pt x="445" y="1318"/>
                  </a:cubicBezTo>
                  <a:cubicBezTo>
                    <a:pt x="431" y="1316"/>
                    <a:pt x="423" y="1318"/>
                    <a:pt x="425" y="1325"/>
                  </a:cubicBezTo>
                  <a:cubicBezTo>
                    <a:pt x="425" y="1325"/>
                    <a:pt x="425" y="1325"/>
                    <a:pt x="425" y="1325"/>
                  </a:cubicBezTo>
                  <a:cubicBezTo>
                    <a:pt x="428" y="1331"/>
                    <a:pt x="440" y="1338"/>
                    <a:pt x="453" y="1339"/>
                  </a:cubicBezTo>
                  <a:cubicBezTo>
                    <a:pt x="453" y="1339"/>
                    <a:pt x="453" y="1339"/>
                    <a:pt x="453" y="1339"/>
                  </a:cubicBezTo>
                  <a:cubicBezTo>
                    <a:pt x="466" y="1341"/>
                    <a:pt x="475" y="1339"/>
                    <a:pt x="474" y="1333"/>
                  </a:cubicBezTo>
                  <a:cubicBezTo>
                    <a:pt x="472" y="1327"/>
                    <a:pt x="460" y="1320"/>
                    <a:pt x="445" y="1318"/>
                  </a:cubicBezTo>
                  <a:close/>
                  <a:moveTo>
                    <a:pt x="500" y="1325"/>
                  </a:moveTo>
                  <a:cubicBezTo>
                    <a:pt x="500" y="1325"/>
                    <a:pt x="500" y="1325"/>
                    <a:pt x="500" y="1325"/>
                  </a:cubicBezTo>
                  <a:cubicBezTo>
                    <a:pt x="486" y="1324"/>
                    <a:pt x="476" y="1327"/>
                    <a:pt x="478" y="1333"/>
                  </a:cubicBezTo>
                  <a:cubicBezTo>
                    <a:pt x="478" y="1333"/>
                    <a:pt x="478" y="1333"/>
                    <a:pt x="478" y="1333"/>
                  </a:cubicBezTo>
                  <a:cubicBezTo>
                    <a:pt x="480" y="1339"/>
                    <a:pt x="492" y="1345"/>
                    <a:pt x="506" y="1347"/>
                  </a:cubicBezTo>
                  <a:cubicBezTo>
                    <a:pt x="506" y="1347"/>
                    <a:pt x="506" y="1347"/>
                    <a:pt x="506" y="1347"/>
                  </a:cubicBezTo>
                  <a:cubicBezTo>
                    <a:pt x="520" y="1348"/>
                    <a:pt x="529" y="1345"/>
                    <a:pt x="528" y="1339"/>
                  </a:cubicBezTo>
                  <a:cubicBezTo>
                    <a:pt x="527" y="1332"/>
                    <a:pt x="515" y="1326"/>
                    <a:pt x="500" y="1325"/>
                  </a:cubicBezTo>
                  <a:close/>
                  <a:moveTo>
                    <a:pt x="311" y="1304"/>
                  </a:moveTo>
                  <a:cubicBezTo>
                    <a:pt x="311" y="1304"/>
                    <a:pt x="311" y="1304"/>
                    <a:pt x="311" y="1304"/>
                  </a:cubicBezTo>
                  <a:cubicBezTo>
                    <a:pt x="300" y="1300"/>
                    <a:pt x="295" y="1301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304" y="1310"/>
                    <a:pt x="315" y="1316"/>
                    <a:pt x="326" y="1320"/>
                  </a:cubicBezTo>
                  <a:cubicBezTo>
                    <a:pt x="326" y="1320"/>
                    <a:pt x="326" y="1320"/>
                    <a:pt x="326" y="1320"/>
                  </a:cubicBezTo>
                  <a:cubicBezTo>
                    <a:pt x="336" y="1324"/>
                    <a:pt x="342" y="1324"/>
                    <a:pt x="338" y="1320"/>
                  </a:cubicBezTo>
                  <a:cubicBezTo>
                    <a:pt x="334" y="1315"/>
                    <a:pt x="323" y="1308"/>
                    <a:pt x="311" y="1304"/>
                  </a:cubicBezTo>
                  <a:close/>
                  <a:moveTo>
                    <a:pt x="356" y="1319"/>
                  </a:moveTo>
                  <a:cubicBezTo>
                    <a:pt x="356" y="1319"/>
                    <a:pt x="356" y="1319"/>
                    <a:pt x="356" y="1319"/>
                  </a:cubicBezTo>
                  <a:cubicBezTo>
                    <a:pt x="344" y="1315"/>
                    <a:pt x="337" y="1317"/>
                    <a:pt x="341" y="1321"/>
                  </a:cubicBezTo>
                  <a:cubicBezTo>
                    <a:pt x="341" y="1321"/>
                    <a:pt x="341" y="1321"/>
                    <a:pt x="341" y="1321"/>
                  </a:cubicBezTo>
                  <a:cubicBezTo>
                    <a:pt x="345" y="1326"/>
                    <a:pt x="357" y="1331"/>
                    <a:pt x="368" y="1335"/>
                  </a:cubicBezTo>
                  <a:cubicBezTo>
                    <a:pt x="368" y="1335"/>
                    <a:pt x="368" y="1335"/>
                    <a:pt x="368" y="1335"/>
                  </a:cubicBezTo>
                  <a:cubicBezTo>
                    <a:pt x="380" y="1338"/>
                    <a:pt x="386" y="1338"/>
                    <a:pt x="383" y="1333"/>
                  </a:cubicBezTo>
                  <a:cubicBezTo>
                    <a:pt x="380" y="1329"/>
                    <a:pt x="368" y="1323"/>
                    <a:pt x="356" y="1319"/>
                  </a:cubicBezTo>
                  <a:close/>
                  <a:moveTo>
                    <a:pt x="403" y="1331"/>
                  </a:moveTo>
                  <a:cubicBezTo>
                    <a:pt x="403" y="1331"/>
                    <a:pt x="403" y="1331"/>
                    <a:pt x="403" y="1331"/>
                  </a:cubicBezTo>
                  <a:cubicBezTo>
                    <a:pt x="391" y="1328"/>
                    <a:pt x="384" y="1330"/>
                    <a:pt x="387" y="1334"/>
                  </a:cubicBezTo>
                  <a:cubicBezTo>
                    <a:pt x="387" y="1334"/>
                    <a:pt x="387" y="1334"/>
                    <a:pt x="387" y="1334"/>
                  </a:cubicBezTo>
                  <a:cubicBezTo>
                    <a:pt x="390" y="1339"/>
                    <a:pt x="402" y="1345"/>
                    <a:pt x="414" y="1347"/>
                  </a:cubicBezTo>
                  <a:cubicBezTo>
                    <a:pt x="414" y="1347"/>
                    <a:pt x="414" y="1347"/>
                    <a:pt x="414" y="1347"/>
                  </a:cubicBezTo>
                  <a:cubicBezTo>
                    <a:pt x="426" y="1350"/>
                    <a:pt x="433" y="1350"/>
                    <a:pt x="431" y="1345"/>
                  </a:cubicBezTo>
                  <a:cubicBezTo>
                    <a:pt x="428" y="1340"/>
                    <a:pt x="416" y="1334"/>
                    <a:pt x="403" y="1331"/>
                  </a:cubicBezTo>
                  <a:close/>
                  <a:moveTo>
                    <a:pt x="454" y="1341"/>
                  </a:moveTo>
                  <a:cubicBezTo>
                    <a:pt x="454" y="1341"/>
                    <a:pt x="454" y="1341"/>
                    <a:pt x="454" y="1341"/>
                  </a:cubicBezTo>
                  <a:cubicBezTo>
                    <a:pt x="440" y="1338"/>
                    <a:pt x="432" y="1340"/>
                    <a:pt x="435" y="1345"/>
                  </a:cubicBezTo>
                  <a:cubicBezTo>
                    <a:pt x="435" y="1345"/>
                    <a:pt x="435" y="1345"/>
                    <a:pt x="435" y="1345"/>
                  </a:cubicBezTo>
                  <a:cubicBezTo>
                    <a:pt x="437" y="1350"/>
                    <a:pt x="449" y="1355"/>
                    <a:pt x="462" y="1357"/>
                  </a:cubicBezTo>
                  <a:cubicBezTo>
                    <a:pt x="462" y="1357"/>
                    <a:pt x="462" y="1357"/>
                    <a:pt x="462" y="1357"/>
                  </a:cubicBezTo>
                  <a:cubicBezTo>
                    <a:pt x="474" y="1359"/>
                    <a:pt x="483" y="1358"/>
                    <a:pt x="481" y="1353"/>
                  </a:cubicBezTo>
                  <a:cubicBezTo>
                    <a:pt x="479" y="1349"/>
                    <a:pt x="467" y="1343"/>
                    <a:pt x="454" y="1341"/>
                  </a:cubicBezTo>
                  <a:close/>
                  <a:moveTo>
                    <a:pt x="327" y="1321"/>
                  </a:moveTo>
                  <a:cubicBezTo>
                    <a:pt x="327" y="1321"/>
                    <a:pt x="327" y="1321"/>
                    <a:pt x="327" y="1321"/>
                  </a:cubicBezTo>
                  <a:cubicBezTo>
                    <a:pt x="316" y="1317"/>
                    <a:pt x="312" y="1317"/>
                    <a:pt x="316" y="1320"/>
                  </a:cubicBezTo>
                  <a:cubicBezTo>
                    <a:pt x="316" y="1320"/>
                    <a:pt x="316" y="1320"/>
                    <a:pt x="316" y="1320"/>
                  </a:cubicBezTo>
                  <a:cubicBezTo>
                    <a:pt x="321" y="1323"/>
                    <a:pt x="331" y="1328"/>
                    <a:pt x="341" y="1332"/>
                  </a:cubicBezTo>
                  <a:cubicBezTo>
                    <a:pt x="341" y="1332"/>
                    <a:pt x="341" y="1332"/>
                    <a:pt x="341" y="1332"/>
                  </a:cubicBezTo>
                  <a:cubicBezTo>
                    <a:pt x="351" y="1336"/>
                    <a:pt x="356" y="1338"/>
                    <a:pt x="353" y="1334"/>
                  </a:cubicBezTo>
                  <a:cubicBezTo>
                    <a:pt x="349" y="1332"/>
                    <a:pt x="337" y="1325"/>
                    <a:pt x="327" y="1321"/>
                  </a:cubicBezTo>
                  <a:close/>
                  <a:moveTo>
                    <a:pt x="369" y="1336"/>
                  </a:moveTo>
                  <a:cubicBezTo>
                    <a:pt x="369" y="1336"/>
                    <a:pt x="369" y="1336"/>
                    <a:pt x="369" y="1336"/>
                  </a:cubicBezTo>
                  <a:cubicBezTo>
                    <a:pt x="358" y="1333"/>
                    <a:pt x="352" y="1332"/>
                    <a:pt x="356" y="1336"/>
                  </a:cubicBezTo>
                  <a:cubicBezTo>
                    <a:pt x="356" y="1336"/>
                    <a:pt x="356" y="1336"/>
                    <a:pt x="356" y="1336"/>
                  </a:cubicBezTo>
                  <a:cubicBezTo>
                    <a:pt x="360" y="1339"/>
                    <a:pt x="371" y="1344"/>
                    <a:pt x="382" y="1347"/>
                  </a:cubicBezTo>
                  <a:cubicBezTo>
                    <a:pt x="382" y="1347"/>
                    <a:pt x="382" y="1347"/>
                    <a:pt x="382" y="1347"/>
                  </a:cubicBezTo>
                  <a:cubicBezTo>
                    <a:pt x="392" y="1350"/>
                    <a:pt x="399" y="1351"/>
                    <a:pt x="395" y="1348"/>
                  </a:cubicBezTo>
                  <a:cubicBezTo>
                    <a:pt x="392" y="1345"/>
                    <a:pt x="380" y="1340"/>
                    <a:pt x="369" y="1336"/>
                  </a:cubicBezTo>
                  <a:close/>
                  <a:moveTo>
                    <a:pt x="909" y="482"/>
                  </a:moveTo>
                  <a:cubicBezTo>
                    <a:pt x="909" y="482"/>
                    <a:pt x="909" y="482"/>
                    <a:pt x="909" y="482"/>
                  </a:cubicBezTo>
                  <a:cubicBezTo>
                    <a:pt x="891" y="481"/>
                    <a:pt x="879" y="493"/>
                    <a:pt x="880" y="512"/>
                  </a:cubicBezTo>
                  <a:cubicBezTo>
                    <a:pt x="880" y="512"/>
                    <a:pt x="880" y="512"/>
                    <a:pt x="880" y="512"/>
                  </a:cubicBezTo>
                  <a:cubicBezTo>
                    <a:pt x="881" y="531"/>
                    <a:pt x="896" y="547"/>
                    <a:pt x="913" y="548"/>
                  </a:cubicBezTo>
                  <a:cubicBezTo>
                    <a:pt x="913" y="548"/>
                    <a:pt x="913" y="548"/>
                    <a:pt x="913" y="548"/>
                  </a:cubicBezTo>
                  <a:cubicBezTo>
                    <a:pt x="931" y="548"/>
                    <a:pt x="942" y="535"/>
                    <a:pt x="941" y="517"/>
                  </a:cubicBezTo>
                  <a:cubicBezTo>
                    <a:pt x="940" y="498"/>
                    <a:pt x="925" y="484"/>
                    <a:pt x="909" y="482"/>
                  </a:cubicBezTo>
                  <a:close/>
                  <a:moveTo>
                    <a:pt x="973" y="488"/>
                  </a:moveTo>
                  <a:cubicBezTo>
                    <a:pt x="973" y="488"/>
                    <a:pt x="973" y="488"/>
                    <a:pt x="973" y="488"/>
                  </a:cubicBezTo>
                  <a:cubicBezTo>
                    <a:pt x="956" y="486"/>
                    <a:pt x="945" y="499"/>
                    <a:pt x="946" y="517"/>
                  </a:cubicBezTo>
                  <a:cubicBezTo>
                    <a:pt x="946" y="517"/>
                    <a:pt x="946" y="517"/>
                    <a:pt x="946" y="517"/>
                  </a:cubicBezTo>
                  <a:cubicBezTo>
                    <a:pt x="948" y="535"/>
                    <a:pt x="962" y="551"/>
                    <a:pt x="977" y="552"/>
                  </a:cubicBezTo>
                  <a:cubicBezTo>
                    <a:pt x="977" y="552"/>
                    <a:pt x="977" y="552"/>
                    <a:pt x="977" y="552"/>
                  </a:cubicBezTo>
                  <a:cubicBezTo>
                    <a:pt x="994" y="553"/>
                    <a:pt x="1005" y="540"/>
                    <a:pt x="1003" y="522"/>
                  </a:cubicBezTo>
                  <a:cubicBezTo>
                    <a:pt x="1002" y="504"/>
                    <a:pt x="988" y="489"/>
                    <a:pt x="973" y="488"/>
                  </a:cubicBezTo>
                  <a:close/>
                  <a:moveTo>
                    <a:pt x="1031" y="494"/>
                  </a:moveTo>
                  <a:cubicBezTo>
                    <a:pt x="1031" y="494"/>
                    <a:pt x="1031" y="494"/>
                    <a:pt x="1031" y="494"/>
                  </a:cubicBezTo>
                  <a:cubicBezTo>
                    <a:pt x="1017" y="493"/>
                    <a:pt x="1007" y="505"/>
                    <a:pt x="1007" y="523"/>
                  </a:cubicBezTo>
                  <a:cubicBezTo>
                    <a:pt x="1007" y="523"/>
                    <a:pt x="1007" y="523"/>
                    <a:pt x="1007" y="523"/>
                  </a:cubicBezTo>
                  <a:cubicBezTo>
                    <a:pt x="1009" y="540"/>
                    <a:pt x="1022" y="555"/>
                    <a:pt x="1036" y="557"/>
                  </a:cubicBezTo>
                  <a:cubicBezTo>
                    <a:pt x="1036" y="557"/>
                    <a:pt x="1036" y="557"/>
                    <a:pt x="1036" y="557"/>
                  </a:cubicBezTo>
                  <a:cubicBezTo>
                    <a:pt x="1051" y="558"/>
                    <a:pt x="1061" y="545"/>
                    <a:pt x="1059" y="528"/>
                  </a:cubicBezTo>
                  <a:cubicBezTo>
                    <a:pt x="1058" y="511"/>
                    <a:pt x="1046" y="496"/>
                    <a:pt x="1031" y="494"/>
                  </a:cubicBezTo>
                  <a:close/>
                  <a:moveTo>
                    <a:pt x="147" y="901"/>
                  </a:moveTo>
                  <a:cubicBezTo>
                    <a:pt x="147" y="901"/>
                    <a:pt x="147" y="901"/>
                    <a:pt x="147" y="901"/>
                  </a:cubicBezTo>
                  <a:cubicBezTo>
                    <a:pt x="134" y="899"/>
                    <a:pt x="126" y="910"/>
                    <a:pt x="128" y="926"/>
                  </a:cubicBezTo>
                  <a:cubicBezTo>
                    <a:pt x="128" y="926"/>
                    <a:pt x="128" y="926"/>
                    <a:pt x="128" y="926"/>
                  </a:cubicBezTo>
                  <a:cubicBezTo>
                    <a:pt x="131" y="942"/>
                    <a:pt x="142" y="956"/>
                    <a:pt x="155" y="958"/>
                  </a:cubicBezTo>
                  <a:cubicBezTo>
                    <a:pt x="155" y="958"/>
                    <a:pt x="155" y="958"/>
                    <a:pt x="155" y="958"/>
                  </a:cubicBezTo>
                  <a:cubicBezTo>
                    <a:pt x="168" y="960"/>
                    <a:pt x="176" y="950"/>
                    <a:pt x="174" y="934"/>
                  </a:cubicBezTo>
                  <a:cubicBezTo>
                    <a:pt x="171" y="917"/>
                    <a:pt x="159" y="903"/>
                    <a:pt x="147" y="901"/>
                  </a:cubicBezTo>
                  <a:close/>
                  <a:moveTo>
                    <a:pt x="325" y="415"/>
                  </a:moveTo>
                  <a:cubicBezTo>
                    <a:pt x="325" y="415"/>
                    <a:pt x="325" y="415"/>
                    <a:pt x="325" y="415"/>
                  </a:cubicBezTo>
                  <a:cubicBezTo>
                    <a:pt x="308" y="417"/>
                    <a:pt x="294" y="432"/>
                    <a:pt x="292" y="449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91" y="466"/>
                    <a:pt x="302" y="479"/>
                    <a:pt x="319" y="478"/>
                  </a:cubicBezTo>
                  <a:cubicBezTo>
                    <a:pt x="319" y="478"/>
                    <a:pt x="319" y="478"/>
                    <a:pt x="319" y="478"/>
                  </a:cubicBezTo>
                  <a:cubicBezTo>
                    <a:pt x="336" y="476"/>
                    <a:pt x="351" y="461"/>
                    <a:pt x="352" y="443"/>
                  </a:cubicBezTo>
                  <a:cubicBezTo>
                    <a:pt x="354" y="425"/>
                    <a:pt x="341" y="414"/>
                    <a:pt x="325" y="415"/>
                  </a:cubicBezTo>
                  <a:close/>
                  <a:moveTo>
                    <a:pt x="332" y="353"/>
                  </a:moveTo>
                  <a:cubicBezTo>
                    <a:pt x="332" y="353"/>
                    <a:pt x="332" y="353"/>
                    <a:pt x="332" y="353"/>
                  </a:cubicBezTo>
                  <a:cubicBezTo>
                    <a:pt x="316" y="355"/>
                    <a:pt x="302" y="369"/>
                    <a:pt x="299" y="385"/>
                  </a:cubicBezTo>
                  <a:cubicBezTo>
                    <a:pt x="299" y="385"/>
                    <a:pt x="299" y="385"/>
                    <a:pt x="299" y="385"/>
                  </a:cubicBezTo>
                  <a:cubicBezTo>
                    <a:pt x="298" y="401"/>
                    <a:pt x="308" y="412"/>
                    <a:pt x="325" y="411"/>
                  </a:cubicBezTo>
                  <a:cubicBezTo>
                    <a:pt x="325" y="411"/>
                    <a:pt x="325" y="411"/>
                    <a:pt x="325" y="411"/>
                  </a:cubicBezTo>
                  <a:cubicBezTo>
                    <a:pt x="342" y="409"/>
                    <a:pt x="357" y="394"/>
                    <a:pt x="359" y="378"/>
                  </a:cubicBezTo>
                  <a:cubicBezTo>
                    <a:pt x="360" y="361"/>
                    <a:pt x="349" y="351"/>
                    <a:pt x="332" y="353"/>
                  </a:cubicBezTo>
                  <a:close/>
                </a:path>
              </a:pathLst>
            </a:custGeom>
            <a:noFill/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9" name="椭圆 8"/>
          <p:cNvSpPr/>
          <p:nvPr/>
        </p:nvSpPr>
        <p:spPr>
          <a:xfrm rot="20700000">
            <a:off x="5220706" y="3575287"/>
            <a:ext cx="1750588" cy="496634"/>
          </a:xfrm>
          <a:prstGeom prst="ellipse">
            <a:avLst/>
          </a:prstGeom>
          <a:noFill/>
          <a:ln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 rot="20700000">
            <a:off x="4455633" y="3411030"/>
            <a:ext cx="3280735" cy="825149"/>
          </a:xfrm>
          <a:prstGeom prst="ellipse">
            <a:avLst/>
          </a:prstGeom>
          <a:noFill/>
          <a:ln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 rot="20700000">
            <a:off x="3522268" y="3158661"/>
            <a:ext cx="5147465" cy="1329887"/>
          </a:xfrm>
          <a:prstGeom prst="ellipse">
            <a:avLst/>
          </a:prstGeom>
          <a:noFill/>
          <a:ln>
            <a:solidFill>
              <a:schemeClr val="bg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 rot="20700000">
            <a:off x="2873618" y="3016430"/>
            <a:ext cx="6444765" cy="1614349"/>
          </a:xfrm>
          <a:prstGeom prst="ellipse">
            <a:avLst/>
          </a:prstGeom>
          <a:noFill/>
          <a:ln>
            <a:solidFill>
              <a:schemeClr val="bg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KSO_Shape"/>
          <p:cNvSpPr/>
          <p:nvPr/>
        </p:nvSpPr>
        <p:spPr bwMode="auto">
          <a:xfrm rot="14258880" flipH="1">
            <a:off x="3997052" y="3884133"/>
            <a:ext cx="82287" cy="134897"/>
          </a:xfrm>
          <a:custGeom>
            <a:avLst/>
            <a:gdLst>
              <a:gd name="T0" fmla="*/ 1029029 w 3535"/>
              <a:gd name="T1" fmla="*/ 1156466 h 5800"/>
              <a:gd name="T2" fmla="*/ 818493 w 3535"/>
              <a:gd name="T3" fmla="*/ 1179458 h 5800"/>
              <a:gd name="T4" fmla="*/ 848054 w 3535"/>
              <a:gd name="T5" fmla="*/ 1077639 h 5800"/>
              <a:gd name="T6" fmla="*/ 875315 w 3535"/>
              <a:gd name="T7" fmla="*/ 972864 h 5800"/>
              <a:gd name="T8" fmla="*/ 898635 w 3535"/>
              <a:gd name="T9" fmla="*/ 868417 h 5800"/>
              <a:gd name="T10" fmla="*/ 916371 w 3535"/>
              <a:gd name="T11" fmla="*/ 767255 h 5800"/>
              <a:gd name="T12" fmla="*/ 926553 w 3535"/>
              <a:gd name="T13" fmla="*/ 672662 h 5800"/>
              <a:gd name="T14" fmla="*/ 927538 w 3535"/>
              <a:gd name="T15" fmla="*/ 635876 h 5800"/>
              <a:gd name="T16" fmla="*/ 926553 w 3535"/>
              <a:gd name="T17" fmla="*/ 582996 h 5800"/>
              <a:gd name="T18" fmla="*/ 921955 w 3535"/>
              <a:gd name="T19" fmla="*/ 531429 h 5800"/>
              <a:gd name="T20" fmla="*/ 914072 w 3535"/>
              <a:gd name="T21" fmla="*/ 481505 h 5800"/>
              <a:gd name="T22" fmla="*/ 903233 w 3535"/>
              <a:gd name="T23" fmla="*/ 433223 h 5800"/>
              <a:gd name="T24" fmla="*/ 889438 w 3535"/>
              <a:gd name="T25" fmla="*/ 387241 h 5800"/>
              <a:gd name="T26" fmla="*/ 873673 w 3535"/>
              <a:gd name="T27" fmla="*/ 342900 h 5800"/>
              <a:gd name="T28" fmla="*/ 855936 w 3535"/>
              <a:gd name="T29" fmla="*/ 301187 h 5800"/>
              <a:gd name="T30" fmla="*/ 836230 w 3535"/>
              <a:gd name="T31" fmla="*/ 261773 h 5800"/>
              <a:gd name="T32" fmla="*/ 808640 w 3535"/>
              <a:gd name="T33" fmla="*/ 212178 h 5800"/>
              <a:gd name="T34" fmla="*/ 763314 w 3535"/>
              <a:gd name="T35" fmla="*/ 146816 h 5800"/>
              <a:gd name="T36" fmla="*/ 717660 w 3535"/>
              <a:gd name="T37" fmla="*/ 92622 h 5800"/>
              <a:gd name="T38" fmla="*/ 673319 w 3535"/>
              <a:gd name="T39" fmla="*/ 50253 h 5800"/>
              <a:gd name="T40" fmla="*/ 632592 w 3535"/>
              <a:gd name="T41" fmla="*/ 20035 h 5800"/>
              <a:gd name="T42" fmla="*/ 608943 w 3535"/>
              <a:gd name="T43" fmla="*/ 7226 h 5800"/>
              <a:gd name="T44" fmla="*/ 593835 w 3535"/>
              <a:gd name="T45" fmla="*/ 1971 h 5800"/>
              <a:gd name="T46" fmla="*/ 580697 w 3535"/>
              <a:gd name="T47" fmla="*/ 0 h 5800"/>
              <a:gd name="T48" fmla="*/ 572486 w 3535"/>
              <a:gd name="T49" fmla="*/ 657 h 5800"/>
              <a:gd name="T50" fmla="*/ 558034 w 3535"/>
              <a:gd name="T51" fmla="*/ 5255 h 5800"/>
              <a:gd name="T52" fmla="*/ 541283 w 3535"/>
              <a:gd name="T53" fmla="*/ 12809 h 5800"/>
              <a:gd name="T54" fmla="*/ 502526 w 3535"/>
              <a:gd name="T55" fmla="*/ 38428 h 5800"/>
              <a:gd name="T56" fmla="*/ 459171 w 3535"/>
              <a:gd name="T57" fmla="*/ 77185 h 5800"/>
              <a:gd name="T58" fmla="*/ 413517 w 3535"/>
              <a:gd name="T59" fmla="*/ 127438 h 5800"/>
              <a:gd name="T60" fmla="*/ 368191 w 3535"/>
              <a:gd name="T61" fmla="*/ 189515 h 5800"/>
              <a:gd name="T62" fmla="*/ 332390 w 3535"/>
              <a:gd name="T63" fmla="*/ 248635 h 5800"/>
              <a:gd name="T64" fmla="*/ 312026 w 3535"/>
              <a:gd name="T65" fmla="*/ 287721 h 5800"/>
              <a:gd name="T66" fmla="*/ 293633 w 3535"/>
              <a:gd name="T67" fmla="*/ 328777 h 5800"/>
              <a:gd name="T68" fmla="*/ 277210 w 3535"/>
              <a:gd name="T69" fmla="*/ 371803 h 5800"/>
              <a:gd name="T70" fmla="*/ 263087 w 3535"/>
              <a:gd name="T71" fmla="*/ 417458 h 5800"/>
              <a:gd name="T72" fmla="*/ 250935 w 3535"/>
              <a:gd name="T73" fmla="*/ 465083 h 5800"/>
              <a:gd name="T74" fmla="*/ 242066 w 3535"/>
              <a:gd name="T75" fmla="*/ 514350 h 5800"/>
              <a:gd name="T76" fmla="*/ 236483 w 3535"/>
              <a:gd name="T77" fmla="*/ 565588 h 5800"/>
              <a:gd name="T78" fmla="*/ 233855 w 3535"/>
              <a:gd name="T79" fmla="*/ 618468 h 5800"/>
              <a:gd name="T80" fmla="*/ 235169 w 3535"/>
              <a:gd name="T81" fmla="*/ 672662 h 5800"/>
              <a:gd name="T82" fmla="*/ 241410 w 3535"/>
              <a:gd name="T83" fmla="*/ 734739 h 5800"/>
              <a:gd name="T84" fmla="*/ 256190 w 3535"/>
              <a:gd name="T85" fmla="*/ 834259 h 5800"/>
              <a:gd name="T86" fmla="*/ 277867 w 3535"/>
              <a:gd name="T87" fmla="*/ 938048 h 5800"/>
              <a:gd name="T88" fmla="*/ 304143 w 3535"/>
              <a:gd name="T89" fmla="*/ 1043152 h 5800"/>
              <a:gd name="T90" fmla="*/ 333047 w 3535"/>
              <a:gd name="T91" fmla="*/ 1146284 h 5800"/>
              <a:gd name="T92" fmla="*/ 132693 w 3535"/>
              <a:gd name="T93" fmla="*/ 1156466 h 5800"/>
              <a:gd name="T94" fmla="*/ 580697 w 3535"/>
              <a:gd name="T95" fmla="*/ 1905000 h 580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535" h="5800">
                <a:moveTo>
                  <a:pt x="2174" y="4724"/>
                </a:moveTo>
                <a:lnTo>
                  <a:pt x="3535" y="5397"/>
                </a:lnTo>
                <a:lnTo>
                  <a:pt x="3133" y="3521"/>
                </a:lnTo>
                <a:lnTo>
                  <a:pt x="2462" y="3691"/>
                </a:lnTo>
                <a:lnTo>
                  <a:pt x="2492" y="3591"/>
                </a:lnTo>
                <a:lnTo>
                  <a:pt x="2523" y="3490"/>
                </a:lnTo>
                <a:lnTo>
                  <a:pt x="2552" y="3385"/>
                </a:lnTo>
                <a:lnTo>
                  <a:pt x="2582" y="3281"/>
                </a:lnTo>
                <a:lnTo>
                  <a:pt x="2611" y="3176"/>
                </a:lnTo>
                <a:lnTo>
                  <a:pt x="2638" y="3069"/>
                </a:lnTo>
                <a:lnTo>
                  <a:pt x="2665" y="2962"/>
                </a:lnTo>
                <a:lnTo>
                  <a:pt x="2691" y="2856"/>
                </a:lnTo>
                <a:lnTo>
                  <a:pt x="2714" y="2749"/>
                </a:lnTo>
                <a:lnTo>
                  <a:pt x="2736" y="2644"/>
                </a:lnTo>
                <a:lnTo>
                  <a:pt x="2757" y="2540"/>
                </a:lnTo>
                <a:lnTo>
                  <a:pt x="2774" y="2437"/>
                </a:lnTo>
                <a:lnTo>
                  <a:pt x="2790" y="2336"/>
                </a:lnTo>
                <a:lnTo>
                  <a:pt x="2802" y="2237"/>
                </a:lnTo>
                <a:lnTo>
                  <a:pt x="2813" y="2141"/>
                </a:lnTo>
                <a:lnTo>
                  <a:pt x="2821" y="2048"/>
                </a:lnTo>
                <a:lnTo>
                  <a:pt x="2823" y="1992"/>
                </a:lnTo>
                <a:lnTo>
                  <a:pt x="2824" y="1936"/>
                </a:lnTo>
                <a:lnTo>
                  <a:pt x="2824" y="1883"/>
                </a:lnTo>
                <a:lnTo>
                  <a:pt x="2823" y="1829"/>
                </a:lnTo>
                <a:lnTo>
                  <a:pt x="2821" y="1775"/>
                </a:lnTo>
                <a:lnTo>
                  <a:pt x="2817" y="1722"/>
                </a:lnTo>
                <a:lnTo>
                  <a:pt x="2813" y="1669"/>
                </a:lnTo>
                <a:lnTo>
                  <a:pt x="2807" y="1618"/>
                </a:lnTo>
                <a:lnTo>
                  <a:pt x="2800" y="1566"/>
                </a:lnTo>
                <a:lnTo>
                  <a:pt x="2791" y="1515"/>
                </a:lnTo>
                <a:lnTo>
                  <a:pt x="2783" y="1466"/>
                </a:lnTo>
                <a:lnTo>
                  <a:pt x="2773" y="1416"/>
                </a:lnTo>
                <a:lnTo>
                  <a:pt x="2762" y="1367"/>
                </a:lnTo>
                <a:lnTo>
                  <a:pt x="2750" y="1319"/>
                </a:lnTo>
                <a:lnTo>
                  <a:pt x="2736" y="1271"/>
                </a:lnTo>
                <a:lnTo>
                  <a:pt x="2723" y="1224"/>
                </a:lnTo>
                <a:lnTo>
                  <a:pt x="2708" y="1179"/>
                </a:lnTo>
                <a:lnTo>
                  <a:pt x="2693" y="1132"/>
                </a:lnTo>
                <a:lnTo>
                  <a:pt x="2677" y="1088"/>
                </a:lnTo>
                <a:lnTo>
                  <a:pt x="2660" y="1044"/>
                </a:lnTo>
                <a:lnTo>
                  <a:pt x="2643" y="1001"/>
                </a:lnTo>
                <a:lnTo>
                  <a:pt x="2625" y="958"/>
                </a:lnTo>
                <a:lnTo>
                  <a:pt x="2606" y="917"/>
                </a:lnTo>
                <a:lnTo>
                  <a:pt x="2587" y="876"/>
                </a:lnTo>
                <a:lnTo>
                  <a:pt x="2567" y="836"/>
                </a:lnTo>
                <a:lnTo>
                  <a:pt x="2546" y="797"/>
                </a:lnTo>
                <a:lnTo>
                  <a:pt x="2525" y="757"/>
                </a:lnTo>
                <a:lnTo>
                  <a:pt x="2505" y="719"/>
                </a:lnTo>
                <a:lnTo>
                  <a:pt x="2462" y="646"/>
                </a:lnTo>
                <a:lnTo>
                  <a:pt x="2416" y="577"/>
                </a:lnTo>
                <a:lnTo>
                  <a:pt x="2371" y="511"/>
                </a:lnTo>
                <a:lnTo>
                  <a:pt x="2324" y="447"/>
                </a:lnTo>
                <a:lnTo>
                  <a:pt x="2278" y="388"/>
                </a:lnTo>
                <a:lnTo>
                  <a:pt x="2231" y="333"/>
                </a:lnTo>
                <a:lnTo>
                  <a:pt x="2185" y="282"/>
                </a:lnTo>
                <a:lnTo>
                  <a:pt x="2139" y="235"/>
                </a:lnTo>
                <a:lnTo>
                  <a:pt x="2094" y="191"/>
                </a:lnTo>
                <a:lnTo>
                  <a:pt x="2050" y="153"/>
                </a:lnTo>
                <a:lnTo>
                  <a:pt x="2007" y="117"/>
                </a:lnTo>
                <a:lnTo>
                  <a:pt x="1965" y="87"/>
                </a:lnTo>
                <a:lnTo>
                  <a:pt x="1926" y="61"/>
                </a:lnTo>
                <a:lnTo>
                  <a:pt x="1889" y="39"/>
                </a:lnTo>
                <a:lnTo>
                  <a:pt x="1871" y="30"/>
                </a:lnTo>
                <a:lnTo>
                  <a:pt x="1854" y="22"/>
                </a:lnTo>
                <a:lnTo>
                  <a:pt x="1838" y="16"/>
                </a:lnTo>
                <a:lnTo>
                  <a:pt x="1823" y="10"/>
                </a:lnTo>
                <a:lnTo>
                  <a:pt x="1808" y="6"/>
                </a:lnTo>
                <a:lnTo>
                  <a:pt x="1794" y="2"/>
                </a:lnTo>
                <a:lnTo>
                  <a:pt x="1780" y="1"/>
                </a:lnTo>
                <a:lnTo>
                  <a:pt x="1768" y="0"/>
                </a:lnTo>
                <a:lnTo>
                  <a:pt x="1757" y="1"/>
                </a:lnTo>
                <a:lnTo>
                  <a:pt x="1743" y="2"/>
                </a:lnTo>
                <a:lnTo>
                  <a:pt x="1729" y="6"/>
                </a:lnTo>
                <a:lnTo>
                  <a:pt x="1714" y="10"/>
                </a:lnTo>
                <a:lnTo>
                  <a:pt x="1699" y="16"/>
                </a:lnTo>
                <a:lnTo>
                  <a:pt x="1682" y="22"/>
                </a:lnTo>
                <a:lnTo>
                  <a:pt x="1666" y="30"/>
                </a:lnTo>
                <a:lnTo>
                  <a:pt x="1648" y="39"/>
                </a:lnTo>
                <a:lnTo>
                  <a:pt x="1611" y="61"/>
                </a:lnTo>
                <a:lnTo>
                  <a:pt x="1572" y="87"/>
                </a:lnTo>
                <a:lnTo>
                  <a:pt x="1530" y="117"/>
                </a:lnTo>
                <a:lnTo>
                  <a:pt x="1487" y="153"/>
                </a:lnTo>
                <a:lnTo>
                  <a:pt x="1443" y="191"/>
                </a:lnTo>
                <a:lnTo>
                  <a:pt x="1398" y="235"/>
                </a:lnTo>
                <a:lnTo>
                  <a:pt x="1352" y="282"/>
                </a:lnTo>
                <a:lnTo>
                  <a:pt x="1306" y="333"/>
                </a:lnTo>
                <a:lnTo>
                  <a:pt x="1259" y="388"/>
                </a:lnTo>
                <a:lnTo>
                  <a:pt x="1213" y="447"/>
                </a:lnTo>
                <a:lnTo>
                  <a:pt x="1166" y="511"/>
                </a:lnTo>
                <a:lnTo>
                  <a:pt x="1121" y="577"/>
                </a:lnTo>
                <a:lnTo>
                  <a:pt x="1075" y="646"/>
                </a:lnTo>
                <a:lnTo>
                  <a:pt x="1032" y="719"/>
                </a:lnTo>
                <a:lnTo>
                  <a:pt x="1012" y="757"/>
                </a:lnTo>
                <a:lnTo>
                  <a:pt x="991" y="797"/>
                </a:lnTo>
                <a:lnTo>
                  <a:pt x="970" y="836"/>
                </a:lnTo>
                <a:lnTo>
                  <a:pt x="950" y="876"/>
                </a:lnTo>
                <a:lnTo>
                  <a:pt x="931" y="917"/>
                </a:lnTo>
                <a:lnTo>
                  <a:pt x="912" y="958"/>
                </a:lnTo>
                <a:lnTo>
                  <a:pt x="894" y="1001"/>
                </a:lnTo>
                <a:lnTo>
                  <a:pt x="877" y="1044"/>
                </a:lnTo>
                <a:lnTo>
                  <a:pt x="860" y="1088"/>
                </a:lnTo>
                <a:lnTo>
                  <a:pt x="844" y="1132"/>
                </a:lnTo>
                <a:lnTo>
                  <a:pt x="829" y="1179"/>
                </a:lnTo>
                <a:lnTo>
                  <a:pt x="814" y="1224"/>
                </a:lnTo>
                <a:lnTo>
                  <a:pt x="801" y="1271"/>
                </a:lnTo>
                <a:lnTo>
                  <a:pt x="787" y="1319"/>
                </a:lnTo>
                <a:lnTo>
                  <a:pt x="775" y="1367"/>
                </a:lnTo>
                <a:lnTo>
                  <a:pt x="764" y="1416"/>
                </a:lnTo>
                <a:lnTo>
                  <a:pt x="754" y="1466"/>
                </a:lnTo>
                <a:lnTo>
                  <a:pt x="746" y="1515"/>
                </a:lnTo>
                <a:lnTo>
                  <a:pt x="737" y="1566"/>
                </a:lnTo>
                <a:lnTo>
                  <a:pt x="730" y="1618"/>
                </a:lnTo>
                <a:lnTo>
                  <a:pt x="723" y="1669"/>
                </a:lnTo>
                <a:lnTo>
                  <a:pt x="720" y="1722"/>
                </a:lnTo>
                <a:lnTo>
                  <a:pt x="716" y="1775"/>
                </a:lnTo>
                <a:lnTo>
                  <a:pt x="714" y="1829"/>
                </a:lnTo>
                <a:lnTo>
                  <a:pt x="712" y="1883"/>
                </a:lnTo>
                <a:lnTo>
                  <a:pt x="712" y="1936"/>
                </a:lnTo>
                <a:lnTo>
                  <a:pt x="714" y="1992"/>
                </a:lnTo>
                <a:lnTo>
                  <a:pt x="716" y="2048"/>
                </a:lnTo>
                <a:lnTo>
                  <a:pt x="723" y="2141"/>
                </a:lnTo>
                <a:lnTo>
                  <a:pt x="735" y="2237"/>
                </a:lnTo>
                <a:lnTo>
                  <a:pt x="747" y="2336"/>
                </a:lnTo>
                <a:lnTo>
                  <a:pt x="763" y="2437"/>
                </a:lnTo>
                <a:lnTo>
                  <a:pt x="780" y="2540"/>
                </a:lnTo>
                <a:lnTo>
                  <a:pt x="801" y="2644"/>
                </a:lnTo>
                <a:lnTo>
                  <a:pt x="823" y="2749"/>
                </a:lnTo>
                <a:lnTo>
                  <a:pt x="846" y="2856"/>
                </a:lnTo>
                <a:lnTo>
                  <a:pt x="872" y="2962"/>
                </a:lnTo>
                <a:lnTo>
                  <a:pt x="899" y="3069"/>
                </a:lnTo>
                <a:lnTo>
                  <a:pt x="926" y="3176"/>
                </a:lnTo>
                <a:lnTo>
                  <a:pt x="955" y="3281"/>
                </a:lnTo>
                <a:lnTo>
                  <a:pt x="985" y="3385"/>
                </a:lnTo>
                <a:lnTo>
                  <a:pt x="1014" y="3490"/>
                </a:lnTo>
                <a:lnTo>
                  <a:pt x="1045" y="3591"/>
                </a:lnTo>
                <a:lnTo>
                  <a:pt x="1075" y="3691"/>
                </a:lnTo>
                <a:lnTo>
                  <a:pt x="404" y="3521"/>
                </a:lnTo>
                <a:lnTo>
                  <a:pt x="0" y="5397"/>
                </a:lnTo>
                <a:lnTo>
                  <a:pt x="1362" y="4724"/>
                </a:lnTo>
                <a:lnTo>
                  <a:pt x="1768" y="5800"/>
                </a:lnTo>
                <a:lnTo>
                  <a:pt x="2174" y="4724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sx="102000" sy="102000" algn="ctr" rotWithShape="0">
              <a:srgbClr val="01E2B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800247" y="3715629"/>
            <a:ext cx="475896" cy="471905"/>
            <a:chOff x="4305549" y="3084249"/>
            <a:chExt cx="475896" cy="471905"/>
          </a:xfrm>
        </p:grpSpPr>
        <p:grpSp>
          <p:nvGrpSpPr>
            <p:cNvPr id="15" name="组合 14"/>
            <p:cNvGrpSpPr/>
            <p:nvPr/>
          </p:nvGrpSpPr>
          <p:grpSpPr>
            <a:xfrm>
              <a:off x="4326432" y="3097451"/>
              <a:ext cx="438654" cy="438653"/>
              <a:chOff x="4326432" y="3097451"/>
              <a:chExt cx="438654" cy="438653"/>
            </a:xfrm>
          </p:grpSpPr>
          <p:sp>
            <p:nvSpPr>
              <p:cNvPr id="20" name="任意多边形 35"/>
              <p:cNvSpPr/>
              <p:nvPr/>
            </p:nvSpPr>
            <p:spPr>
              <a:xfrm rot="16200000">
                <a:off x="4326432" y="3097451"/>
                <a:ext cx="196468" cy="196467"/>
              </a:xfrm>
              <a:custGeom>
                <a:avLst/>
                <a:gdLst>
                  <a:gd name="connsiteX0" fmla="*/ 196468 w 196468"/>
                  <a:gd name="connsiteY0" fmla="*/ 196467 h 196467"/>
                  <a:gd name="connsiteX1" fmla="*/ 0 w 196468"/>
                  <a:gd name="connsiteY1" fmla="*/ 196467 h 196467"/>
                  <a:gd name="connsiteX2" fmla="*/ 0 w 196468"/>
                  <a:gd name="connsiteY2" fmla="*/ 0 h 196467"/>
                  <a:gd name="connsiteX3" fmla="*/ 21807 w 196468"/>
                  <a:gd name="connsiteY3" fmla="*/ 2198 h 196467"/>
                  <a:gd name="connsiteX4" fmla="*/ 194269 w 196468"/>
                  <a:gd name="connsiteY4" fmla="*/ 174660 h 196467"/>
                  <a:gd name="connsiteX5" fmla="*/ 196468 w 196468"/>
                  <a:gd name="connsiteY5" fmla="*/ 196467 h 196467"/>
                  <a:gd name="connsiteX0-1" fmla="*/ 0 w 196468"/>
                  <a:gd name="connsiteY0-2" fmla="*/ 196467 h 287907"/>
                  <a:gd name="connsiteX1-3" fmla="*/ 0 w 196468"/>
                  <a:gd name="connsiteY1-4" fmla="*/ 0 h 287907"/>
                  <a:gd name="connsiteX2-5" fmla="*/ 21807 w 196468"/>
                  <a:gd name="connsiteY2-6" fmla="*/ 2198 h 287907"/>
                  <a:gd name="connsiteX3-7" fmla="*/ 194269 w 196468"/>
                  <a:gd name="connsiteY3-8" fmla="*/ 174660 h 287907"/>
                  <a:gd name="connsiteX4-9" fmla="*/ 196468 w 196468"/>
                  <a:gd name="connsiteY4-10" fmla="*/ 196467 h 287907"/>
                  <a:gd name="connsiteX5-11" fmla="*/ 91440 w 196468"/>
                  <a:gd name="connsiteY5-12" fmla="*/ 287907 h 287907"/>
                  <a:gd name="connsiteX0-13" fmla="*/ 0 w 196468"/>
                  <a:gd name="connsiteY0-14" fmla="*/ 0 h 287907"/>
                  <a:gd name="connsiteX1-15" fmla="*/ 21807 w 196468"/>
                  <a:gd name="connsiteY1-16" fmla="*/ 2198 h 287907"/>
                  <a:gd name="connsiteX2-17" fmla="*/ 194269 w 196468"/>
                  <a:gd name="connsiteY2-18" fmla="*/ 174660 h 287907"/>
                  <a:gd name="connsiteX3-19" fmla="*/ 196468 w 196468"/>
                  <a:gd name="connsiteY3-20" fmla="*/ 196467 h 287907"/>
                  <a:gd name="connsiteX4-21" fmla="*/ 91440 w 196468"/>
                  <a:gd name="connsiteY4-22" fmla="*/ 287907 h 287907"/>
                  <a:gd name="connsiteX0-23" fmla="*/ 0 w 196468"/>
                  <a:gd name="connsiteY0-24" fmla="*/ 0 h 196467"/>
                  <a:gd name="connsiteX1-25" fmla="*/ 21807 w 196468"/>
                  <a:gd name="connsiteY1-26" fmla="*/ 2198 h 196467"/>
                  <a:gd name="connsiteX2-27" fmla="*/ 194269 w 196468"/>
                  <a:gd name="connsiteY2-28" fmla="*/ 174660 h 196467"/>
                  <a:gd name="connsiteX3-29" fmla="*/ 196468 w 196468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8" h="196467">
                    <a:moveTo>
                      <a:pt x="0" y="0"/>
                    </a:moveTo>
                    <a:lnTo>
                      <a:pt x="21807" y="2198"/>
                    </a:lnTo>
                    <a:cubicBezTo>
                      <a:pt x="108373" y="19912"/>
                      <a:pt x="176555" y="88094"/>
                      <a:pt x="194269" y="174660"/>
                    </a:cubicBezTo>
                    <a:lnTo>
                      <a:pt x="196468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 34"/>
              <p:cNvSpPr/>
              <p:nvPr/>
            </p:nvSpPr>
            <p:spPr>
              <a:xfrm rot="16200000">
                <a:off x="4568619" y="3097451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4269 w 196467"/>
                  <a:gd name="connsiteY1" fmla="*/ 21806 h 196467"/>
                  <a:gd name="connsiteX2" fmla="*/ 21807 w 196467"/>
                  <a:gd name="connsiteY2" fmla="*/ 194268 h 196467"/>
                  <a:gd name="connsiteX3" fmla="*/ 0 w 196467"/>
                  <a:gd name="connsiteY3" fmla="*/ 196467 h 196467"/>
                  <a:gd name="connsiteX4" fmla="*/ 0 w 196467"/>
                  <a:gd name="connsiteY4" fmla="*/ 0 h 196467"/>
                  <a:gd name="connsiteX5" fmla="*/ 196467 w 196467"/>
                  <a:gd name="connsiteY5" fmla="*/ 0 h 196467"/>
                  <a:gd name="connsiteX0-1" fmla="*/ 0 w 196467"/>
                  <a:gd name="connsiteY0-2" fmla="*/ 0 h 196467"/>
                  <a:gd name="connsiteX1-3" fmla="*/ 196467 w 196467"/>
                  <a:gd name="connsiteY1-4" fmla="*/ 0 h 196467"/>
                  <a:gd name="connsiteX2-5" fmla="*/ 194269 w 196467"/>
                  <a:gd name="connsiteY2-6" fmla="*/ 21806 h 196467"/>
                  <a:gd name="connsiteX3-7" fmla="*/ 21807 w 196467"/>
                  <a:gd name="connsiteY3-8" fmla="*/ 194268 h 196467"/>
                  <a:gd name="connsiteX4-9" fmla="*/ 0 w 196467"/>
                  <a:gd name="connsiteY4-10" fmla="*/ 196467 h 196467"/>
                  <a:gd name="connsiteX5-11" fmla="*/ 91440 w 196467"/>
                  <a:gd name="connsiteY5-12" fmla="*/ 91440 h 196467"/>
                  <a:gd name="connsiteX0-13" fmla="*/ 196467 w 196467"/>
                  <a:gd name="connsiteY0-14" fmla="*/ 0 h 196467"/>
                  <a:gd name="connsiteX1-15" fmla="*/ 194269 w 196467"/>
                  <a:gd name="connsiteY1-16" fmla="*/ 21806 h 196467"/>
                  <a:gd name="connsiteX2-17" fmla="*/ 21807 w 196467"/>
                  <a:gd name="connsiteY2-18" fmla="*/ 194268 h 196467"/>
                  <a:gd name="connsiteX3-19" fmla="*/ 0 w 196467"/>
                  <a:gd name="connsiteY3-20" fmla="*/ 196467 h 196467"/>
                  <a:gd name="connsiteX4-21" fmla="*/ 91440 w 196467"/>
                  <a:gd name="connsiteY4-22" fmla="*/ 91440 h 196467"/>
                  <a:gd name="connsiteX0-23" fmla="*/ 196467 w 196467"/>
                  <a:gd name="connsiteY0-24" fmla="*/ 0 h 196467"/>
                  <a:gd name="connsiteX1-25" fmla="*/ 194269 w 196467"/>
                  <a:gd name="connsiteY1-26" fmla="*/ 21806 h 196467"/>
                  <a:gd name="connsiteX2-27" fmla="*/ 21807 w 196467"/>
                  <a:gd name="connsiteY2-28" fmla="*/ 194268 h 196467"/>
                  <a:gd name="connsiteX3-29" fmla="*/ 0 w 196467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196467" y="0"/>
                    </a:moveTo>
                    <a:lnTo>
                      <a:pt x="194269" y="21806"/>
                    </a:lnTo>
                    <a:cubicBezTo>
                      <a:pt x="176555" y="108372"/>
                      <a:pt x="108373" y="176554"/>
                      <a:pt x="21807" y="194268"/>
                    </a:cubicBezTo>
                    <a:lnTo>
                      <a:pt x="0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 30"/>
              <p:cNvSpPr/>
              <p:nvPr/>
            </p:nvSpPr>
            <p:spPr>
              <a:xfrm rot="16200000">
                <a:off x="4326433" y="3339637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6467 w 196467"/>
                  <a:gd name="connsiteY1" fmla="*/ 196467 h 196467"/>
                  <a:gd name="connsiteX2" fmla="*/ 0 w 196467"/>
                  <a:gd name="connsiteY2" fmla="*/ 196467 h 196467"/>
                  <a:gd name="connsiteX3" fmla="*/ 2199 w 196467"/>
                  <a:gd name="connsiteY3" fmla="*/ 174660 h 196467"/>
                  <a:gd name="connsiteX4" fmla="*/ 174661 w 196467"/>
                  <a:gd name="connsiteY4" fmla="*/ 2198 h 196467"/>
                  <a:gd name="connsiteX5" fmla="*/ 196467 w 196467"/>
                  <a:gd name="connsiteY5" fmla="*/ 0 h 196467"/>
                  <a:gd name="connsiteX0-1" fmla="*/ 196467 w 287907"/>
                  <a:gd name="connsiteY0-2" fmla="*/ 196467 h 287907"/>
                  <a:gd name="connsiteX1-3" fmla="*/ 0 w 287907"/>
                  <a:gd name="connsiteY1-4" fmla="*/ 196467 h 287907"/>
                  <a:gd name="connsiteX2-5" fmla="*/ 2199 w 287907"/>
                  <a:gd name="connsiteY2-6" fmla="*/ 174660 h 287907"/>
                  <a:gd name="connsiteX3-7" fmla="*/ 174661 w 287907"/>
                  <a:gd name="connsiteY3-8" fmla="*/ 2198 h 287907"/>
                  <a:gd name="connsiteX4-9" fmla="*/ 196467 w 287907"/>
                  <a:gd name="connsiteY4-10" fmla="*/ 0 h 287907"/>
                  <a:gd name="connsiteX5-11" fmla="*/ 287907 w 287907"/>
                  <a:gd name="connsiteY5-12" fmla="*/ 287907 h 287907"/>
                  <a:gd name="connsiteX0-13" fmla="*/ 196467 w 196467"/>
                  <a:gd name="connsiteY0-14" fmla="*/ 196467 h 196467"/>
                  <a:gd name="connsiteX1-15" fmla="*/ 0 w 196467"/>
                  <a:gd name="connsiteY1-16" fmla="*/ 196467 h 196467"/>
                  <a:gd name="connsiteX2-17" fmla="*/ 2199 w 196467"/>
                  <a:gd name="connsiteY2-18" fmla="*/ 174660 h 196467"/>
                  <a:gd name="connsiteX3-19" fmla="*/ 174661 w 196467"/>
                  <a:gd name="connsiteY3-20" fmla="*/ 2198 h 196467"/>
                  <a:gd name="connsiteX4-21" fmla="*/ 196467 w 196467"/>
                  <a:gd name="connsiteY4-22" fmla="*/ 0 h 196467"/>
                  <a:gd name="connsiteX0-23" fmla="*/ 0 w 196467"/>
                  <a:gd name="connsiteY0-24" fmla="*/ 196467 h 196467"/>
                  <a:gd name="connsiteX1-25" fmla="*/ 2199 w 196467"/>
                  <a:gd name="connsiteY1-26" fmla="*/ 174660 h 196467"/>
                  <a:gd name="connsiteX2-27" fmla="*/ 174661 w 196467"/>
                  <a:gd name="connsiteY2-28" fmla="*/ 2198 h 196467"/>
                  <a:gd name="connsiteX3-29" fmla="*/ 196467 w 196467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0" y="196467"/>
                    </a:moveTo>
                    <a:lnTo>
                      <a:pt x="2199" y="174660"/>
                    </a:lnTo>
                    <a:cubicBezTo>
                      <a:pt x="19913" y="88094"/>
                      <a:pt x="88095" y="19912"/>
                      <a:pt x="174661" y="2198"/>
                    </a:cubicBezTo>
                    <a:lnTo>
                      <a:pt x="196467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3" name="任意多边形 29"/>
              <p:cNvSpPr/>
              <p:nvPr/>
            </p:nvSpPr>
            <p:spPr>
              <a:xfrm rot="16200000">
                <a:off x="4568619" y="3339637"/>
                <a:ext cx="196466" cy="196467"/>
              </a:xfrm>
              <a:custGeom>
                <a:avLst/>
                <a:gdLst>
                  <a:gd name="connsiteX0" fmla="*/ 196466 w 196466"/>
                  <a:gd name="connsiteY0" fmla="*/ 0 h 196467"/>
                  <a:gd name="connsiteX1" fmla="*/ 196466 w 196466"/>
                  <a:gd name="connsiteY1" fmla="*/ 196467 h 196467"/>
                  <a:gd name="connsiteX2" fmla="*/ 174660 w 196466"/>
                  <a:gd name="connsiteY2" fmla="*/ 194268 h 196467"/>
                  <a:gd name="connsiteX3" fmla="*/ 2198 w 196466"/>
                  <a:gd name="connsiteY3" fmla="*/ 21806 h 196467"/>
                  <a:gd name="connsiteX4" fmla="*/ 0 w 196466"/>
                  <a:gd name="connsiteY4" fmla="*/ 0 h 196467"/>
                  <a:gd name="connsiteX5" fmla="*/ 196466 w 196466"/>
                  <a:gd name="connsiteY5" fmla="*/ 0 h 196467"/>
                  <a:gd name="connsiteX0-1" fmla="*/ 196466 w 287906"/>
                  <a:gd name="connsiteY0-2" fmla="*/ 0 h 196467"/>
                  <a:gd name="connsiteX1-3" fmla="*/ 196466 w 287906"/>
                  <a:gd name="connsiteY1-4" fmla="*/ 196467 h 196467"/>
                  <a:gd name="connsiteX2-5" fmla="*/ 174660 w 287906"/>
                  <a:gd name="connsiteY2-6" fmla="*/ 194268 h 196467"/>
                  <a:gd name="connsiteX3-7" fmla="*/ 2198 w 287906"/>
                  <a:gd name="connsiteY3-8" fmla="*/ 21806 h 196467"/>
                  <a:gd name="connsiteX4-9" fmla="*/ 0 w 287906"/>
                  <a:gd name="connsiteY4-10" fmla="*/ 0 h 196467"/>
                  <a:gd name="connsiteX5-11" fmla="*/ 287906 w 287906"/>
                  <a:gd name="connsiteY5-12" fmla="*/ 91440 h 196467"/>
                  <a:gd name="connsiteX0-13" fmla="*/ 196466 w 196466"/>
                  <a:gd name="connsiteY0-14" fmla="*/ 0 h 196467"/>
                  <a:gd name="connsiteX1-15" fmla="*/ 196466 w 196466"/>
                  <a:gd name="connsiteY1-16" fmla="*/ 196467 h 196467"/>
                  <a:gd name="connsiteX2-17" fmla="*/ 174660 w 196466"/>
                  <a:gd name="connsiteY2-18" fmla="*/ 194268 h 196467"/>
                  <a:gd name="connsiteX3-19" fmla="*/ 2198 w 196466"/>
                  <a:gd name="connsiteY3-20" fmla="*/ 21806 h 196467"/>
                  <a:gd name="connsiteX4-21" fmla="*/ 0 w 196466"/>
                  <a:gd name="connsiteY4-22" fmla="*/ 0 h 196467"/>
                  <a:gd name="connsiteX0-23" fmla="*/ 196466 w 196466"/>
                  <a:gd name="connsiteY0-24" fmla="*/ 196467 h 196467"/>
                  <a:gd name="connsiteX1-25" fmla="*/ 174660 w 196466"/>
                  <a:gd name="connsiteY1-26" fmla="*/ 194268 h 196467"/>
                  <a:gd name="connsiteX2-27" fmla="*/ 2198 w 196466"/>
                  <a:gd name="connsiteY2-28" fmla="*/ 21806 h 196467"/>
                  <a:gd name="connsiteX3-29" fmla="*/ 0 w 196466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6" h="196467">
                    <a:moveTo>
                      <a:pt x="196466" y="196467"/>
                    </a:moveTo>
                    <a:lnTo>
                      <a:pt x="174660" y="194268"/>
                    </a:lnTo>
                    <a:cubicBezTo>
                      <a:pt x="88094" y="176554"/>
                      <a:pt x="19912" y="108372"/>
                      <a:pt x="2198" y="21806"/>
                    </a:cubicBez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等腰三角形 41"/>
            <p:cNvSpPr/>
            <p:nvPr/>
          </p:nvSpPr>
          <p:spPr>
            <a:xfrm rot="10800000">
              <a:off x="4536226" y="3084249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等腰三角形 41"/>
            <p:cNvSpPr/>
            <p:nvPr/>
          </p:nvSpPr>
          <p:spPr>
            <a:xfrm rot="16200000" flipH="1">
              <a:off x="4749188" y="3294053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等腰三角形 41"/>
            <p:cNvSpPr/>
            <p:nvPr/>
          </p:nvSpPr>
          <p:spPr>
            <a:xfrm rot="5400000">
              <a:off x="4318741" y="3296382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等腰三角形 41"/>
            <p:cNvSpPr/>
            <p:nvPr/>
          </p:nvSpPr>
          <p:spPr>
            <a:xfrm rot="10800000" flipH="1" flipV="1">
              <a:off x="4536226" y="3510705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KSO_Shape"/>
          <p:cNvSpPr/>
          <p:nvPr/>
        </p:nvSpPr>
        <p:spPr bwMode="auto">
          <a:xfrm rot="20558880" flipH="1">
            <a:off x="6881679" y="3536659"/>
            <a:ext cx="82287" cy="134897"/>
          </a:xfrm>
          <a:custGeom>
            <a:avLst/>
            <a:gdLst>
              <a:gd name="T0" fmla="*/ 1029029 w 3535"/>
              <a:gd name="T1" fmla="*/ 1156466 h 5800"/>
              <a:gd name="T2" fmla="*/ 818493 w 3535"/>
              <a:gd name="T3" fmla="*/ 1179458 h 5800"/>
              <a:gd name="T4" fmla="*/ 848054 w 3535"/>
              <a:gd name="T5" fmla="*/ 1077639 h 5800"/>
              <a:gd name="T6" fmla="*/ 875315 w 3535"/>
              <a:gd name="T7" fmla="*/ 972864 h 5800"/>
              <a:gd name="T8" fmla="*/ 898635 w 3535"/>
              <a:gd name="T9" fmla="*/ 868417 h 5800"/>
              <a:gd name="T10" fmla="*/ 916371 w 3535"/>
              <a:gd name="T11" fmla="*/ 767255 h 5800"/>
              <a:gd name="T12" fmla="*/ 926553 w 3535"/>
              <a:gd name="T13" fmla="*/ 672662 h 5800"/>
              <a:gd name="T14" fmla="*/ 927538 w 3535"/>
              <a:gd name="T15" fmla="*/ 635876 h 5800"/>
              <a:gd name="T16" fmla="*/ 926553 w 3535"/>
              <a:gd name="T17" fmla="*/ 582996 h 5800"/>
              <a:gd name="T18" fmla="*/ 921955 w 3535"/>
              <a:gd name="T19" fmla="*/ 531429 h 5800"/>
              <a:gd name="T20" fmla="*/ 914072 w 3535"/>
              <a:gd name="T21" fmla="*/ 481505 h 5800"/>
              <a:gd name="T22" fmla="*/ 903233 w 3535"/>
              <a:gd name="T23" fmla="*/ 433223 h 5800"/>
              <a:gd name="T24" fmla="*/ 889438 w 3535"/>
              <a:gd name="T25" fmla="*/ 387241 h 5800"/>
              <a:gd name="T26" fmla="*/ 873673 w 3535"/>
              <a:gd name="T27" fmla="*/ 342900 h 5800"/>
              <a:gd name="T28" fmla="*/ 855936 w 3535"/>
              <a:gd name="T29" fmla="*/ 301187 h 5800"/>
              <a:gd name="T30" fmla="*/ 836230 w 3535"/>
              <a:gd name="T31" fmla="*/ 261773 h 5800"/>
              <a:gd name="T32" fmla="*/ 808640 w 3535"/>
              <a:gd name="T33" fmla="*/ 212178 h 5800"/>
              <a:gd name="T34" fmla="*/ 763314 w 3535"/>
              <a:gd name="T35" fmla="*/ 146816 h 5800"/>
              <a:gd name="T36" fmla="*/ 717660 w 3535"/>
              <a:gd name="T37" fmla="*/ 92622 h 5800"/>
              <a:gd name="T38" fmla="*/ 673319 w 3535"/>
              <a:gd name="T39" fmla="*/ 50253 h 5800"/>
              <a:gd name="T40" fmla="*/ 632592 w 3535"/>
              <a:gd name="T41" fmla="*/ 20035 h 5800"/>
              <a:gd name="T42" fmla="*/ 608943 w 3535"/>
              <a:gd name="T43" fmla="*/ 7226 h 5800"/>
              <a:gd name="T44" fmla="*/ 593835 w 3535"/>
              <a:gd name="T45" fmla="*/ 1971 h 5800"/>
              <a:gd name="T46" fmla="*/ 580697 w 3535"/>
              <a:gd name="T47" fmla="*/ 0 h 5800"/>
              <a:gd name="T48" fmla="*/ 572486 w 3535"/>
              <a:gd name="T49" fmla="*/ 657 h 5800"/>
              <a:gd name="T50" fmla="*/ 558034 w 3535"/>
              <a:gd name="T51" fmla="*/ 5255 h 5800"/>
              <a:gd name="T52" fmla="*/ 541283 w 3535"/>
              <a:gd name="T53" fmla="*/ 12809 h 5800"/>
              <a:gd name="T54" fmla="*/ 502526 w 3535"/>
              <a:gd name="T55" fmla="*/ 38428 h 5800"/>
              <a:gd name="T56" fmla="*/ 459171 w 3535"/>
              <a:gd name="T57" fmla="*/ 77185 h 5800"/>
              <a:gd name="T58" fmla="*/ 413517 w 3535"/>
              <a:gd name="T59" fmla="*/ 127438 h 5800"/>
              <a:gd name="T60" fmla="*/ 368191 w 3535"/>
              <a:gd name="T61" fmla="*/ 189515 h 5800"/>
              <a:gd name="T62" fmla="*/ 332390 w 3535"/>
              <a:gd name="T63" fmla="*/ 248635 h 5800"/>
              <a:gd name="T64" fmla="*/ 312026 w 3535"/>
              <a:gd name="T65" fmla="*/ 287721 h 5800"/>
              <a:gd name="T66" fmla="*/ 293633 w 3535"/>
              <a:gd name="T67" fmla="*/ 328777 h 5800"/>
              <a:gd name="T68" fmla="*/ 277210 w 3535"/>
              <a:gd name="T69" fmla="*/ 371803 h 5800"/>
              <a:gd name="T70" fmla="*/ 263087 w 3535"/>
              <a:gd name="T71" fmla="*/ 417458 h 5800"/>
              <a:gd name="T72" fmla="*/ 250935 w 3535"/>
              <a:gd name="T73" fmla="*/ 465083 h 5800"/>
              <a:gd name="T74" fmla="*/ 242066 w 3535"/>
              <a:gd name="T75" fmla="*/ 514350 h 5800"/>
              <a:gd name="T76" fmla="*/ 236483 w 3535"/>
              <a:gd name="T77" fmla="*/ 565588 h 5800"/>
              <a:gd name="T78" fmla="*/ 233855 w 3535"/>
              <a:gd name="T79" fmla="*/ 618468 h 5800"/>
              <a:gd name="T80" fmla="*/ 235169 w 3535"/>
              <a:gd name="T81" fmla="*/ 672662 h 5800"/>
              <a:gd name="T82" fmla="*/ 241410 w 3535"/>
              <a:gd name="T83" fmla="*/ 734739 h 5800"/>
              <a:gd name="T84" fmla="*/ 256190 w 3535"/>
              <a:gd name="T85" fmla="*/ 834259 h 5800"/>
              <a:gd name="T86" fmla="*/ 277867 w 3535"/>
              <a:gd name="T87" fmla="*/ 938048 h 5800"/>
              <a:gd name="T88" fmla="*/ 304143 w 3535"/>
              <a:gd name="T89" fmla="*/ 1043152 h 5800"/>
              <a:gd name="T90" fmla="*/ 333047 w 3535"/>
              <a:gd name="T91" fmla="*/ 1146284 h 5800"/>
              <a:gd name="T92" fmla="*/ 132693 w 3535"/>
              <a:gd name="T93" fmla="*/ 1156466 h 5800"/>
              <a:gd name="T94" fmla="*/ 580697 w 3535"/>
              <a:gd name="T95" fmla="*/ 1905000 h 580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535" h="5800">
                <a:moveTo>
                  <a:pt x="2174" y="4724"/>
                </a:moveTo>
                <a:lnTo>
                  <a:pt x="3535" y="5397"/>
                </a:lnTo>
                <a:lnTo>
                  <a:pt x="3133" y="3521"/>
                </a:lnTo>
                <a:lnTo>
                  <a:pt x="2462" y="3691"/>
                </a:lnTo>
                <a:lnTo>
                  <a:pt x="2492" y="3591"/>
                </a:lnTo>
                <a:lnTo>
                  <a:pt x="2523" y="3490"/>
                </a:lnTo>
                <a:lnTo>
                  <a:pt x="2552" y="3385"/>
                </a:lnTo>
                <a:lnTo>
                  <a:pt x="2582" y="3281"/>
                </a:lnTo>
                <a:lnTo>
                  <a:pt x="2611" y="3176"/>
                </a:lnTo>
                <a:lnTo>
                  <a:pt x="2638" y="3069"/>
                </a:lnTo>
                <a:lnTo>
                  <a:pt x="2665" y="2962"/>
                </a:lnTo>
                <a:lnTo>
                  <a:pt x="2691" y="2856"/>
                </a:lnTo>
                <a:lnTo>
                  <a:pt x="2714" y="2749"/>
                </a:lnTo>
                <a:lnTo>
                  <a:pt x="2736" y="2644"/>
                </a:lnTo>
                <a:lnTo>
                  <a:pt x="2757" y="2540"/>
                </a:lnTo>
                <a:lnTo>
                  <a:pt x="2774" y="2437"/>
                </a:lnTo>
                <a:lnTo>
                  <a:pt x="2790" y="2336"/>
                </a:lnTo>
                <a:lnTo>
                  <a:pt x="2802" y="2237"/>
                </a:lnTo>
                <a:lnTo>
                  <a:pt x="2813" y="2141"/>
                </a:lnTo>
                <a:lnTo>
                  <a:pt x="2821" y="2048"/>
                </a:lnTo>
                <a:lnTo>
                  <a:pt x="2823" y="1992"/>
                </a:lnTo>
                <a:lnTo>
                  <a:pt x="2824" y="1936"/>
                </a:lnTo>
                <a:lnTo>
                  <a:pt x="2824" y="1883"/>
                </a:lnTo>
                <a:lnTo>
                  <a:pt x="2823" y="1829"/>
                </a:lnTo>
                <a:lnTo>
                  <a:pt x="2821" y="1775"/>
                </a:lnTo>
                <a:lnTo>
                  <a:pt x="2817" y="1722"/>
                </a:lnTo>
                <a:lnTo>
                  <a:pt x="2813" y="1669"/>
                </a:lnTo>
                <a:lnTo>
                  <a:pt x="2807" y="1618"/>
                </a:lnTo>
                <a:lnTo>
                  <a:pt x="2800" y="1566"/>
                </a:lnTo>
                <a:lnTo>
                  <a:pt x="2791" y="1515"/>
                </a:lnTo>
                <a:lnTo>
                  <a:pt x="2783" y="1466"/>
                </a:lnTo>
                <a:lnTo>
                  <a:pt x="2773" y="1416"/>
                </a:lnTo>
                <a:lnTo>
                  <a:pt x="2762" y="1367"/>
                </a:lnTo>
                <a:lnTo>
                  <a:pt x="2750" y="1319"/>
                </a:lnTo>
                <a:lnTo>
                  <a:pt x="2736" y="1271"/>
                </a:lnTo>
                <a:lnTo>
                  <a:pt x="2723" y="1224"/>
                </a:lnTo>
                <a:lnTo>
                  <a:pt x="2708" y="1179"/>
                </a:lnTo>
                <a:lnTo>
                  <a:pt x="2693" y="1132"/>
                </a:lnTo>
                <a:lnTo>
                  <a:pt x="2677" y="1088"/>
                </a:lnTo>
                <a:lnTo>
                  <a:pt x="2660" y="1044"/>
                </a:lnTo>
                <a:lnTo>
                  <a:pt x="2643" y="1001"/>
                </a:lnTo>
                <a:lnTo>
                  <a:pt x="2625" y="958"/>
                </a:lnTo>
                <a:lnTo>
                  <a:pt x="2606" y="917"/>
                </a:lnTo>
                <a:lnTo>
                  <a:pt x="2587" y="876"/>
                </a:lnTo>
                <a:lnTo>
                  <a:pt x="2567" y="836"/>
                </a:lnTo>
                <a:lnTo>
                  <a:pt x="2546" y="797"/>
                </a:lnTo>
                <a:lnTo>
                  <a:pt x="2525" y="757"/>
                </a:lnTo>
                <a:lnTo>
                  <a:pt x="2505" y="719"/>
                </a:lnTo>
                <a:lnTo>
                  <a:pt x="2462" y="646"/>
                </a:lnTo>
                <a:lnTo>
                  <a:pt x="2416" y="577"/>
                </a:lnTo>
                <a:lnTo>
                  <a:pt x="2371" y="511"/>
                </a:lnTo>
                <a:lnTo>
                  <a:pt x="2324" y="447"/>
                </a:lnTo>
                <a:lnTo>
                  <a:pt x="2278" y="388"/>
                </a:lnTo>
                <a:lnTo>
                  <a:pt x="2231" y="333"/>
                </a:lnTo>
                <a:lnTo>
                  <a:pt x="2185" y="282"/>
                </a:lnTo>
                <a:lnTo>
                  <a:pt x="2139" y="235"/>
                </a:lnTo>
                <a:lnTo>
                  <a:pt x="2094" y="191"/>
                </a:lnTo>
                <a:lnTo>
                  <a:pt x="2050" y="153"/>
                </a:lnTo>
                <a:lnTo>
                  <a:pt x="2007" y="117"/>
                </a:lnTo>
                <a:lnTo>
                  <a:pt x="1965" y="87"/>
                </a:lnTo>
                <a:lnTo>
                  <a:pt x="1926" y="61"/>
                </a:lnTo>
                <a:lnTo>
                  <a:pt x="1889" y="39"/>
                </a:lnTo>
                <a:lnTo>
                  <a:pt x="1871" y="30"/>
                </a:lnTo>
                <a:lnTo>
                  <a:pt x="1854" y="22"/>
                </a:lnTo>
                <a:lnTo>
                  <a:pt x="1838" y="16"/>
                </a:lnTo>
                <a:lnTo>
                  <a:pt x="1823" y="10"/>
                </a:lnTo>
                <a:lnTo>
                  <a:pt x="1808" y="6"/>
                </a:lnTo>
                <a:lnTo>
                  <a:pt x="1794" y="2"/>
                </a:lnTo>
                <a:lnTo>
                  <a:pt x="1780" y="1"/>
                </a:lnTo>
                <a:lnTo>
                  <a:pt x="1768" y="0"/>
                </a:lnTo>
                <a:lnTo>
                  <a:pt x="1757" y="1"/>
                </a:lnTo>
                <a:lnTo>
                  <a:pt x="1743" y="2"/>
                </a:lnTo>
                <a:lnTo>
                  <a:pt x="1729" y="6"/>
                </a:lnTo>
                <a:lnTo>
                  <a:pt x="1714" y="10"/>
                </a:lnTo>
                <a:lnTo>
                  <a:pt x="1699" y="16"/>
                </a:lnTo>
                <a:lnTo>
                  <a:pt x="1682" y="22"/>
                </a:lnTo>
                <a:lnTo>
                  <a:pt x="1666" y="30"/>
                </a:lnTo>
                <a:lnTo>
                  <a:pt x="1648" y="39"/>
                </a:lnTo>
                <a:lnTo>
                  <a:pt x="1611" y="61"/>
                </a:lnTo>
                <a:lnTo>
                  <a:pt x="1572" y="87"/>
                </a:lnTo>
                <a:lnTo>
                  <a:pt x="1530" y="117"/>
                </a:lnTo>
                <a:lnTo>
                  <a:pt x="1487" y="153"/>
                </a:lnTo>
                <a:lnTo>
                  <a:pt x="1443" y="191"/>
                </a:lnTo>
                <a:lnTo>
                  <a:pt x="1398" y="235"/>
                </a:lnTo>
                <a:lnTo>
                  <a:pt x="1352" y="282"/>
                </a:lnTo>
                <a:lnTo>
                  <a:pt x="1306" y="333"/>
                </a:lnTo>
                <a:lnTo>
                  <a:pt x="1259" y="388"/>
                </a:lnTo>
                <a:lnTo>
                  <a:pt x="1213" y="447"/>
                </a:lnTo>
                <a:lnTo>
                  <a:pt x="1166" y="511"/>
                </a:lnTo>
                <a:lnTo>
                  <a:pt x="1121" y="577"/>
                </a:lnTo>
                <a:lnTo>
                  <a:pt x="1075" y="646"/>
                </a:lnTo>
                <a:lnTo>
                  <a:pt x="1032" y="719"/>
                </a:lnTo>
                <a:lnTo>
                  <a:pt x="1012" y="757"/>
                </a:lnTo>
                <a:lnTo>
                  <a:pt x="991" y="797"/>
                </a:lnTo>
                <a:lnTo>
                  <a:pt x="970" y="836"/>
                </a:lnTo>
                <a:lnTo>
                  <a:pt x="950" y="876"/>
                </a:lnTo>
                <a:lnTo>
                  <a:pt x="931" y="917"/>
                </a:lnTo>
                <a:lnTo>
                  <a:pt x="912" y="958"/>
                </a:lnTo>
                <a:lnTo>
                  <a:pt x="894" y="1001"/>
                </a:lnTo>
                <a:lnTo>
                  <a:pt x="877" y="1044"/>
                </a:lnTo>
                <a:lnTo>
                  <a:pt x="860" y="1088"/>
                </a:lnTo>
                <a:lnTo>
                  <a:pt x="844" y="1132"/>
                </a:lnTo>
                <a:lnTo>
                  <a:pt x="829" y="1179"/>
                </a:lnTo>
                <a:lnTo>
                  <a:pt x="814" y="1224"/>
                </a:lnTo>
                <a:lnTo>
                  <a:pt x="801" y="1271"/>
                </a:lnTo>
                <a:lnTo>
                  <a:pt x="787" y="1319"/>
                </a:lnTo>
                <a:lnTo>
                  <a:pt x="775" y="1367"/>
                </a:lnTo>
                <a:lnTo>
                  <a:pt x="764" y="1416"/>
                </a:lnTo>
                <a:lnTo>
                  <a:pt x="754" y="1466"/>
                </a:lnTo>
                <a:lnTo>
                  <a:pt x="746" y="1515"/>
                </a:lnTo>
                <a:lnTo>
                  <a:pt x="737" y="1566"/>
                </a:lnTo>
                <a:lnTo>
                  <a:pt x="730" y="1618"/>
                </a:lnTo>
                <a:lnTo>
                  <a:pt x="723" y="1669"/>
                </a:lnTo>
                <a:lnTo>
                  <a:pt x="720" y="1722"/>
                </a:lnTo>
                <a:lnTo>
                  <a:pt x="716" y="1775"/>
                </a:lnTo>
                <a:lnTo>
                  <a:pt x="714" y="1829"/>
                </a:lnTo>
                <a:lnTo>
                  <a:pt x="712" y="1883"/>
                </a:lnTo>
                <a:lnTo>
                  <a:pt x="712" y="1936"/>
                </a:lnTo>
                <a:lnTo>
                  <a:pt x="714" y="1992"/>
                </a:lnTo>
                <a:lnTo>
                  <a:pt x="716" y="2048"/>
                </a:lnTo>
                <a:lnTo>
                  <a:pt x="723" y="2141"/>
                </a:lnTo>
                <a:lnTo>
                  <a:pt x="735" y="2237"/>
                </a:lnTo>
                <a:lnTo>
                  <a:pt x="747" y="2336"/>
                </a:lnTo>
                <a:lnTo>
                  <a:pt x="763" y="2437"/>
                </a:lnTo>
                <a:lnTo>
                  <a:pt x="780" y="2540"/>
                </a:lnTo>
                <a:lnTo>
                  <a:pt x="801" y="2644"/>
                </a:lnTo>
                <a:lnTo>
                  <a:pt x="823" y="2749"/>
                </a:lnTo>
                <a:lnTo>
                  <a:pt x="846" y="2856"/>
                </a:lnTo>
                <a:lnTo>
                  <a:pt x="872" y="2962"/>
                </a:lnTo>
                <a:lnTo>
                  <a:pt x="899" y="3069"/>
                </a:lnTo>
                <a:lnTo>
                  <a:pt x="926" y="3176"/>
                </a:lnTo>
                <a:lnTo>
                  <a:pt x="955" y="3281"/>
                </a:lnTo>
                <a:lnTo>
                  <a:pt x="985" y="3385"/>
                </a:lnTo>
                <a:lnTo>
                  <a:pt x="1014" y="3490"/>
                </a:lnTo>
                <a:lnTo>
                  <a:pt x="1045" y="3591"/>
                </a:lnTo>
                <a:lnTo>
                  <a:pt x="1075" y="3691"/>
                </a:lnTo>
                <a:lnTo>
                  <a:pt x="404" y="3521"/>
                </a:lnTo>
                <a:lnTo>
                  <a:pt x="0" y="5397"/>
                </a:lnTo>
                <a:lnTo>
                  <a:pt x="1362" y="4724"/>
                </a:lnTo>
                <a:lnTo>
                  <a:pt x="1768" y="5800"/>
                </a:lnTo>
                <a:lnTo>
                  <a:pt x="2174" y="4724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sx="102000" sy="102000" algn="ctr" rotWithShape="0">
              <a:srgbClr val="01E2B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684875" y="3368155"/>
            <a:ext cx="475896" cy="471905"/>
            <a:chOff x="4305549" y="3084249"/>
            <a:chExt cx="475896" cy="471905"/>
          </a:xfrm>
        </p:grpSpPr>
        <p:grpSp>
          <p:nvGrpSpPr>
            <p:cNvPr id="26" name="组合 25"/>
            <p:cNvGrpSpPr/>
            <p:nvPr/>
          </p:nvGrpSpPr>
          <p:grpSpPr>
            <a:xfrm>
              <a:off x="4326432" y="3097451"/>
              <a:ext cx="438654" cy="438653"/>
              <a:chOff x="4326432" y="3097451"/>
              <a:chExt cx="438654" cy="438653"/>
            </a:xfrm>
          </p:grpSpPr>
          <p:sp>
            <p:nvSpPr>
              <p:cNvPr id="31" name="任意多边形 76"/>
              <p:cNvSpPr/>
              <p:nvPr/>
            </p:nvSpPr>
            <p:spPr>
              <a:xfrm rot="16200000">
                <a:off x="4326432" y="3097451"/>
                <a:ext cx="196468" cy="196467"/>
              </a:xfrm>
              <a:custGeom>
                <a:avLst/>
                <a:gdLst>
                  <a:gd name="connsiteX0" fmla="*/ 196468 w 196468"/>
                  <a:gd name="connsiteY0" fmla="*/ 196467 h 196467"/>
                  <a:gd name="connsiteX1" fmla="*/ 0 w 196468"/>
                  <a:gd name="connsiteY1" fmla="*/ 196467 h 196467"/>
                  <a:gd name="connsiteX2" fmla="*/ 0 w 196468"/>
                  <a:gd name="connsiteY2" fmla="*/ 0 h 196467"/>
                  <a:gd name="connsiteX3" fmla="*/ 21807 w 196468"/>
                  <a:gd name="connsiteY3" fmla="*/ 2198 h 196467"/>
                  <a:gd name="connsiteX4" fmla="*/ 194269 w 196468"/>
                  <a:gd name="connsiteY4" fmla="*/ 174660 h 196467"/>
                  <a:gd name="connsiteX5" fmla="*/ 196468 w 196468"/>
                  <a:gd name="connsiteY5" fmla="*/ 196467 h 196467"/>
                  <a:gd name="connsiteX0-1" fmla="*/ 0 w 196468"/>
                  <a:gd name="connsiteY0-2" fmla="*/ 196467 h 287907"/>
                  <a:gd name="connsiteX1-3" fmla="*/ 0 w 196468"/>
                  <a:gd name="connsiteY1-4" fmla="*/ 0 h 287907"/>
                  <a:gd name="connsiteX2-5" fmla="*/ 21807 w 196468"/>
                  <a:gd name="connsiteY2-6" fmla="*/ 2198 h 287907"/>
                  <a:gd name="connsiteX3-7" fmla="*/ 194269 w 196468"/>
                  <a:gd name="connsiteY3-8" fmla="*/ 174660 h 287907"/>
                  <a:gd name="connsiteX4-9" fmla="*/ 196468 w 196468"/>
                  <a:gd name="connsiteY4-10" fmla="*/ 196467 h 287907"/>
                  <a:gd name="connsiteX5-11" fmla="*/ 91440 w 196468"/>
                  <a:gd name="connsiteY5-12" fmla="*/ 287907 h 287907"/>
                  <a:gd name="connsiteX0-13" fmla="*/ 0 w 196468"/>
                  <a:gd name="connsiteY0-14" fmla="*/ 0 h 287907"/>
                  <a:gd name="connsiteX1-15" fmla="*/ 21807 w 196468"/>
                  <a:gd name="connsiteY1-16" fmla="*/ 2198 h 287907"/>
                  <a:gd name="connsiteX2-17" fmla="*/ 194269 w 196468"/>
                  <a:gd name="connsiteY2-18" fmla="*/ 174660 h 287907"/>
                  <a:gd name="connsiteX3-19" fmla="*/ 196468 w 196468"/>
                  <a:gd name="connsiteY3-20" fmla="*/ 196467 h 287907"/>
                  <a:gd name="connsiteX4-21" fmla="*/ 91440 w 196468"/>
                  <a:gd name="connsiteY4-22" fmla="*/ 287907 h 287907"/>
                  <a:gd name="connsiteX0-23" fmla="*/ 0 w 196468"/>
                  <a:gd name="connsiteY0-24" fmla="*/ 0 h 196467"/>
                  <a:gd name="connsiteX1-25" fmla="*/ 21807 w 196468"/>
                  <a:gd name="connsiteY1-26" fmla="*/ 2198 h 196467"/>
                  <a:gd name="connsiteX2-27" fmla="*/ 194269 w 196468"/>
                  <a:gd name="connsiteY2-28" fmla="*/ 174660 h 196467"/>
                  <a:gd name="connsiteX3-29" fmla="*/ 196468 w 196468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8" h="196467">
                    <a:moveTo>
                      <a:pt x="0" y="0"/>
                    </a:moveTo>
                    <a:lnTo>
                      <a:pt x="21807" y="2198"/>
                    </a:lnTo>
                    <a:cubicBezTo>
                      <a:pt x="108373" y="19912"/>
                      <a:pt x="176555" y="88094"/>
                      <a:pt x="194269" y="174660"/>
                    </a:cubicBezTo>
                    <a:lnTo>
                      <a:pt x="196468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任意多边形 77"/>
              <p:cNvSpPr/>
              <p:nvPr/>
            </p:nvSpPr>
            <p:spPr>
              <a:xfrm rot="16200000">
                <a:off x="4568619" y="3097451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4269 w 196467"/>
                  <a:gd name="connsiteY1" fmla="*/ 21806 h 196467"/>
                  <a:gd name="connsiteX2" fmla="*/ 21807 w 196467"/>
                  <a:gd name="connsiteY2" fmla="*/ 194268 h 196467"/>
                  <a:gd name="connsiteX3" fmla="*/ 0 w 196467"/>
                  <a:gd name="connsiteY3" fmla="*/ 196467 h 196467"/>
                  <a:gd name="connsiteX4" fmla="*/ 0 w 196467"/>
                  <a:gd name="connsiteY4" fmla="*/ 0 h 196467"/>
                  <a:gd name="connsiteX5" fmla="*/ 196467 w 196467"/>
                  <a:gd name="connsiteY5" fmla="*/ 0 h 196467"/>
                  <a:gd name="connsiteX0-1" fmla="*/ 0 w 196467"/>
                  <a:gd name="connsiteY0-2" fmla="*/ 0 h 196467"/>
                  <a:gd name="connsiteX1-3" fmla="*/ 196467 w 196467"/>
                  <a:gd name="connsiteY1-4" fmla="*/ 0 h 196467"/>
                  <a:gd name="connsiteX2-5" fmla="*/ 194269 w 196467"/>
                  <a:gd name="connsiteY2-6" fmla="*/ 21806 h 196467"/>
                  <a:gd name="connsiteX3-7" fmla="*/ 21807 w 196467"/>
                  <a:gd name="connsiteY3-8" fmla="*/ 194268 h 196467"/>
                  <a:gd name="connsiteX4-9" fmla="*/ 0 w 196467"/>
                  <a:gd name="connsiteY4-10" fmla="*/ 196467 h 196467"/>
                  <a:gd name="connsiteX5-11" fmla="*/ 91440 w 196467"/>
                  <a:gd name="connsiteY5-12" fmla="*/ 91440 h 196467"/>
                  <a:gd name="connsiteX0-13" fmla="*/ 196467 w 196467"/>
                  <a:gd name="connsiteY0-14" fmla="*/ 0 h 196467"/>
                  <a:gd name="connsiteX1-15" fmla="*/ 194269 w 196467"/>
                  <a:gd name="connsiteY1-16" fmla="*/ 21806 h 196467"/>
                  <a:gd name="connsiteX2-17" fmla="*/ 21807 w 196467"/>
                  <a:gd name="connsiteY2-18" fmla="*/ 194268 h 196467"/>
                  <a:gd name="connsiteX3-19" fmla="*/ 0 w 196467"/>
                  <a:gd name="connsiteY3-20" fmla="*/ 196467 h 196467"/>
                  <a:gd name="connsiteX4-21" fmla="*/ 91440 w 196467"/>
                  <a:gd name="connsiteY4-22" fmla="*/ 91440 h 196467"/>
                  <a:gd name="connsiteX0-23" fmla="*/ 196467 w 196467"/>
                  <a:gd name="connsiteY0-24" fmla="*/ 0 h 196467"/>
                  <a:gd name="connsiteX1-25" fmla="*/ 194269 w 196467"/>
                  <a:gd name="connsiteY1-26" fmla="*/ 21806 h 196467"/>
                  <a:gd name="connsiteX2-27" fmla="*/ 21807 w 196467"/>
                  <a:gd name="connsiteY2-28" fmla="*/ 194268 h 196467"/>
                  <a:gd name="connsiteX3-29" fmla="*/ 0 w 196467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196467" y="0"/>
                    </a:moveTo>
                    <a:lnTo>
                      <a:pt x="194269" y="21806"/>
                    </a:lnTo>
                    <a:cubicBezTo>
                      <a:pt x="176555" y="108372"/>
                      <a:pt x="108373" y="176554"/>
                      <a:pt x="21807" y="194268"/>
                    </a:cubicBezTo>
                    <a:lnTo>
                      <a:pt x="0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任意多边形 78"/>
              <p:cNvSpPr/>
              <p:nvPr/>
            </p:nvSpPr>
            <p:spPr>
              <a:xfrm rot="16200000">
                <a:off x="4326433" y="3339637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6467 w 196467"/>
                  <a:gd name="connsiteY1" fmla="*/ 196467 h 196467"/>
                  <a:gd name="connsiteX2" fmla="*/ 0 w 196467"/>
                  <a:gd name="connsiteY2" fmla="*/ 196467 h 196467"/>
                  <a:gd name="connsiteX3" fmla="*/ 2199 w 196467"/>
                  <a:gd name="connsiteY3" fmla="*/ 174660 h 196467"/>
                  <a:gd name="connsiteX4" fmla="*/ 174661 w 196467"/>
                  <a:gd name="connsiteY4" fmla="*/ 2198 h 196467"/>
                  <a:gd name="connsiteX5" fmla="*/ 196467 w 196467"/>
                  <a:gd name="connsiteY5" fmla="*/ 0 h 196467"/>
                  <a:gd name="connsiteX0-1" fmla="*/ 196467 w 287907"/>
                  <a:gd name="connsiteY0-2" fmla="*/ 196467 h 287907"/>
                  <a:gd name="connsiteX1-3" fmla="*/ 0 w 287907"/>
                  <a:gd name="connsiteY1-4" fmla="*/ 196467 h 287907"/>
                  <a:gd name="connsiteX2-5" fmla="*/ 2199 w 287907"/>
                  <a:gd name="connsiteY2-6" fmla="*/ 174660 h 287907"/>
                  <a:gd name="connsiteX3-7" fmla="*/ 174661 w 287907"/>
                  <a:gd name="connsiteY3-8" fmla="*/ 2198 h 287907"/>
                  <a:gd name="connsiteX4-9" fmla="*/ 196467 w 287907"/>
                  <a:gd name="connsiteY4-10" fmla="*/ 0 h 287907"/>
                  <a:gd name="connsiteX5-11" fmla="*/ 287907 w 287907"/>
                  <a:gd name="connsiteY5-12" fmla="*/ 287907 h 287907"/>
                  <a:gd name="connsiteX0-13" fmla="*/ 196467 w 196467"/>
                  <a:gd name="connsiteY0-14" fmla="*/ 196467 h 196467"/>
                  <a:gd name="connsiteX1-15" fmla="*/ 0 w 196467"/>
                  <a:gd name="connsiteY1-16" fmla="*/ 196467 h 196467"/>
                  <a:gd name="connsiteX2-17" fmla="*/ 2199 w 196467"/>
                  <a:gd name="connsiteY2-18" fmla="*/ 174660 h 196467"/>
                  <a:gd name="connsiteX3-19" fmla="*/ 174661 w 196467"/>
                  <a:gd name="connsiteY3-20" fmla="*/ 2198 h 196467"/>
                  <a:gd name="connsiteX4-21" fmla="*/ 196467 w 196467"/>
                  <a:gd name="connsiteY4-22" fmla="*/ 0 h 196467"/>
                  <a:gd name="connsiteX0-23" fmla="*/ 0 w 196467"/>
                  <a:gd name="connsiteY0-24" fmla="*/ 196467 h 196467"/>
                  <a:gd name="connsiteX1-25" fmla="*/ 2199 w 196467"/>
                  <a:gd name="connsiteY1-26" fmla="*/ 174660 h 196467"/>
                  <a:gd name="connsiteX2-27" fmla="*/ 174661 w 196467"/>
                  <a:gd name="connsiteY2-28" fmla="*/ 2198 h 196467"/>
                  <a:gd name="connsiteX3-29" fmla="*/ 196467 w 196467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0" y="196467"/>
                    </a:moveTo>
                    <a:lnTo>
                      <a:pt x="2199" y="174660"/>
                    </a:lnTo>
                    <a:cubicBezTo>
                      <a:pt x="19913" y="88094"/>
                      <a:pt x="88095" y="19912"/>
                      <a:pt x="174661" y="2198"/>
                    </a:cubicBezTo>
                    <a:lnTo>
                      <a:pt x="196467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4" name="任意多边形 79"/>
              <p:cNvSpPr/>
              <p:nvPr/>
            </p:nvSpPr>
            <p:spPr>
              <a:xfrm rot="16200000">
                <a:off x="4568619" y="3339637"/>
                <a:ext cx="196466" cy="196467"/>
              </a:xfrm>
              <a:custGeom>
                <a:avLst/>
                <a:gdLst>
                  <a:gd name="connsiteX0" fmla="*/ 196466 w 196466"/>
                  <a:gd name="connsiteY0" fmla="*/ 0 h 196467"/>
                  <a:gd name="connsiteX1" fmla="*/ 196466 w 196466"/>
                  <a:gd name="connsiteY1" fmla="*/ 196467 h 196467"/>
                  <a:gd name="connsiteX2" fmla="*/ 174660 w 196466"/>
                  <a:gd name="connsiteY2" fmla="*/ 194268 h 196467"/>
                  <a:gd name="connsiteX3" fmla="*/ 2198 w 196466"/>
                  <a:gd name="connsiteY3" fmla="*/ 21806 h 196467"/>
                  <a:gd name="connsiteX4" fmla="*/ 0 w 196466"/>
                  <a:gd name="connsiteY4" fmla="*/ 0 h 196467"/>
                  <a:gd name="connsiteX5" fmla="*/ 196466 w 196466"/>
                  <a:gd name="connsiteY5" fmla="*/ 0 h 196467"/>
                  <a:gd name="connsiteX0-1" fmla="*/ 196466 w 287906"/>
                  <a:gd name="connsiteY0-2" fmla="*/ 0 h 196467"/>
                  <a:gd name="connsiteX1-3" fmla="*/ 196466 w 287906"/>
                  <a:gd name="connsiteY1-4" fmla="*/ 196467 h 196467"/>
                  <a:gd name="connsiteX2-5" fmla="*/ 174660 w 287906"/>
                  <a:gd name="connsiteY2-6" fmla="*/ 194268 h 196467"/>
                  <a:gd name="connsiteX3-7" fmla="*/ 2198 w 287906"/>
                  <a:gd name="connsiteY3-8" fmla="*/ 21806 h 196467"/>
                  <a:gd name="connsiteX4-9" fmla="*/ 0 w 287906"/>
                  <a:gd name="connsiteY4-10" fmla="*/ 0 h 196467"/>
                  <a:gd name="connsiteX5-11" fmla="*/ 287906 w 287906"/>
                  <a:gd name="connsiteY5-12" fmla="*/ 91440 h 196467"/>
                  <a:gd name="connsiteX0-13" fmla="*/ 196466 w 196466"/>
                  <a:gd name="connsiteY0-14" fmla="*/ 0 h 196467"/>
                  <a:gd name="connsiteX1-15" fmla="*/ 196466 w 196466"/>
                  <a:gd name="connsiteY1-16" fmla="*/ 196467 h 196467"/>
                  <a:gd name="connsiteX2-17" fmla="*/ 174660 w 196466"/>
                  <a:gd name="connsiteY2-18" fmla="*/ 194268 h 196467"/>
                  <a:gd name="connsiteX3-19" fmla="*/ 2198 w 196466"/>
                  <a:gd name="connsiteY3-20" fmla="*/ 21806 h 196467"/>
                  <a:gd name="connsiteX4-21" fmla="*/ 0 w 196466"/>
                  <a:gd name="connsiteY4-22" fmla="*/ 0 h 196467"/>
                  <a:gd name="connsiteX0-23" fmla="*/ 196466 w 196466"/>
                  <a:gd name="connsiteY0-24" fmla="*/ 196467 h 196467"/>
                  <a:gd name="connsiteX1-25" fmla="*/ 174660 w 196466"/>
                  <a:gd name="connsiteY1-26" fmla="*/ 194268 h 196467"/>
                  <a:gd name="connsiteX2-27" fmla="*/ 2198 w 196466"/>
                  <a:gd name="connsiteY2-28" fmla="*/ 21806 h 196467"/>
                  <a:gd name="connsiteX3-29" fmla="*/ 0 w 196466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6" h="196467">
                    <a:moveTo>
                      <a:pt x="196466" y="196467"/>
                    </a:moveTo>
                    <a:lnTo>
                      <a:pt x="174660" y="194268"/>
                    </a:lnTo>
                    <a:cubicBezTo>
                      <a:pt x="88094" y="176554"/>
                      <a:pt x="19912" y="108372"/>
                      <a:pt x="2198" y="21806"/>
                    </a:cubicBez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" name="等腰三角形 41"/>
            <p:cNvSpPr/>
            <p:nvPr/>
          </p:nvSpPr>
          <p:spPr>
            <a:xfrm rot="10800000">
              <a:off x="4536226" y="3084249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等腰三角形 41"/>
            <p:cNvSpPr/>
            <p:nvPr/>
          </p:nvSpPr>
          <p:spPr>
            <a:xfrm rot="16200000" flipH="1">
              <a:off x="4749188" y="3294053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等腰三角形 41"/>
            <p:cNvSpPr/>
            <p:nvPr/>
          </p:nvSpPr>
          <p:spPr>
            <a:xfrm rot="5400000">
              <a:off x="4318741" y="3296382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41"/>
            <p:cNvSpPr/>
            <p:nvPr/>
          </p:nvSpPr>
          <p:spPr>
            <a:xfrm rot="10800000" flipH="1" flipV="1">
              <a:off x="4536226" y="3510705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KSO_Shape"/>
          <p:cNvSpPr/>
          <p:nvPr/>
        </p:nvSpPr>
        <p:spPr bwMode="auto">
          <a:xfrm rot="15547481" flipH="1">
            <a:off x="5026432" y="4631642"/>
            <a:ext cx="82287" cy="134897"/>
          </a:xfrm>
          <a:custGeom>
            <a:avLst/>
            <a:gdLst>
              <a:gd name="T0" fmla="*/ 1029029 w 3535"/>
              <a:gd name="T1" fmla="*/ 1156466 h 5800"/>
              <a:gd name="T2" fmla="*/ 818493 w 3535"/>
              <a:gd name="T3" fmla="*/ 1179458 h 5800"/>
              <a:gd name="T4" fmla="*/ 848054 w 3535"/>
              <a:gd name="T5" fmla="*/ 1077639 h 5800"/>
              <a:gd name="T6" fmla="*/ 875315 w 3535"/>
              <a:gd name="T7" fmla="*/ 972864 h 5800"/>
              <a:gd name="T8" fmla="*/ 898635 w 3535"/>
              <a:gd name="T9" fmla="*/ 868417 h 5800"/>
              <a:gd name="T10" fmla="*/ 916371 w 3535"/>
              <a:gd name="T11" fmla="*/ 767255 h 5800"/>
              <a:gd name="T12" fmla="*/ 926553 w 3535"/>
              <a:gd name="T13" fmla="*/ 672662 h 5800"/>
              <a:gd name="T14" fmla="*/ 927538 w 3535"/>
              <a:gd name="T15" fmla="*/ 635876 h 5800"/>
              <a:gd name="T16" fmla="*/ 926553 w 3535"/>
              <a:gd name="T17" fmla="*/ 582996 h 5800"/>
              <a:gd name="T18" fmla="*/ 921955 w 3535"/>
              <a:gd name="T19" fmla="*/ 531429 h 5800"/>
              <a:gd name="T20" fmla="*/ 914072 w 3535"/>
              <a:gd name="T21" fmla="*/ 481505 h 5800"/>
              <a:gd name="T22" fmla="*/ 903233 w 3535"/>
              <a:gd name="T23" fmla="*/ 433223 h 5800"/>
              <a:gd name="T24" fmla="*/ 889438 w 3535"/>
              <a:gd name="T25" fmla="*/ 387241 h 5800"/>
              <a:gd name="T26" fmla="*/ 873673 w 3535"/>
              <a:gd name="T27" fmla="*/ 342900 h 5800"/>
              <a:gd name="T28" fmla="*/ 855936 w 3535"/>
              <a:gd name="T29" fmla="*/ 301187 h 5800"/>
              <a:gd name="T30" fmla="*/ 836230 w 3535"/>
              <a:gd name="T31" fmla="*/ 261773 h 5800"/>
              <a:gd name="T32" fmla="*/ 808640 w 3535"/>
              <a:gd name="T33" fmla="*/ 212178 h 5800"/>
              <a:gd name="T34" fmla="*/ 763314 w 3535"/>
              <a:gd name="T35" fmla="*/ 146816 h 5800"/>
              <a:gd name="T36" fmla="*/ 717660 w 3535"/>
              <a:gd name="T37" fmla="*/ 92622 h 5800"/>
              <a:gd name="T38" fmla="*/ 673319 w 3535"/>
              <a:gd name="T39" fmla="*/ 50253 h 5800"/>
              <a:gd name="T40" fmla="*/ 632592 w 3535"/>
              <a:gd name="T41" fmla="*/ 20035 h 5800"/>
              <a:gd name="T42" fmla="*/ 608943 w 3535"/>
              <a:gd name="T43" fmla="*/ 7226 h 5800"/>
              <a:gd name="T44" fmla="*/ 593835 w 3535"/>
              <a:gd name="T45" fmla="*/ 1971 h 5800"/>
              <a:gd name="T46" fmla="*/ 580697 w 3535"/>
              <a:gd name="T47" fmla="*/ 0 h 5800"/>
              <a:gd name="T48" fmla="*/ 572486 w 3535"/>
              <a:gd name="T49" fmla="*/ 657 h 5800"/>
              <a:gd name="T50" fmla="*/ 558034 w 3535"/>
              <a:gd name="T51" fmla="*/ 5255 h 5800"/>
              <a:gd name="T52" fmla="*/ 541283 w 3535"/>
              <a:gd name="T53" fmla="*/ 12809 h 5800"/>
              <a:gd name="T54" fmla="*/ 502526 w 3535"/>
              <a:gd name="T55" fmla="*/ 38428 h 5800"/>
              <a:gd name="T56" fmla="*/ 459171 w 3535"/>
              <a:gd name="T57" fmla="*/ 77185 h 5800"/>
              <a:gd name="T58" fmla="*/ 413517 w 3535"/>
              <a:gd name="T59" fmla="*/ 127438 h 5800"/>
              <a:gd name="T60" fmla="*/ 368191 w 3535"/>
              <a:gd name="T61" fmla="*/ 189515 h 5800"/>
              <a:gd name="T62" fmla="*/ 332390 w 3535"/>
              <a:gd name="T63" fmla="*/ 248635 h 5800"/>
              <a:gd name="T64" fmla="*/ 312026 w 3535"/>
              <a:gd name="T65" fmla="*/ 287721 h 5800"/>
              <a:gd name="T66" fmla="*/ 293633 w 3535"/>
              <a:gd name="T67" fmla="*/ 328777 h 5800"/>
              <a:gd name="T68" fmla="*/ 277210 w 3535"/>
              <a:gd name="T69" fmla="*/ 371803 h 5800"/>
              <a:gd name="T70" fmla="*/ 263087 w 3535"/>
              <a:gd name="T71" fmla="*/ 417458 h 5800"/>
              <a:gd name="T72" fmla="*/ 250935 w 3535"/>
              <a:gd name="T73" fmla="*/ 465083 h 5800"/>
              <a:gd name="T74" fmla="*/ 242066 w 3535"/>
              <a:gd name="T75" fmla="*/ 514350 h 5800"/>
              <a:gd name="T76" fmla="*/ 236483 w 3535"/>
              <a:gd name="T77" fmla="*/ 565588 h 5800"/>
              <a:gd name="T78" fmla="*/ 233855 w 3535"/>
              <a:gd name="T79" fmla="*/ 618468 h 5800"/>
              <a:gd name="T80" fmla="*/ 235169 w 3535"/>
              <a:gd name="T81" fmla="*/ 672662 h 5800"/>
              <a:gd name="T82" fmla="*/ 241410 w 3535"/>
              <a:gd name="T83" fmla="*/ 734739 h 5800"/>
              <a:gd name="T84" fmla="*/ 256190 w 3535"/>
              <a:gd name="T85" fmla="*/ 834259 h 5800"/>
              <a:gd name="T86" fmla="*/ 277867 w 3535"/>
              <a:gd name="T87" fmla="*/ 938048 h 5800"/>
              <a:gd name="T88" fmla="*/ 304143 w 3535"/>
              <a:gd name="T89" fmla="*/ 1043152 h 5800"/>
              <a:gd name="T90" fmla="*/ 333047 w 3535"/>
              <a:gd name="T91" fmla="*/ 1146284 h 5800"/>
              <a:gd name="T92" fmla="*/ 132693 w 3535"/>
              <a:gd name="T93" fmla="*/ 1156466 h 5800"/>
              <a:gd name="T94" fmla="*/ 580697 w 3535"/>
              <a:gd name="T95" fmla="*/ 1905000 h 580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535" h="5800">
                <a:moveTo>
                  <a:pt x="2174" y="4724"/>
                </a:moveTo>
                <a:lnTo>
                  <a:pt x="3535" y="5397"/>
                </a:lnTo>
                <a:lnTo>
                  <a:pt x="3133" y="3521"/>
                </a:lnTo>
                <a:lnTo>
                  <a:pt x="2462" y="3691"/>
                </a:lnTo>
                <a:lnTo>
                  <a:pt x="2492" y="3591"/>
                </a:lnTo>
                <a:lnTo>
                  <a:pt x="2523" y="3490"/>
                </a:lnTo>
                <a:lnTo>
                  <a:pt x="2552" y="3385"/>
                </a:lnTo>
                <a:lnTo>
                  <a:pt x="2582" y="3281"/>
                </a:lnTo>
                <a:lnTo>
                  <a:pt x="2611" y="3176"/>
                </a:lnTo>
                <a:lnTo>
                  <a:pt x="2638" y="3069"/>
                </a:lnTo>
                <a:lnTo>
                  <a:pt x="2665" y="2962"/>
                </a:lnTo>
                <a:lnTo>
                  <a:pt x="2691" y="2856"/>
                </a:lnTo>
                <a:lnTo>
                  <a:pt x="2714" y="2749"/>
                </a:lnTo>
                <a:lnTo>
                  <a:pt x="2736" y="2644"/>
                </a:lnTo>
                <a:lnTo>
                  <a:pt x="2757" y="2540"/>
                </a:lnTo>
                <a:lnTo>
                  <a:pt x="2774" y="2437"/>
                </a:lnTo>
                <a:lnTo>
                  <a:pt x="2790" y="2336"/>
                </a:lnTo>
                <a:lnTo>
                  <a:pt x="2802" y="2237"/>
                </a:lnTo>
                <a:lnTo>
                  <a:pt x="2813" y="2141"/>
                </a:lnTo>
                <a:lnTo>
                  <a:pt x="2821" y="2048"/>
                </a:lnTo>
                <a:lnTo>
                  <a:pt x="2823" y="1992"/>
                </a:lnTo>
                <a:lnTo>
                  <a:pt x="2824" y="1936"/>
                </a:lnTo>
                <a:lnTo>
                  <a:pt x="2824" y="1883"/>
                </a:lnTo>
                <a:lnTo>
                  <a:pt x="2823" y="1829"/>
                </a:lnTo>
                <a:lnTo>
                  <a:pt x="2821" y="1775"/>
                </a:lnTo>
                <a:lnTo>
                  <a:pt x="2817" y="1722"/>
                </a:lnTo>
                <a:lnTo>
                  <a:pt x="2813" y="1669"/>
                </a:lnTo>
                <a:lnTo>
                  <a:pt x="2807" y="1618"/>
                </a:lnTo>
                <a:lnTo>
                  <a:pt x="2800" y="1566"/>
                </a:lnTo>
                <a:lnTo>
                  <a:pt x="2791" y="1515"/>
                </a:lnTo>
                <a:lnTo>
                  <a:pt x="2783" y="1466"/>
                </a:lnTo>
                <a:lnTo>
                  <a:pt x="2773" y="1416"/>
                </a:lnTo>
                <a:lnTo>
                  <a:pt x="2762" y="1367"/>
                </a:lnTo>
                <a:lnTo>
                  <a:pt x="2750" y="1319"/>
                </a:lnTo>
                <a:lnTo>
                  <a:pt x="2736" y="1271"/>
                </a:lnTo>
                <a:lnTo>
                  <a:pt x="2723" y="1224"/>
                </a:lnTo>
                <a:lnTo>
                  <a:pt x="2708" y="1179"/>
                </a:lnTo>
                <a:lnTo>
                  <a:pt x="2693" y="1132"/>
                </a:lnTo>
                <a:lnTo>
                  <a:pt x="2677" y="1088"/>
                </a:lnTo>
                <a:lnTo>
                  <a:pt x="2660" y="1044"/>
                </a:lnTo>
                <a:lnTo>
                  <a:pt x="2643" y="1001"/>
                </a:lnTo>
                <a:lnTo>
                  <a:pt x="2625" y="958"/>
                </a:lnTo>
                <a:lnTo>
                  <a:pt x="2606" y="917"/>
                </a:lnTo>
                <a:lnTo>
                  <a:pt x="2587" y="876"/>
                </a:lnTo>
                <a:lnTo>
                  <a:pt x="2567" y="836"/>
                </a:lnTo>
                <a:lnTo>
                  <a:pt x="2546" y="797"/>
                </a:lnTo>
                <a:lnTo>
                  <a:pt x="2525" y="757"/>
                </a:lnTo>
                <a:lnTo>
                  <a:pt x="2505" y="719"/>
                </a:lnTo>
                <a:lnTo>
                  <a:pt x="2462" y="646"/>
                </a:lnTo>
                <a:lnTo>
                  <a:pt x="2416" y="577"/>
                </a:lnTo>
                <a:lnTo>
                  <a:pt x="2371" y="511"/>
                </a:lnTo>
                <a:lnTo>
                  <a:pt x="2324" y="447"/>
                </a:lnTo>
                <a:lnTo>
                  <a:pt x="2278" y="388"/>
                </a:lnTo>
                <a:lnTo>
                  <a:pt x="2231" y="333"/>
                </a:lnTo>
                <a:lnTo>
                  <a:pt x="2185" y="282"/>
                </a:lnTo>
                <a:lnTo>
                  <a:pt x="2139" y="235"/>
                </a:lnTo>
                <a:lnTo>
                  <a:pt x="2094" y="191"/>
                </a:lnTo>
                <a:lnTo>
                  <a:pt x="2050" y="153"/>
                </a:lnTo>
                <a:lnTo>
                  <a:pt x="2007" y="117"/>
                </a:lnTo>
                <a:lnTo>
                  <a:pt x="1965" y="87"/>
                </a:lnTo>
                <a:lnTo>
                  <a:pt x="1926" y="61"/>
                </a:lnTo>
                <a:lnTo>
                  <a:pt x="1889" y="39"/>
                </a:lnTo>
                <a:lnTo>
                  <a:pt x="1871" y="30"/>
                </a:lnTo>
                <a:lnTo>
                  <a:pt x="1854" y="22"/>
                </a:lnTo>
                <a:lnTo>
                  <a:pt x="1838" y="16"/>
                </a:lnTo>
                <a:lnTo>
                  <a:pt x="1823" y="10"/>
                </a:lnTo>
                <a:lnTo>
                  <a:pt x="1808" y="6"/>
                </a:lnTo>
                <a:lnTo>
                  <a:pt x="1794" y="2"/>
                </a:lnTo>
                <a:lnTo>
                  <a:pt x="1780" y="1"/>
                </a:lnTo>
                <a:lnTo>
                  <a:pt x="1768" y="0"/>
                </a:lnTo>
                <a:lnTo>
                  <a:pt x="1757" y="1"/>
                </a:lnTo>
                <a:lnTo>
                  <a:pt x="1743" y="2"/>
                </a:lnTo>
                <a:lnTo>
                  <a:pt x="1729" y="6"/>
                </a:lnTo>
                <a:lnTo>
                  <a:pt x="1714" y="10"/>
                </a:lnTo>
                <a:lnTo>
                  <a:pt x="1699" y="16"/>
                </a:lnTo>
                <a:lnTo>
                  <a:pt x="1682" y="22"/>
                </a:lnTo>
                <a:lnTo>
                  <a:pt x="1666" y="30"/>
                </a:lnTo>
                <a:lnTo>
                  <a:pt x="1648" y="39"/>
                </a:lnTo>
                <a:lnTo>
                  <a:pt x="1611" y="61"/>
                </a:lnTo>
                <a:lnTo>
                  <a:pt x="1572" y="87"/>
                </a:lnTo>
                <a:lnTo>
                  <a:pt x="1530" y="117"/>
                </a:lnTo>
                <a:lnTo>
                  <a:pt x="1487" y="153"/>
                </a:lnTo>
                <a:lnTo>
                  <a:pt x="1443" y="191"/>
                </a:lnTo>
                <a:lnTo>
                  <a:pt x="1398" y="235"/>
                </a:lnTo>
                <a:lnTo>
                  <a:pt x="1352" y="282"/>
                </a:lnTo>
                <a:lnTo>
                  <a:pt x="1306" y="333"/>
                </a:lnTo>
                <a:lnTo>
                  <a:pt x="1259" y="388"/>
                </a:lnTo>
                <a:lnTo>
                  <a:pt x="1213" y="447"/>
                </a:lnTo>
                <a:lnTo>
                  <a:pt x="1166" y="511"/>
                </a:lnTo>
                <a:lnTo>
                  <a:pt x="1121" y="577"/>
                </a:lnTo>
                <a:lnTo>
                  <a:pt x="1075" y="646"/>
                </a:lnTo>
                <a:lnTo>
                  <a:pt x="1032" y="719"/>
                </a:lnTo>
                <a:lnTo>
                  <a:pt x="1012" y="757"/>
                </a:lnTo>
                <a:lnTo>
                  <a:pt x="991" y="797"/>
                </a:lnTo>
                <a:lnTo>
                  <a:pt x="970" y="836"/>
                </a:lnTo>
                <a:lnTo>
                  <a:pt x="950" y="876"/>
                </a:lnTo>
                <a:lnTo>
                  <a:pt x="931" y="917"/>
                </a:lnTo>
                <a:lnTo>
                  <a:pt x="912" y="958"/>
                </a:lnTo>
                <a:lnTo>
                  <a:pt x="894" y="1001"/>
                </a:lnTo>
                <a:lnTo>
                  <a:pt x="877" y="1044"/>
                </a:lnTo>
                <a:lnTo>
                  <a:pt x="860" y="1088"/>
                </a:lnTo>
                <a:lnTo>
                  <a:pt x="844" y="1132"/>
                </a:lnTo>
                <a:lnTo>
                  <a:pt x="829" y="1179"/>
                </a:lnTo>
                <a:lnTo>
                  <a:pt x="814" y="1224"/>
                </a:lnTo>
                <a:lnTo>
                  <a:pt x="801" y="1271"/>
                </a:lnTo>
                <a:lnTo>
                  <a:pt x="787" y="1319"/>
                </a:lnTo>
                <a:lnTo>
                  <a:pt x="775" y="1367"/>
                </a:lnTo>
                <a:lnTo>
                  <a:pt x="764" y="1416"/>
                </a:lnTo>
                <a:lnTo>
                  <a:pt x="754" y="1466"/>
                </a:lnTo>
                <a:lnTo>
                  <a:pt x="746" y="1515"/>
                </a:lnTo>
                <a:lnTo>
                  <a:pt x="737" y="1566"/>
                </a:lnTo>
                <a:lnTo>
                  <a:pt x="730" y="1618"/>
                </a:lnTo>
                <a:lnTo>
                  <a:pt x="723" y="1669"/>
                </a:lnTo>
                <a:lnTo>
                  <a:pt x="720" y="1722"/>
                </a:lnTo>
                <a:lnTo>
                  <a:pt x="716" y="1775"/>
                </a:lnTo>
                <a:lnTo>
                  <a:pt x="714" y="1829"/>
                </a:lnTo>
                <a:lnTo>
                  <a:pt x="712" y="1883"/>
                </a:lnTo>
                <a:lnTo>
                  <a:pt x="712" y="1936"/>
                </a:lnTo>
                <a:lnTo>
                  <a:pt x="714" y="1992"/>
                </a:lnTo>
                <a:lnTo>
                  <a:pt x="716" y="2048"/>
                </a:lnTo>
                <a:lnTo>
                  <a:pt x="723" y="2141"/>
                </a:lnTo>
                <a:lnTo>
                  <a:pt x="735" y="2237"/>
                </a:lnTo>
                <a:lnTo>
                  <a:pt x="747" y="2336"/>
                </a:lnTo>
                <a:lnTo>
                  <a:pt x="763" y="2437"/>
                </a:lnTo>
                <a:lnTo>
                  <a:pt x="780" y="2540"/>
                </a:lnTo>
                <a:lnTo>
                  <a:pt x="801" y="2644"/>
                </a:lnTo>
                <a:lnTo>
                  <a:pt x="823" y="2749"/>
                </a:lnTo>
                <a:lnTo>
                  <a:pt x="846" y="2856"/>
                </a:lnTo>
                <a:lnTo>
                  <a:pt x="872" y="2962"/>
                </a:lnTo>
                <a:lnTo>
                  <a:pt x="899" y="3069"/>
                </a:lnTo>
                <a:lnTo>
                  <a:pt x="926" y="3176"/>
                </a:lnTo>
                <a:lnTo>
                  <a:pt x="955" y="3281"/>
                </a:lnTo>
                <a:lnTo>
                  <a:pt x="985" y="3385"/>
                </a:lnTo>
                <a:lnTo>
                  <a:pt x="1014" y="3490"/>
                </a:lnTo>
                <a:lnTo>
                  <a:pt x="1045" y="3591"/>
                </a:lnTo>
                <a:lnTo>
                  <a:pt x="1075" y="3691"/>
                </a:lnTo>
                <a:lnTo>
                  <a:pt x="404" y="3521"/>
                </a:lnTo>
                <a:lnTo>
                  <a:pt x="0" y="5397"/>
                </a:lnTo>
                <a:lnTo>
                  <a:pt x="1362" y="4724"/>
                </a:lnTo>
                <a:lnTo>
                  <a:pt x="1768" y="5800"/>
                </a:lnTo>
                <a:lnTo>
                  <a:pt x="2174" y="4724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sx="102000" sy="102000" algn="ctr" rotWithShape="0">
              <a:srgbClr val="01E2B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829627" y="4463138"/>
            <a:ext cx="475896" cy="471905"/>
            <a:chOff x="4305549" y="3084249"/>
            <a:chExt cx="475896" cy="471905"/>
          </a:xfrm>
        </p:grpSpPr>
        <p:grpSp>
          <p:nvGrpSpPr>
            <p:cNvPr id="37" name="组合 36"/>
            <p:cNvGrpSpPr/>
            <p:nvPr/>
          </p:nvGrpSpPr>
          <p:grpSpPr>
            <a:xfrm>
              <a:off x="4326432" y="3097451"/>
              <a:ext cx="438654" cy="438653"/>
              <a:chOff x="4326432" y="3097451"/>
              <a:chExt cx="438654" cy="438653"/>
            </a:xfrm>
          </p:grpSpPr>
          <p:sp>
            <p:nvSpPr>
              <p:cNvPr id="42" name="任意多边形 88"/>
              <p:cNvSpPr/>
              <p:nvPr/>
            </p:nvSpPr>
            <p:spPr>
              <a:xfrm rot="16200000">
                <a:off x="4326432" y="3097451"/>
                <a:ext cx="196468" cy="196467"/>
              </a:xfrm>
              <a:custGeom>
                <a:avLst/>
                <a:gdLst>
                  <a:gd name="connsiteX0" fmla="*/ 196468 w 196468"/>
                  <a:gd name="connsiteY0" fmla="*/ 196467 h 196467"/>
                  <a:gd name="connsiteX1" fmla="*/ 0 w 196468"/>
                  <a:gd name="connsiteY1" fmla="*/ 196467 h 196467"/>
                  <a:gd name="connsiteX2" fmla="*/ 0 w 196468"/>
                  <a:gd name="connsiteY2" fmla="*/ 0 h 196467"/>
                  <a:gd name="connsiteX3" fmla="*/ 21807 w 196468"/>
                  <a:gd name="connsiteY3" fmla="*/ 2198 h 196467"/>
                  <a:gd name="connsiteX4" fmla="*/ 194269 w 196468"/>
                  <a:gd name="connsiteY4" fmla="*/ 174660 h 196467"/>
                  <a:gd name="connsiteX5" fmla="*/ 196468 w 196468"/>
                  <a:gd name="connsiteY5" fmla="*/ 196467 h 196467"/>
                  <a:gd name="connsiteX0-1" fmla="*/ 0 w 196468"/>
                  <a:gd name="connsiteY0-2" fmla="*/ 196467 h 287907"/>
                  <a:gd name="connsiteX1-3" fmla="*/ 0 w 196468"/>
                  <a:gd name="connsiteY1-4" fmla="*/ 0 h 287907"/>
                  <a:gd name="connsiteX2-5" fmla="*/ 21807 w 196468"/>
                  <a:gd name="connsiteY2-6" fmla="*/ 2198 h 287907"/>
                  <a:gd name="connsiteX3-7" fmla="*/ 194269 w 196468"/>
                  <a:gd name="connsiteY3-8" fmla="*/ 174660 h 287907"/>
                  <a:gd name="connsiteX4-9" fmla="*/ 196468 w 196468"/>
                  <a:gd name="connsiteY4-10" fmla="*/ 196467 h 287907"/>
                  <a:gd name="connsiteX5-11" fmla="*/ 91440 w 196468"/>
                  <a:gd name="connsiteY5-12" fmla="*/ 287907 h 287907"/>
                  <a:gd name="connsiteX0-13" fmla="*/ 0 w 196468"/>
                  <a:gd name="connsiteY0-14" fmla="*/ 0 h 287907"/>
                  <a:gd name="connsiteX1-15" fmla="*/ 21807 w 196468"/>
                  <a:gd name="connsiteY1-16" fmla="*/ 2198 h 287907"/>
                  <a:gd name="connsiteX2-17" fmla="*/ 194269 w 196468"/>
                  <a:gd name="connsiteY2-18" fmla="*/ 174660 h 287907"/>
                  <a:gd name="connsiteX3-19" fmla="*/ 196468 w 196468"/>
                  <a:gd name="connsiteY3-20" fmla="*/ 196467 h 287907"/>
                  <a:gd name="connsiteX4-21" fmla="*/ 91440 w 196468"/>
                  <a:gd name="connsiteY4-22" fmla="*/ 287907 h 287907"/>
                  <a:gd name="connsiteX0-23" fmla="*/ 0 w 196468"/>
                  <a:gd name="connsiteY0-24" fmla="*/ 0 h 196467"/>
                  <a:gd name="connsiteX1-25" fmla="*/ 21807 w 196468"/>
                  <a:gd name="connsiteY1-26" fmla="*/ 2198 h 196467"/>
                  <a:gd name="connsiteX2-27" fmla="*/ 194269 w 196468"/>
                  <a:gd name="connsiteY2-28" fmla="*/ 174660 h 196467"/>
                  <a:gd name="connsiteX3-29" fmla="*/ 196468 w 196468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8" h="196467">
                    <a:moveTo>
                      <a:pt x="0" y="0"/>
                    </a:moveTo>
                    <a:lnTo>
                      <a:pt x="21807" y="2198"/>
                    </a:lnTo>
                    <a:cubicBezTo>
                      <a:pt x="108373" y="19912"/>
                      <a:pt x="176555" y="88094"/>
                      <a:pt x="194269" y="174660"/>
                    </a:cubicBezTo>
                    <a:lnTo>
                      <a:pt x="196468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任意多边形 89"/>
              <p:cNvSpPr/>
              <p:nvPr/>
            </p:nvSpPr>
            <p:spPr>
              <a:xfrm rot="16200000">
                <a:off x="4568619" y="3097451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4269 w 196467"/>
                  <a:gd name="connsiteY1" fmla="*/ 21806 h 196467"/>
                  <a:gd name="connsiteX2" fmla="*/ 21807 w 196467"/>
                  <a:gd name="connsiteY2" fmla="*/ 194268 h 196467"/>
                  <a:gd name="connsiteX3" fmla="*/ 0 w 196467"/>
                  <a:gd name="connsiteY3" fmla="*/ 196467 h 196467"/>
                  <a:gd name="connsiteX4" fmla="*/ 0 w 196467"/>
                  <a:gd name="connsiteY4" fmla="*/ 0 h 196467"/>
                  <a:gd name="connsiteX5" fmla="*/ 196467 w 196467"/>
                  <a:gd name="connsiteY5" fmla="*/ 0 h 196467"/>
                  <a:gd name="connsiteX0-1" fmla="*/ 0 w 196467"/>
                  <a:gd name="connsiteY0-2" fmla="*/ 0 h 196467"/>
                  <a:gd name="connsiteX1-3" fmla="*/ 196467 w 196467"/>
                  <a:gd name="connsiteY1-4" fmla="*/ 0 h 196467"/>
                  <a:gd name="connsiteX2-5" fmla="*/ 194269 w 196467"/>
                  <a:gd name="connsiteY2-6" fmla="*/ 21806 h 196467"/>
                  <a:gd name="connsiteX3-7" fmla="*/ 21807 w 196467"/>
                  <a:gd name="connsiteY3-8" fmla="*/ 194268 h 196467"/>
                  <a:gd name="connsiteX4-9" fmla="*/ 0 w 196467"/>
                  <a:gd name="connsiteY4-10" fmla="*/ 196467 h 196467"/>
                  <a:gd name="connsiteX5-11" fmla="*/ 91440 w 196467"/>
                  <a:gd name="connsiteY5-12" fmla="*/ 91440 h 196467"/>
                  <a:gd name="connsiteX0-13" fmla="*/ 196467 w 196467"/>
                  <a:gd name="connsiteY0-14" fmla="*/ 0 h 196467"/>
                  <a:gd name="connsiteX1-15" fmla="*/ 194269 w 196467"/>
                  <a:gd name="connsiteY1-16" fmla="*/ 21806 h 196467"/>
                  <a:gd name="connsiteX2-17" fmla="*/ 21807 w 196467"/>
                  <a:gd name="connsiteY2-18" fmla="*/ 194268 h 196467"/>
                  <a:gd name="connsiteX3-19" fmla="*/ 0 w 196467"/>
                  <a:gd name="connsiteY3-20" fmla="*/ 196467 h 196467"/>
                  <a:gd name="connsiteX4-21" fmla="*/ 91440 w 196467"/>
                  <a:gd name="connsiteY4-22" fmla="*/ 91440 h 196467"/>
                  <a:gd name="connsiteX0-23" fmla="*/ 196467 w 196467"/>
                  <a:gd name="connsiteY0-24" fmla="*/ 0 h 196467"/>
                  <a:gd name="connsiteX1-25" fmla="*/ 194269 w 196467"/>
                  <a:gd name="connsiteY1-26" fmla="*/ 21806 h 196467"/>
                  <a:gd name="connsiteX2-27" fmla="*/ 21807 w 196467"/>
                  <a:gd name="connsiteY2-28" fmla="*/ 194268 h 196467"/>
                  <a:gd name="connsiteX3-29" fmla="*/ 0 w 196467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196467" y="0"/>
                    </a:moveTo>
                    <a:lnTo>
                      <a:pt x="194269" y="21806"/>
                    </a:lnTo>
                    <a:cubicBezTo>
                      <a:pt x="176555" y="108372"/>
                      <a:pt x="108373" y="176554"/>
                      <a:pt x="21807" y="194268"/>
                    </a:cubicBezTo>
                    <a:lnTo>
                      <a:pt x="0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任意多边形 90"/>
              <p:cNvSpPr/>
              <p:nvPr/>
            </p:nvSpPr>
            <p:spPr>
              <a:xfrm rot="16200000">
                <a:off x="4326433" y="3339637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6467 w 196467"/>
                  <a:gd name="connsiteY1" fmla="*/ 196467 h 196467"/>
                  <a:gd name="connsiteX2" fmla="*/ 0 w 196467"/>
                  <a:gd name="connsiteY2" fmla="*/ 196467 h 196467"/>
                  <a:gd name="connsiteX3" fmla="*/ 2199 w 196467"/>
                  <a:gd name="connsiteY3" fmla="*/ 174660 h 196467"/>
                  <a:gd name="connsiteX4" fmla="*/ 174661 w 196467"/>
                  <a:gd name="connsiteY4" fmla="*/ 2198 h 196467"/>
                  <a:gd name="connsiteX5" fmla="*/ 196467 w 196467"/>
                  <a:gd name="connsiteY5" fmla="*/ 0 h 196467"/>
                  <a:gd name="connsiteX0-1" fmla="*/ 196467 w 287907"/>
                  <a:gd name="connsiteY0-2" fmla="*/ 196467 h 287907"/>
                  <a:gd name="connsiteX1-3" fmla="*/ 0 w 287907"/>
                  <a:gd name="connsiteY1-4" fmla="*/ 196467 h 287907"/>
                  <a:gd name="connsiteX2-5" fmla="*/ 2199 w 287907"/>
                  <a:gd name="connsiteY2-6" fmla="*/ 174660 h 287907"/>
                  <a:gd name="connsiteX3-7" fmla="*/ 174661 w 287907"/>
                  <a:gd name="connsiteY3-8" fmla="*/ 2198 h 287907"/>
                  <a:gd name="connsiteX4-9" fmla="*/ 196467 w 287907"/>
                  <a:gd name="connsiteY4-10" fmla="*/ 0 h 287907"/>
                  <a:gd name="connsiteX5-11" fmla="*/ 287907 w 287907"/>
                  <a:gd name="connsiteY5-12" fmla="*/ 287907 h 287907"/>
                  <a:gd name="connsiteX0-13" fmla="*/ 196467 w 196467"/>
                  <a:gd name="connsiteY0-14" fmla="*/ 196467 h 196467"/>
                  <a:gd name="connsiteX1-15" fmla="*/ 0 w 196467"/>
                  <a:gd name="connsiteY1-16" fmla="*/ 196467 h 196467"/>
                  <a:gd name="connsiteX2-17" fmla="*/ 2199 w 196467"/>
                  <a:gd name="connsiteY2-18" fmla="*/ 174660 h 196467"/>
                  <a:gd name="connsiteX3-19" fmla="*/ 174661 w 196467"/>
                  <a:gd name="connsiteY3-20" fmla="*/ 2198 h 196467"/>
                  <a:gd name="connsiteX4-21" fmla="*/ 196467 w 196467"/>
                  <a:gd name="connsiteY4-22" fmla="*/ 0 h 196467"/>
                  <a:gd name="connsiteX0-23" fmla="*/ 0 w 196467"/>
                  <a:gd name="connsiteY0-24" fmla="*/ 196467 h 196467"/>
                  <a:gd name="connsiteX1-25" fmla="*/ 2199 w 196467"/>
                  <a:gd name="connsiteY1-26" fmla="*/ 174660 h 196467"/>
                  <a:gd name="connsiteX2-27" fmla="*/ 174661 w 196467"/>
                  <a:gd name="connsiteY2-28" fmla="*/ 2198 h 196467"/>
                  <a:gd name="connsiteX3-29" fmla="*/ 196467 w 196467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0" y="196467"/>
                    </a:moveTo>
                    <a:lnTo>
                      <a:pt x="2199" y="174660"/>
                    </a:lnTo>
                    <a:cubicBezTo>
                      <a:pt x="19913" y="88094"/>
                      <a:pt x="88095" y="19912"/>
                      <a:pt x="174661" y="2198"/>
                    </a:cubicBezTo>
                    <a:lnTo>
                      <a:pt x="196467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5" name="任意多边形 91"/>
              <p:cNvSpPr/>
              <p:nvPr/>
            </p:nvSpPr>
            <p:spPr>
              <a:xfrm rot="16200000">
                <a:off x="4568619" y="3339637"/>
                <a:ext cx="196466" cy="196467"/>
              </a:xfrm>
              <a:custGeom>
                <a:avLst/>
                <a:gdLst>
                  <a:gd name="connsiteX0" fmla="*/ 196466 w 196466"/>
                  <a:gd name="connsiteY0" fmla="*/ 0 h 196467"/>
                  <a:gd name="connsiteX1" fmla="*/ 196466 w 196466"/>
                  <a:gd name="connsiteY1" fmla="*/ 196467 h 196467"/>
                  <a:gd name="connsiteX2" fmla="*/ 174660 w 196466"/>
                  <a:gd name="connsiteY2" fmla="*/ 194268 h 196467"/>
                  <a:gd name="connsiteX3" fmla="*/ 2198 w 196466"/>
                  <a:gd name="connsiteY3" fmla="*/ 21806 h 196467"/>
                  <a:gd name="connsiteX4" fmla="*/ 0 w 196466"/>
                  <a:gd name="connsiteY4" fmla="*/ 0 h 196467"/>
                  <a:gd name="connsiteX5" fmla="*/ 196466 w 196466"/>
                  <a:gd name="connsiteY5" fmla="*/ 0 h 196467"/>
                  <a:gd name="connsiteX0-1" fmla="*/ 196466 w 287906"/>
                  <a:gd name="connsiteY0-2" fmla="*/ 0 h 196467"/>
                  <a:gd name="connsiteX1-3" fmla="*/ 196466 w 287906"/>
                  <a:gd name="connsiteY1-4" fmla="*/ 196467 h 196467"/>
                  <a:gd name="connsiteX2-5" fmla="*/ 174660 w 287906"/>
                  <a:gd name="connsiteY2-6" fmla="*/ 194268 h 196467"/>
                  <a:gd name="connsiteX3-7" fmla="*/ 2198 w 287906"/>
                  <a:gd name="connsiteY3-8" fmla="*/ 21806 h 196467"/>
                  <a:gd name="connsiteX4-9" fmla="*/ 0 w 287906"/>
                  <a:gd name="connsiteY4-10" fmla="*/ 0 h 196467"/>
                  <a:gd name="connsiteX5-11" fmla="*/ 287906 w 287906"/>
                  <a:gd name="connsiteY5-12" fmla="*/ 91440 h 196467"/>
                  <a:gd name="connsiteX0-13" fmla="*/ 196466 w 196466"/>
                  <a:gd name="connsiteY0-14" fmla="*/ 0 h 196467"/>
                  <a:gd name="connsiteX1-15" fmla="*/ 196466 w 196466"/>
                  <a:gd name="connsiteY1-16" fmla="*/ 196467 h 196467"/>
                  <a:gd name="connsiteX2-17" fmla="*/ 174660 w 196466"/>
                  <a:gd name="connsiteY2-18" fmla="*/ 194268 h 196467"/>
                  <a:gd name="connsiteX3-19" fmla="*/ 2198 w 196466"/>
                  <a:gd name="connsiteY3-20" fmla="*/ 21806 h 196467"/>
                  <a:gd name="connsiteX4-21" fmla="*/ 0 w 196466"/>
                  <a:gd name="connsiteY4-22" fmla="*/ 0 h 196467"/>
                  <a:gd name="connsiteX0-23" fmla="*/ 196466 w 196466"/>
                  <a:gd name="connsiteY0-24" fmla="*/ 196467 h 196467"/>
                  <a:gd name="connsiteX1-25" fmla="*/ 174660 w 196466"/>
                  <a:gd name="connsiteY1-26" fmla="*/ 194268 h 196467"/>
                  <a:gd name="connsiteX2-27" fmla="*/ 2198 w 196466"/>
                  <a:gd name="connsiteY2-28" fmla="*/ 21806 h 196467"/>
                  <a:gd name="connsiteX3-29" fmla="*/ 0 w 196466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6" h="196467">
                    <a:moveTo>
                      <a:pt x="196466" y="196467"/>
                    </a:moveTo>
                    <a:lnTo>
                      <a:pt x="174660" y="194268"/>
                    </a:lnTo>
                    <a:cubicBezTo>
                      <a:pt x="88094" y="176554"/>
                      <a:pt x="19912" y="108372"/>
                      <a:pt x="2198" y="21806"/>
                    </a:cubicBez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8" name="等腰三角形 41"/>
            <p:cNvSpPr/>
            <p:nvPr/>
          </p:nvSpPr>
          <p:spPr>
            <a:xfrm rot="10800000">
              <a:off x="4536226" y="3084249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等腰三角形 41"/>
            <p:cNvSpPr/>
            <p:nvPr/>
          </p:nvSpPr>
          <p:spPr>
            <a:xfrm rot="16200000" flipH="1">
              <a:off x="4749188" y="3294053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等腰三角形 41"/>
            <p:cNvSpPr/>
            <p:nvPr/>
          </p:nvSpPr>
          <p:spPr>
            <a:xfrm rot="5400000">
              <a:off x="4318741" y="3296382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等腰三角形 41"/>
            <p:cNvSpPr/>
            <p:nvPr/>
          </p:nvSpPr>
          <p:spPr>
            <a:xfrm rot="10800000" flipH="1" flipV="1">
              <a:off x="4536226" y="3510705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KSO_Shape"/>
          <p:cNvSpPr/>
          <p:nvPr/>
        </p:nvSpPr>
        <p:spPr bwMode="auto">
          <a:xfrm rot="2558880" flipH="1">
            <a:off x="9027918" y="3265946"/>
            <a:ext cx="82287" cy="134897"/>
          </a:xfrm>
          <a:custGeom>
            <a:avLst/>
            <a:gdLst>
              <a:gd name="T0" fmla="*/ 1029029 w 3535"/>
              <a:gd name="T1" fmla="*/ 1156466 h 5800"/>
              <a:gd name="T2" fmla="*/ 818493 w 3535"/>
              <a:gd name="T3" fmla="*/ 1179458 h 5800"/>
              <a:gd name="T4" fmla="*/ 848054 w 3535"/>
              <a:gd name="T5" fmla="*/ 1077639 h 5800"/>
              <a:gd name="T6" fmla="*/ 875315 w 3535"/>
              <a:gd name="T7" fmla="*/ 972864 h 5800"/>
              <a:gd name="T8" fmla="*/ 898635 w 3535"/>
              <a:gd name="T9" fmla="*/ 868417 h 5800"/>
              <a:gd name="T10" fmla="*/ 916371 w 3535"/>
              <a:gd name="T11" fmla="*/ 767255 h 5800"/>
              <a:gd name="T12" fmla="*/ 926553 w 3535"/>
              <a:gd name="T13" fmla="*/ 672662 h 5800"/>
              <a:gd name="T14" fmla="*/ 927538 w 3535"/>
              <a:gd name="T15" fmla="*/ 635876 h 5800"/>
              <a:gd name="T16" fmla="*/ 926553 w 3535"/>
              <a:gd name="T17" fmla="*/ 582996 h 5800"/>
              <a:gd name="T18" fmla="*/ 921955 w 3535"/>
              <a:gd name="T19" fmla="*/ 531429 h 5800"/>
              <a:gd name="T20" fmla="*/ 914072 w 3535"/>
              <a:gd name="T21" fmla="*/ 481505 h 5800"/>
              <a:gd name="T22" fmla="*/ 903233 w 3535"/>
              <a:gd name="T23" fmla="*/ 433223 h 5800"/>
              <a:gd name="T24" fmla="*/ 889438 w 3535"/>
              <a:gd name="T25" fmla="*/ 387241 h 5800"/>
              <a:gd name="T26" fmla="*/ 873673 w 3535"/>
              <a:gd name="T27" fmla="*/ 342900 h 5800"/>
              <a:gd name="T28" fmla="*/ 855936 w 3535"/>
              <a:gd name="T29" fmla="*/ 301187 h 5800"/>
              <a:gd name="T30" fmla="*/ 836230 w 3535"/>
              <a:gd name="T31" fmla="*/ 261773 h 5800"/>
              <a:gd name="T32" fmla="*/ 808640 w 3535"/>
              <a:gd name="T33" fmla="*/ 212178 h 5800"/>
              <a:gd name="T34" fmla="*/ 763314 w 3535"/>
              <a:gd name="T35" fmla="*/ 146816 h 5800"/>
              <a:gd name="T36" fmla="*/ 717660 w 3535"/>
              <a:gd name="T37" fmla="*/ 92622 h 5800"/>
              <a:gd name="T38" fmla="*/ 673319 w 3535"/>
              <a:gd name="T39" fmla="*/ 50253 h 5800"/>
              <a:gd name="T40" fmla="*/ 632592 w 3535"/>
              <a:gd name="T41" fmla="*/ 20035 h 5800"/>
              <a:gd name="T42" fmla="*/ 608943 w 3535"/>
              <a:gd name="T43" fmla="*/ 7226 h 5800"/>
              <a:gd name="T44" fmla="*/ 593835 w 3535"/>
              <a:gd name="T45" fmla="*/ 1971 h 5800"/>
              <a:gd name="T46" fmla="*/ 580697 w 3535"/>
              <a:gd name="T47" fmla="*/ 0 h 5800"/>
              <a:gd name="T48" fmla="*/ 572486 w 3535"/>
              <a:gd name="T49" fmla="*/ 657 h 5800"/>
              <a:gd name="T50" fmla="*/ 558034 w 3535"/>
              <a:gd name="T51" fmla="*/ 5255 h 5800"/>
              <a:gd name="T52" fmla="*/ 541283 w 3535"/>
              <a:gd name="T53" fmla="*/ 12809 h 5800"/>
              <a:gd name="T54" fmla="*/ 502526 w 3535"/>
              <a:gd name="T55" fmla="*/ 38428 h 5800"/>
              <a:gd name="T56" fmla="*/ 459171 w 3535"/>
              <a:gd name="T57" fmla="*/ 77185 h 5800"/>
              <a:gd name="T58" fmla="*/ 413517 w 3535"/>
              <a:gd name="T59" fmla="*/ 127438 h 5800"/>
              <a:gd name="T60" fmla="*/ 368191 w 3535"/>
              <a:gd name="T61" fmla="*/ 189515 h 5800"/>
              <a:gd name="T62" fmla="*/ 332390 w 3535"/>
              <a:gd name="T63" fmla="*/ 248635 h 5800"/>
              <a:gd name="T64" fmla="*/ 312026 w 3535"/>
              <a:gd name="T65" fmla="*/ 287721 h 5800"/>
              <a:gd name="T66" fmla="*/ 293633 w 3535"/>
              <a:gd name="T67" fmla="*/ 328777 h 5800"/>
              <a:gd name="T68" fmla="*/ 277210 w 3535"/>
              <a:gd name="T69" fmla="*/ 371803 h 5800"/>
              <a:gd name="T70" fmla="*/ 263087 w 3535"/>
              <a:gd name="T71" fmla="*/ 417458 h 5800"/>
              <a:gd name="T72" fmla="*/ 250935 w 3535"/>
              <a:gd name="T73" fmla="*/ 465083 h 5800"/>
              <a:gd name="T74" fmla="*/ 242066 w 3535"/>
              <a:gd name="T75" fmla="*/ 514350 h 5800"/>
              <a:gd name="T76" fmla="*/ 236483 w 3535"/>
              <a:gd name="T77" fmla="*/ 565588 h 5800"/>
              <a:gd name="T78" fmla="*/ 233855 w 3535"/>
              <a:gd name="T79" fmla="*/ 618468 h 5800"/>
              <a:gd name="T80" fmla="*/ 235169 w 3535"/>
              <a:gd name="T81" fmla="*/ 672662 h 5800"/>
              <a:gd name="T82" fmla="*/ 241410 w 3535"/>
              <a:gd name="T83" fmla="*/ 734739 h 5800"/>
              <a:gd name="T84" fmla="*/ 256190 w 3535"/>
              <a:gd name="T85" fmla="*/ 834259 h 5800"/>
              <a:gd name="T86" fmla="*/ 277867 w 3535"/>
              <a:gd name="T87" fmla="*/ 938048 h 5800"/>
              <a:gd name="T88" fmla="*/ 304143 w 3535"/>
              <a:gd name="T89" fmla="*/ 1043152 h 5800"/>
              <a:gd name="T90" fmla="*/ 333047 w 3535"/>
              <a:gd name="T91" fmla="*/ 1146284 h 5800"/>
              <a:gd name="T92" fmla="*/ 132693 w 3535"/>
              <a:gd name="T93" fmla="*/ 1156466 h 5800"/>
              <a:gd name="T94" fmla="*/ 580697 w 3535"/>
              <a:gd name="T95" fmla="*/ 1905000 h 580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535" h="5800">
                <a:moveTo>
                  <a:pt x="2174" y="4724"/>
                </a:moveTo>
                <a:lnTo>
                  <a:pt x="3535" y="5397"/>
                </a:lnTo>
                <a:lnTo>
                  <a:pt x="3133" y="3521"/>
                </a:lnTo>
                <a:lnTo>
                  <a:pt x="2462" y="3691"/>
                </a:lnTo>
                <a:lnTo>
                  <a:pt x="2492" y="3591"/>
                </a:lnTo>
                <a:lnTo>
                  <a:pt x="2523" y="3490"/>
                </a:lnTo>
                <a:lnTo>
                  <a:pt x="2552" y="3385"/>
                </a:lnTo>
                <a:lnTo>
                  <a:pt x="2582" y="3281"/>
                </a:lnTo>
                <a:lnTo>
                  <a:pt x="2611" y="3176"/>
                </a:lnTo>
                <a:lnTo>
                  <a:pt x="2638" y="3069"/>
                </a:lnTo>
                <a:lnTo>
                  <a:pt x="2665" y="2962"/>
                </a:lnTo>
                <a:lnTo>
                  <a:pt x="2691" y="2856"/>
                </a:lnTo>
                <a:lnTo>
                  <a:pt x="2714" y="2749"/>
                </a:lnTo>
                <a:lnTo>
                  <a:pt x="2736" y="2644"/>
                </a:lnTo>
                <a:lnTo>
                  <a:pt x="2757" y="2540"/>
                </a:lnTo>
                <a:lnTo>
                  <a:pt x="2774" y="2437"/>
                </a:lnTo>
                <a:lnTo>
                  <a:pt x="2790" y="2336"/>
                </a:lnTo>
                <a:lnTo>
                  <a:pt x="2802" y="2237"/>
                </a:lnTo>
                <a:lnTo>
                  <a:pt x="2813" y="2141"/>
                </a:lnTo>
                <a:lnTo>
                  <a:pt x="2821" y="2048"/>
                </a:lnTo>
                <a:lnTo>
                  <a:pt x="2823" y="1992"/>
                </a:lnTo>
                <a:lnTo>
                  <a:pt x="2824" y="1936"/>
                </a:lnTo>
                <a:lnTo>
                  <a:pt x="2824" y="1883"/>
                </a:lnTo>
                <a:lnTo>
                  <a:pt x="2823" y="1829"/>
                </a:lnTo>
                <a:lnTo>
                  <a:pt x="2821" y="1775"/>
                </a:lnTo>
                <a:lnTo>
                  <a:pt x="2817" y="1722"/>
                </a:lnTo>
                <a:lnTo>
                  <a:pt x="2813" y="1669"/>
                </a:lnTo>
                <a:lnTo>
                  <a:pt x="2807" y="1618"/>
                </a:lnTo>
                <a:lnTo>
                  <a:pt x="2800" y="1566"/>
                </a:lnTo>
                <a:lnTo>
                  <a:pt x="2791" y="1515"/>
                </a:lnTo>
                <a:lnTo>
                  <a:pt x="2783" y="1466"/>
                </a:lnTo>
                <a:lnTo>
                  <a:pt x="2773" y="1416"/>
                </a:lnTo>
                <a:lnTo>
                  <a:pt x="2762" y="1367"/>
                </a:lnTo>
                <a:lnTo>
                  <a:pt x="2750" y="1319"/>
                </a:lnTo>
                <a:lnTo>
                  <a:pt x="2736" y="1271"/>
                </a:lnTo>
                <a:lnTo>
                  <a:pt x="2723" y="1224"/>
                </a:lnTo>
                <a:lnTo>
                  <a:pt x="2708" y="1179"/>
                </a:lnTo>
                <a:lnTo>
                  <a:pt x="2693" y="1132"/>
                </a:lnTo>
                <a:lnTo>
                  <a:pt x="2677" y="1088"/>
                </a:lnTo>
                <a:lnTo>
                  <a:pt x="2660" y="1044"/>
                </a:lnTo>
                <a:lnTo>
                  <a:pt x="2643" y="1001"/>
                </a:lnTo>
                <a:lnTo>
                  <a:pt x="2625" y="958"/>
                </a:lnTo>
                <a:lnTo>
                  <a:pt x="2606" y="917"/>
                </a:lnTo>
                <a:lnTo>
                  <a:pt x="2587" y="876"/>
                </a:lnTo>
                <a:lnTo>
                  <a:pt x="2567" y="836"/>
                </a:lnTo>
                <a:lnTo>
                  <a:pt x="2546" y="797"/>
                </a:lnTo>
                <a:lnTo>
                  <a:pt x="2525" y="757"/>
                </a:lnTo>
                <a:lnTo>
                  <a:pt x="2505" y="719"/>
                </a:lnTo>
                <a:lnTo>
                  <a:pt x="2462" y="646"/>
                </a:lnTo>
                <a:lnTo>
                  <a:pt x="2416" y="577"/>
                </a:lnTo>
                <a:lnTo>
                  <a:pt x="2371" y="511"/>
                </a:lnTo>
                <a:lnTo>
                  <a:pt x="2324" y="447"/>
                </a:lnTo>
                <a:lnTo>
                  <a:pt x="2278" y="388"/>
                </a:lnTo>
                <a:lnTo>
                  <a:pt x="2231" y="333"/>
                </a:lnTo>
                <a:lnTo>
                  <a:pt x="2185" y="282"/>
                </a:lnTo>
                <a:lnTo>
                  <a:pt x="2139" y="235"/>
                </a:lnTo>
                <a:lnTo>
                  <a:pt x="2094" y="191"/>
                </a:lnTo>
                <a:lnTo>
                  <a:pt x="2050" y="153"/>
                </a:lnTo>
                <a:lnTo>
                  <a:pt x="2007" y="117"/>
                </a:lnTo>
                <a:lnTo>
                  <a:pt x="1965" y="87"/>
                </a:lnTo>
                <a:lnTo>
                  <a:pt x="1926" y="61"/>
                </a:lnTo>
                <a:lnTo>
                  <a:pt x="1889" y="39"/>
                </a:lnTo>
                <a:lnTo>
                  <a:pt x="1871" y="30"/>
                </a:lnTo>
                <a:lnTo>
                  <a:pt x="1854" y="22"/>
                </a:lnTo>
                <a:lnTo>
                  <a:pt x="1838" y="16"/>
                </a:lnTo>
                <a:lnTo>
                  <a:pt x="1823" y="10"/>
                </a:lnTo>
                <a:lnTo>
                  <a:pt x="1808" y="6"/>
                </a:lnTo>
                <a:lnTo>
                  <a:pt x="1794" y="2"/>
                </a:lnTo>
                <a:lnTo>
                  <a:pt x="1780" y="1"/>
                </a:lnTo>
                <a:lnTo>
                  <a:pt x="1768" y="0"/>
                </a:lnTo>
                <a:lnTo>
                  <a:pt x="1757" y="1"/>
                </a:lnTo>
                <a:lnTo>
                  <a:pt x="1743" y="2"/>
                </a:lnTo>
                <a:lnTo>
                  <a:pt x="1729" y="6"/>
                </a:lnTo>
                <a:lnTo>
                  <a:pt x="1714" y="10"/>
                </a:lnTo>
                <a:lnTo>
                  <a:pt x="1699" y="16"/>
                </a:lnTo>
                <a:lnTo>
                  <a:pt x="1682" y="22"/>
                </a:lnTo>
                <a:lnTo>
                  <a:pt x="1666" y="30"/>
                </a:lnTo>
                <a:lnTo>
                  <a:pt x="1648" y="39"/>
                </a:lnTo>
                <a:lnTo>
                  <a:pt x="1611" y="61"/>
                </a:lnTo>
                <a:lnTo>
                  <a:pt x="1572" y="87"/>
                </a:lnTo>
                <a:lnTo>
                  <a:pt x="1530" y="117"/>
                </a:lnTo>
                <a:lnTo>
                  <a:pt x="1487" y="153"/>
                </a:lnTo>
                <a:lnTo>
                  <a:pt x="1443" y="191"/>
                </a:lnTo>
                <a:lnTo>
                  <a:pt x="1398" y="235"/>
                </a:lnTo>
                <a:lnTo>
                  <a:pt x="1352" y="282"/>
                </a:lnTo>
                <a:lnTo>
                  <a:pt x="1306" y="333"/>
                </a:lnTo>
                <a:lnTo>
                  <a:pt x="1259" y="388"/>
                </a:lnTo>
                <a:lnTo>
                  <a:pt x="1213" y="447"/>
                </a:lnTo>
                <a:lnTo>
                  <a:pt x="1166" y="511"/>
                </a:lnTo>
                <a:lnTo>
                  <a:pt x="1121" y="577"/>
                </a:lnTo>
                <a:lnTo>
                  <a:pt x="1075" y="646"/>
                </a:lnTo>
                <a:lnTo>
                  <a:pt x="1032" y="719"/>
                </a:lnTo>
                <a:lnTo>
                  <a:pt x="1012" y="757"/>
                </a:lnTo>
                <a:lnTo>
                  <a:pt x="991" y="797"/>
                </a:lnTo>
                <a:lnTo>
                  <a:pt x="970" y="836"/>
                </a:lnTo>
                <a:lnTo>
                  <a:pt x="950" y="876"/>
                </a:lnTo>
                <a:lnTo>
                  <a:pt x="931" y="917"/>
                </a:lnTo>
                <a:lnTo>
                  <a:pt x="912" y="958"/>
                </a:lnTo>
                <a:lnTo>
                  <a:pt x="894" y="1001"/>
                </a:lnTo>
                <a:lnTo>
                  <a:pt x="877" y="1044"/>
                </a:lnTo>
                <a:lnTo>
                  <a:pt x="860" y="1088"/>
                </a:lnTo>
                <a:lnTo>
                  <a:pt x="844" y="1132"/>
                </a:lnTo>
                <a:lnTo>
                  <a:pt x="829" y="1179"/>
                </a:lnTo>
                <a:lnTo>
                  <a:pt x="814" y="1224"/>
                </a:lnTo>
                <a:lnTo>
                  <a:pt x="801" y="1271"/>
                </a:lnTo>
                <a:lnTo>
                  <a:pt x="787" y="1319"/>
                </a:lnTo>
                <a:lnTo>
                  <a:pt x="775" y="1367"/>
                </a:lnTo>
                <a:lnTo>
                  <a:pt x="764" y="1416"/>
                </a:lnTo>
                <a:lnTo>
                  <a:pt x="754" y="1466"/>
                </a:lnTo>
                <a:lnTo>
                  <a:pt x="746" y="1515"/>
                </a:lnTo>
                <a:lnTo>
                  <a:pt x="737" y="1566"/>
                </a:lnTo>
                <a:lnTo>
                  <a:pt x="730" y="1618"/>
                </a:lnTo>
                <a:lnTo>
                  <a:pt x="723" y="1669"/>
                </a:lnTo>
                <a:lnTo>
                  <a:pt x="720" y="1722"/>
                </a:lnTo>
                <a:lnTo>
                  <a:pt x="716" y="1775"/>
                </a:lnTo>
                <a:lnTo>
                  <a:pt x="714" y="1829"/>
                </a:lnTo>
                <a:lnTo>
                  <a:pt x="712" y="1883"/>
                </a:lnTo>
                <a:lnTo>
                  <a:pt x="712" y="1936"/>
                </a:lnTo>
                <a:lnTo>
                  <a:pt x="714" y="1992"/>
                </a:lnTo>
                <a:lnTo>
                  <a:pt x="716" y="2048"/>
                </a:lnTo>
                <a:lnTo>
                  <a:pt x="723" y="2141"/>
                </a:lnTo>
                <a:lnTo>
                  <a:pt x="735" y="2237"/>
                </a:lnTo>
                <a:lnTo>
                  <a:pt x="747" y="2336"/>
                </a:lnTo>
                <a:lnTo>
                  <a:pt x="763" y="2437"/>
                </a:lnTo>
                <a:lnTo>
                  <a:pt x="780" y="2540"/>
                </a:lnTo>
                <a:lnTo>
                  <a:pt x="801" y="2644"/>
                </a:lnTo>
                <a:lnTo>
                  <a:pt x="823" y="2749"/>
                </a:lnTo>
                <a:lnTo>
                  <a:pt x="846" y="2856"/>
                </a:lnTo>
                <a:lnTo>
                  <a:pt x="872" y="2962"/>
                </a:lnTo>
                <a:lnTo>
                  <a:pt x="899" y="3069"/>
                </a:lnTo>
                <a:lnTo>
                  <a:pt x="926" y="3176"/>
                </a:lnTo>
                <a:lnTo>
                  <a:pt x="955" y="3281"/>
                </a:lnTo>
                <a:lnTo>
                  <a:pt x="985" y="3385"/>
                </a:lnTo>
                <a:lnTo>
                  <a:pt x="1014" y="3490"/>
                </a:lnTo>
                <a:lnTo>
                  <a:pt x="1045" y="3591"/>
                </a:lnTo>
                <a:lnTo>
                  <a:pt x="1075" y="3691"/>
                </a:lnTo>
                <a:lnTo>
                  <a:pt x="404" y="3521"/>
                </a:lnTo>
                <a:lnTo>
                  <a:pt x="0" y="5397"/>
                </a:lnTo>
                <a:lnTo>
                  <a:pt x="1362" y="4724"/>
                </a:lnTo>
                <a:lnTo>
                  <a:pt x="1768" y="5800"/>
                </a:lnTo>
                <a:lnTo>
                  <a:pt x="2174" y="4724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sx="102000" sy="102000" algn="ctr" rotWithShape="0">
              <a:srgbClr val="01E2B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8831114" y="3097442"/>
            <a:ext cx="475896" cy="471905"/>
            <a:chOff x="4305549" y="3084249"/>
            <a:chExt cx="475896" cy="471905"/>
          </a:xfrm>
        </p:grpSpPr>
        <p:grpSp>
          <p:nvGrpSpPr>
            <p:cNvPr id="48" name="组合 47"/>
            <p:cNvGrpSpPr/>
            <p:nvPr/>
          </p:nvGrpSpPr>
          <p:grpSpPr>
            <a:xfrm>
              <a:off x="4326432" y="3097451"/>
              <a:ext cx="438654" cy="438653"/>
              <a:chOff x="4326432" y="3097451"/>
              <a:chExt cx="438654" cy="438653"/>
            </a:xfrm>
          </p:grpSpPr>
          <p:sp>
            <p:nvSpPr>
              <p:cNvPr id="53" name="任意多边形 100"/>
              <p:cNvSpPr/>
              <p:nvPr/>
            </p:nvSpPr>
            <p:spPr>
              <a:xfrm rot="16200000">
                <a:off x="4326432" y="3097451"/>
                <a:ext cx="196468" cy="196467"/>
              </a:xfrm>
              <a:custGeom>
                <a:avLst/>
                <a:gdLst>
                  <a:gd name="connsiteX0" fmla="*/ 196468 w 196468"/>
                  <a:gd name="connsiteY0" fmla="*/ 196467 h 196467"/>
                  <a:gd name="connsiteX1" fmla="*/ 0 w 196468"/>
                  <a:gd name="connsiteY1" fmla="*/ 196467 h 196467"/>
                  <a:gd name="connsiteX2" fmla="*/ 0 w 196468"/>
                  <a:gd name="connsiteY2" fmla="*/ 0 h 196467"/>
                  <a:gd name="connsiteX3" fmla="*/ 21807 w 196468"/>
                  <a:gd name="connsiteY3" fmla="*/ 2198 h 196467"/>
                  <a:gd name="connsiteX4" fmla="*/ 194269 w 196468"/>
                  <a:gd name="connsiteY4" fmla="*/ 174660 h 196467"/>
                  <a:gd name="connsiteX5" fmla="*/ 196468 w 196468"/>
                  <a:gd name="connsiteY5" fmla="*/ 196467 h 196467"/>
                  <a:gd name="connsiteX0-1" fmla="*/ 0 w 196468"/>
                  <a:gd name="connsiteY0-2" fmla="*/ 196467 h 287907"/>
                  <a:gd name="connsiteX1-3" fmla="*/ 0 w 196468"/>
                  <a:gd name="connsiteY1-4" fmla="*/ 0 h 287907"/>
                  <a:gd name="connsiteX2-5" fmla="*/ 21807 w 196468"/>
                  <a:gd name="connsiteY2-6" fmla="*/ 2198 h 287907"/>
                  <a:gd name="connsiteX3-7" fmla="*/ 194269 w 196468"/>
                  <a:gd name="connsiteY3-8" fmla="*/ 174660 h 287907"/>
                  <a:gd name="connsiteX4-9" fmla="*/ 196468 w 196468"/>
                  <a:gd name="connsiteY4-10" fmla="*/ 196467 h 287907"/>
                  <a:gd name="connsiteX5-11" fmla="*/ 91440 w 196468"/>
                  <a:gd name="connsiteY5-12" fmla="*/ 287907 h 287907"/>
                  <a:gd name="connsiteX0-13" fmla="*/ 0 w 196468"/>
                  <a:gd name="connsiteY0-14" fmla="*/ 0 h 287907"/>
                  <a:gd name="connsiteX1-15" fmla="*/ 21807 w 196468"/>
                  <a:gd name="connsiteY1-16" fmla="*/ 2198 h 287907"/>
                  <a:gd name="connsiteX2-17" fmla="*/ 194269 w 196468"/>
                  <a:gd name="connsiteY2-18" fmla="*/ 174660 h 287907"/>
                  <a:gd name="connsiteX3-19" fmla="*/ 196468 w 196468"/>
                  <a:gd name="connsiteY3-20" fmla="*/ 196467 h 287907"/>
                  <a:gd name="connsiteX4-21" fmla="*/ 91440 w 196468"/>
                  <a:gd name="connsiteY4-22" fmla="*/ 287907 h 287907"/>
                  <a:gd name="connsiteX0-23" fmla="*/ 0 w 196468"/>
                  <a:gd name="connsiteY0-24" fmla="*/ 0 h 196467"/>
                  <a:gd name="connsiteX1-25" fmla="*/ 21807 w 196468"/>
                  <a:gd name="connsiteY1-26" fmla="*/ 2198 h 196467"/>
                  <a:gd name="connsiteX2-27" fmla="*/ 194269 w 196468"/>
                  <a:gd name="connsiteY2-28" fmla="*/ 174660 h 196467"/>
                  <a:gd name="connsiteX3-29" fmla="*/ 196468 w 196468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8" h="196467">
                    <a:moveTo>
                      <a:pt x="0" y="0"/>
                    </a:moveTo>
                    <a:lnTo>
                      <a:pt x="21807" y="2198"/>
                    </a:lnTo>
                    <a:cubicBezTo>
                      <a:pt x="108373" y="19912"/>
                      <a:pt x="176555" y="88094"/>
                      <a:pt x="194269" y="174660"/>
                    </a:cubicBezTo>
                    <a:lnTo>
                      <a:pt x="196468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任意多边形 101"/>
              <p:cNvSpPr/>
              <p:nvPr/>
            </p:nvSpPr>
            <p:spPr>
              <a:xfrm rot="16200000">
                <a:off x="4568619" y="3097451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4269 w 196467"/>
                  <a:gd name="connsiteY1" fmla="*/ 21806 h 196467"/>
                  <a:gd name="connsiteX2" fmla="*/ 21807 w 196467"/>
                  <a:gd name="connsiteY2" fmla="*/ 194268 h 196467"/>
                  <a:gd name="connsiteX3" fmla="*/ 0 w 196467"/>
                  <a:gd name="connsiteY3" fmla="*/ 196467 h 196467"/>
                  <a:gd name="connsiteX4" fmla="*/ 0 w 196467"/>
                  <a:gd name="connsiteY4" fmla="*/ 0 h 196467"/>
                  <a:gd name="connsiteX5" fmla="*/ 196467 w 196467"/>
                  <a:gd name="connsiteY5" fmla="*/ 0 h 196467"/>
                  <a:gd name="connsiteX0-1" fmla="*/ 0 w 196467"/>
                  <a:gd name="connsiteY0-2" fmla="*/ 0 h 196467"/>
                  <a:gd name="connsiteX1-3" fmla="*/ 196467 w 196467"/>
                  <a:gd name="connsiteY1-4" fmla="*/ 0 h 196467"/>
                  <a:gd name="connsiteX2-5" fmla="*/ 194269 w 196467"/>
                  <a:gd name="connsiteY2-6" fmla="*/ 21806 h 196467"/>
                  <a:gd name="connsiteX3-7" fmla="*/ 21807 w 196467"/>
                  <a:gd name="connsiteY3-8" fmla="*/ 194268 h 196467"/>
                  <a:gd name="connsiteX4-9" fmla="*/ 0 w 196467"/>
                  <a:gd name="connsiteY4-10" fmla="*/ 196467 h 196467"/>
                  <a:gd name="connsiteX5-11" fmla="*/ 91440 w 196467"/>
                  <a:gd name="connsiteY5-12" fmla="*/ 91440 h 196467"/>
                  <a:gd name="connsiteX0-13" fmla="*/ 196467 w 196467"/>
                  <a:gd name="connsiteY0-14" fmla="*/ 0 h 196467"/>
                  <a:gd name="connsiteX1-15" fmla="*/ 194269 w 196467"/>
                  <a:gd name="connsiteY1-16" fmla="*/ 21806 h 196467"/>
                  <a:gd name="connsiteX2-17" fmla="*/ 21807 w 196467"/>
                  <a:gd name="connsiteY2-18" fmla="*/ 194268 h 196467"/>
                  <a:gd name="connsiteX3-19" fmla="*/ 0 w 196467"/>
                  <a:gd name="connsiteY3-20" fmla="*/ 196467 h 196467"/>
                  <a:gd name="connsiteX4-21" fmla="*/ 91440 w 196467"/>
                  <a:gd name="connsiteY4-22" fmla="*/ 91440 h 196467"/>
                  <a:gd name="connsiteX0-23" fmla="*/ 196467 w 196467"/>
                  <a:gd name="connsiteY0-24" fmla="*/ 0 h 196467"/>
                  <a:gd name="connsiteX1-25" fmla="*/ 194269 w 196467"/>
                  <a:gd name="connsiteY1-26" fmla="*/ 21806 h 196467"/>
                  <a:gd name="connsiteX2-27" fmla="*/ 21807 w 196467"/>
                  <a:gd name="connsiteY2-28" fmla="*/ 194268 h 196467"/>
                  <a:gd name="connsiteX3-29" fmla="*/ 0 w 196467"/>
                  <a:gd name="connsiteY3-30" fmla="*/ 196467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196467" y="0"/>
                    </a:moveTo>
                    <a:lnTo>
                      <a:pt x="194269" y="21806"/>
                    </a:lnTo>
                    <a:cubicBezTo>
                      <a:pt x="176555" y="108372"/>
                      <a:pt x="108373" y="176554"/>
                      <a:pt x="21807" y="194268"/>
                    </a:cubicBezTo>
                    <a:lnTo>
                      <a:pt x="0" y="196467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任意多边形 102"/>
              <p:cNvSpPr/>
              <p:nvPr/>
            </p:nvSpPr>
            <p:spPr>
              <a:xfrm rot="16200000">
                <a:off x="4326433" y="3339637"/>
                <a:ext cx="196467" cy="196467"/>
              </a:xfrm>
              <a:custGeom>
                <a:avLst/>
                <a:gdLst>
                  <a:gd name="connsiteX0" fmla="*/ 196467 w 196467"/>
                  <a:gd name="connsiteY0" fmla="*/ 0 h 196467"/>
                  <a:gd name="connsiteX1" fmla="*/ 196467 w 196467"/>
                  <a:gd name="connsiteY1" fmla="*/ 196467 h 196467"/>
                  <a:gd name="connsiteX2" fmla="*/ 0 w 196467"/>
                  <a:gd name="connsiteY2" fmla="*/ 196467 h 196467"/>
                  <a:gd name="connsiteX3" fmla="*/ 2199 w 196467"/>
                  <a:gd name="connsiteY3" fmla="*/ 174660 h 196467"/>
                  <a:gd name="connsiteX4" fmla="*/ 174661 w 196467"/>
                  <a:gd name="connsiteY4" fmla="*/ 2198 h 196467"/>
                  <a:gd name="connsiteX5" fmla="*/ 196467 w 196467"/>
                  <a:gd name="connsiteY5" fmla="*/ 0 h 196467"/>
                  <a:gd name="connsiteX0-1" fmla="*/ 196467 w 287907"/>
                  <a:gd name="connsiteY0-2" fmla="*/ 196467 h 287907"/>
                  <a:gd name="connsiteX1-3" fmla="*/ 0 w 287907"/>
                  <a:gd name="connsiteY1-4" fmla="*/ 196467 h 287907"/>
                  <a:gd name="connsiteX2-5" fmla="*/ 2199 w 287907"/>
                  <a:gd name="connsiteY2-6" fmla="*/ 174660 h 287907"/>
                  <a:gd name="connsiteX3-7" fmla="*/ 174661 w 287907"/>
                  <a:gd name="connsiteY3-8" fmla="*/ 2198 h 287907"/>
                  <a:gd name="connsiteX4-9" fmla="*/ 196467 w 287907"/>
                  <a:gd name="connsiteY4-10" fmla="*/ 0 h 287907"/>
                  <a:gd name="connsiteX5-11" fmla="*/ 287907 w 287907"/>
                  <a:gd name="connsiteY5-12" fmla="*/ 287907 h 287907"/>
                  <a:gd name="connsiteX0-13" fmla="*/ 196467 w 196467"/>
                  <a:gd name="connsiteY0-14" fmla="*/ 196467 h 196467"/>
                  <a:gd name="connsiteX1-15" fmla="*/ 0 w 196467"/>
                  <a:gd name="connsiteY1-16" fmla="*/ 196467 h 196467"/>
                  <a:gd name="connsiteX2-17" fmla="*/ 2199 w 196467"/>
                  <a:gd name="connsiteY2-18" fmla="*/ 174660 h 196467"/>
                  <a:gd name="connsiteX3-19" fmla="*/ 174661 w 196467"/>
                  <a:gd name="connsiteY3-20" fmla="*/ 2198 h 196467"/>
                  <a:gd name="connsiteX4-21" fmla="*/ 196467 w 196467"/>
                  <a:gd name="connsiteY4-22" fmla="*/ 0 h 196467"/>
                  <a:gd name="connsiteX0-23" fmla="*/ 0 w 196467"/>
                  <a:gd name="connsiteY0-24" fmla="*/ 196467 h 196467"/>
                  <a:gd name="connsiteX1-25" fmla="*/ 2199 w 196467"/>
                  <a:gd name="connsiteY1-26" fmla="*/ 174660 h 196467"/>
                  <a:gd name="connsiteX2-27" fmla="*/ 174661 w 196467"/>
                  <a:gd name="connsiteY2-28" fmla="*/ 2198 h 196467"/>
                  <a:gd name="connsiteX3-29" fmla="*/ 196467 w 196467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7" h="196467">
                    <a:moveTo>
                      <a:pt x="0" y="196467"/>
                    </a:moveTo>
                    <a:lnTo>
                      <a:pt x="2199" y="174660"/>
                    </a:lnTo>
                    <a:cubicBezTo>
                      <a:pt x="19913" y="88094"/>
                      <a:pt x="88095" y="19912"/>
                      <a:pt x="174661" y="2198"/>
                    </a:cubicBezTo>
                    <a:lnTo>
                      <a:pt x="196467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6" name="任意多边形 103"/>
              <p:cNvSpPr/>
              <p:nvPr/>
            </p:nvSpPr>
            <p:spPr>
              <a:xfrm rot="16200000">
                <a:off x="4568619" y="3339637"/>
                <a:ext cx="196466" cy="196467"/>
              </a:xfrm>
              <a:custGeom>
                <a:avLst/>
                <a:gdLst>
                  <a:gd name="connsiteX0" fmla="*/ 196466 w 196466"/>
                  <a:gd name="connsiteY0" fmla="*/ 0 h 196467"/>
                  <a:gd name="connsiteX1" fmla="*/ 196466 w 196466"/>
                  <a:gd name="connsiteY1" fmla="*/ 196467 h 196467"/>
                  <a:gd name="connsiteX2" fmla="*/ 174660 w 196466"/>
                  <a:gd name="connsiteY2" fmla="*/ 194268 h 196467"/>
                  <a:gd name="connsiteX3" fmla="*/ 2198 w 196466"/>
                  <a:gd name="connsiteY3" fmla="*/ 21806 h 196467"/>
                  <a:gd name="connsiteX4" fmla="*/ 0 w 196466"/>
                  <a:gd name="connsiteY4" fmla="*/ 0 h 196467"/>
                  <a:gd name="connsiteX5" fmla="*/ 196466 w 196466"/>
                  <a:gd name="connsiteY5" fmla="*/ 0 h 196467"/>
                  <a:gd name="connsiteX0-1" fmla="*/ 196466 w 287906"/>
                  <a:gd name="connsiteY0-2" fmla="*/ 0 h 196467"/>
                  <a:gd name="connsiteX1-3" fmla="*/ 196466 w 287906"/>
                  <a:gd name="connsiteY1-4" fmla="*/ 196467 h 196467"/>
                  <a:gd name="connsiteX2-5" fmla="*/ 174660 w 287906"/>
                  <a:gd name="connsiteY2-6" fmla="*/ 194268 h 196467"/>
                  <a:gd name="connsiteX3-7" fmla="*/ 2198 w 287906"/>
                  <a:gd name="connsiteY3-8" fmla="*/ 21806 h 196467"/>
                  <a:gd name="connsiteX4-9" fmla="*/ 0 w 287906"/>
                  <a:gd name="connsiteY4-10" fmla="*/ 0 h 196467"/>
                  <a:gd name="connsiteX5-11" fmla="*/ 287906 w 287906"/>
                  <a:gd name="connsiteY5-12" fmla="*/ 91440 h 196467"/>
                  <a:gd name="connsiteX0-13" fmla="*/ 196466 w 196466"/>
                  <a:gd name="connsiteY0-14" fmla="*/ 0 h 196467"/>
                  <a:gd name="connsiteX1-15" fmla="*/ 196466 w 196466"/>
                  <a:gd name="connsiteY1-16" fmla="*/ 196467 h 196467"/>
                  <a:gd name="connsiteX2-17" fmla="*/ 174660 w 196466"/>
                  <a:gd name="connsiteY2-18" fmla="*/ 194268 h 196467"/>
                  <a:gd name="connsiteX3-19" fmla="*/ 2198 w 196466"/>
                  <a:gd name="connsiteY3-20" fmla="*/ 21806 h 196467"/>
                  <a:gd name="connsiteX4-21" fmla="*/ 0 w 196466"/>
                  <a:gd name="connsiteY4-22" fmla="*/ 0 h 196467"/>
                  <a:gd name="connsiteX0-23" fmla="*/ 196466 w 196466"/>
                  <a:gd name="connsiteY0-24" fmla="*/ 196467 h 196467"/>
                  <a:gd name="connsiteX1-25" fmla="*/ 174660 w 196466"/>
                  <a:gd name="connsiteY1-26" fmla="*/ 194268 h 196467"/>
                  <a:gd name="connsiteX2-27" fmla="*/ 2198 w 196466"/>
                  <a:gd name="connsiteY2-28" fmla="*/ 21806 h 196467"/>
                  <a:gd name="connsiteX3-29" fmla="*/ 0 w 196466"/>
                  <a:gd name="connsiteY3-30" fmla="*/ 0 h 19646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96466" h="196467">
                    <a:moveTo>
                      <a:pt x="196466" y="196467"/>
                    </a:moveTo>
                    <a:lnTo>
                      <a:pt x="174660" y="194268"/>
                    </a:lnTo>
                    <a:cubicBezTo>
                      <a:pt x="88094" y="176554"/>
                      <a:pt x="19912" y="108372"/>
                      <a:pt x="2198" y="21806"/>
                    </a:cubicBez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9" name="等腰三角形 41"/>
            <p:cNvSpPr/>
            <p:nvPr/>
          </p:nvSpPr>
          <p:spPr>
            <a:xfrm rot="10800000">
              <a:off x="4536226" y="3084249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等腰三角形 41"/>
            <p:cNvSpPr/>
            <p:nvPr/>
          </p:nvSpPr>
          <p:spPr>
            <a:xfrm rot="16200000" flipH="1">
              <a:off x="4749188" y="3294053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等腰三角形 41"/>
            <p:cNvSpPr/>
            <p:nvPr/>
          </p:nvSpPr>
          <p:spPr>
            <a:xfrm rot="5400000">
              <a:off x="4318741" y="3296382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等腰三角形 41"/>
            <p:cNvSpPr/>
            <p:nvPr/>
          </p:nvSpPr>
          <p:spPr>
            <a:xfrm rot="10800000" flipH="1" flipV="1">
              <a:off x="4536226" y="3510705"/>
              <a:ext cx="19066" cy="45449"/>
            </a:xfrm>
            <a:custGeom>
              <a:avLst/>
              <a:gdLst>
                <a:gd name="connsiteX0" fmla="*/ 0 w 602808"/>
                <a:gd name="connsiteY0" fmla="*/ 1220687 h 1220687"/>
                <a:gd name="connsiteX1" fmla="*/ 301404 w 602808"/>
                <a:gd name="connsiteY1" fmla="*/ 0 h 1220687"/>
                <a:gd name="connsiteX2" fmla="*/ 602808 w 602808"/>
                <a:gd name="connsiteY2" fmla="*/ 1220687 h 1220687"/>
                <a:gd name="connsiteX3" fmla="*/ 0 w 602808"/>
                <a:gd name="connsiteY3" fmla="*/ 1220687 h 1220687"/>
                <a:gd name="connsiteX0-1" fmla="*/ 0 w 603054"/>
                <a:gd name="connsiteY0-2" fmla="*/ 1220687 h 1323698"/>
                <a:gd name="connsiteX1-3" fmla="*/ 301404 w 603054"/>
                <a:gd name="connsiteY1-4" fmla="*/ 0 h 1323698"/>
                <a:gd name="connsiteX2-5" fmla="*/ 602808 w 603054"/>
                <a:gd name="connsiteY2-6" fmla="*/ 1220687 h 1323698"/>
                <a:gd name="connsiteX3-7" fmla="*/ 0 w 603054"/>
                <a:gd name="connsiteY3-8" fmla="*/ 1220687 h 1323698"/>
                <a:gd name="connsiteX0-9" fmla="*/ 88 w 603061"/>
                <a:gd name="connsiteY0-10" fmla="*/ 1220687 h 1415283"/>
                <a:gd name="connsiteX1-11" fmla="*/ 301492 w 603061"/>
                <a:gd name="connsiteY1-12" fmla="*/ 0 h 1415283"/>
                <a:gd name="connsiteX2-13" fmla="*/ 602896 w 603061"/>
                <a:gd name="connsiteY2-14" fmla="*/ 1220687 h 1415283"/>
                <a:gd name="connsiteX3-15" fmla="*/ 88 w 603061"/>
                <a:gd name="connsiteY3-16" fmla="*/ 1220687 h 1415283"/>
                <a:gd name="connsiteX0-17" fmla="*/ 89 w 602903"/>
                <a:gd name="connsiteY0-18" fmla="*/ 1220687 h 1437387"/>
                <a:gd name="connsiteX1-19" fmla="*/ 301493 w 602903"/>
                <a:gd name="connsiteY1-20" fmla="*/ 0 h 1437387"/>
                <a:gd name="connsiteX2-21" fmla="*/ 602897 w 602903"/>
                <a:gd name="connsiteY2-22" fmla="*/ 1220687 h 1437387"/>
                <a:gd name="connsiteX3-23" fmla="*/ 89 w 602903"/>
                <a:gd name="connsiteY3-24" fmla="*/ 1220687 h 1437387"/>
                <a:gd name="connsiteX0-25" fmla="*/ 166 w 602980"/>
                <a:gd name="connsiteY0-26" fmla="*/ 1220687 h 1437387"/>
                <a:gd name="connsiteX1-27" fmla="*/ 301570 w 602980"/>
                <a:gd name="connsiteY1-28" fmla="*/ 0 h 1437387"/>
                <a:gd name="connsiteX2-29" fmla="*/ 602974 w 602980"/>
                <a:gd name="connsiteY2-30" fmla="*/ 1220687 h 1437387"/>
                <a:gd name="connsiteX3-31" fmla="*/ 166 w 602980"/>
                <a:gd name="connsiteY3-32" fmla="*/ 1220687 h 143738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02980" h="1437387">
                  <a:moveTo>
                    <a:pt x="166" y="1220687"/>
                  </a:moveTo>
                  <a:lnTo>
                    <a:pt x="301570" y="0"/>
                  </a:lnTo>
                  <a:lnTo>
                    <a:pt x="602974" y="1220687"/>
                  </a:lnTo>
                  <a:cubicBezTo>
                    <a:pt x="605238" y="1512787"/>
                    <a:pt x="-11623" y="1506437"/>
                    <a:pt x="166" y="1220687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7" name="文本框 56"/>
          <p:cNvSpPr txBox="1"/>
          <p:nvPr/>
        </p:nvSpPr>
        <p:spPr>
          <a:xfrm>
            <a:off x="8140869" y="3574122"/>
            <a:ext cx="38404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400" dirty="0"/>
              <a:t>国家创新体系建设提质加速</a:t>
            </a:r>
            <a:endParaRPr lang="zh-CN" altLang="en-US" sz="2400" dirty="0"/>
          </a:p>
        </p:txBody>
      </p:sp>
      <p:sp>
        <p:nvSpPr>
          <p:cNvPr id="58" name="文本框 57"/>
          <p:cNvSpPr txBox="1"/>
          <p:nvPr/>
        </p:nvSpPr>
        <p:spPr>
          <a:xfrm>
            <a:off x="8068945" y="4006215"/>
            <a:ext cx="4187190" cy="1412240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20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1800" dirty="0"/>
              <a:t>全球百强科技创新集群数量跃居世界首位、 全社会研究与试验发展经费支出规模稳居世界第二、创新能力综合排名跃升至2023年的第12位等。</a:t>
            </a:r>
            <a:endParaRPr lang="zh-CN" altLang="en-US" sz="1800" dirty="0"/>
          </a:p>
        </p:txBody>
      </p:sp>
      <p:sp>
        <p:nvSpPr>
          <p:cNvPr id="59" name="文本框 58"/>
          <p:cNvSpPr txBox="1"/>
          <p:nvPr/>
        </p:nvSpPr>
        <p:spPr>
          <a:xfrm>
            <a:off x="4017371" y="4935142"/>
            <a:ext cx="35356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400" dirty="0"/>
              <a:t>科技创新引领高质量发展</a:t>
            </a:r>
            <a:endParaRPr lang="zh-CN" altLang="en-US" sz="2400" dirty="0"/>
          </a:p>
        </p:txBody>
      </p:sp>
      <p:sp>
        <p:nvSpPr>
          <p:cNvPr id="60" name="文本框 59"/>
          <p:cNvSpPr txBox="1"/>
          <p:nvPr/>
        </p:nvSpPr>
        <p:spPr>
          <a:xfrm>
            <a:off x="3821430" y="5364480"/>
            <a:ext cx="3872865" cy="1440180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20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1800" dirty="0"/>
              <a:t>科技创新成为引领经济高质量发展的第一动力，集成电路、人工智能等新兴产业蓬勃发展，多年持续保持世界第一制造大国地位</a:t>
            </a:r>
            <a:endParaRPr lang="zh-CN" altLang="en-US" sz="1800" dirty="0"/>
          </a:p>
        </p:txBody>
      </p:sp>
      <p:sp>
        <p:nvSpPr>
          <p:cNvPr id="61" name="文本框 60"/>
          <p:cNvSpPr txBox="1"/>
          <p:nvPr/>
        </p:nvSpPr>
        <p:spPr>
          <a:xfrm>
            <a:off x="816531" y="2376279"/>
            <a:ext cx="26212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400" dirty="0"/>
              <a:t>科技创新成果丰硕</a:t>
            </a:r>
            <a:endParaRPr lang="zh-CN" altLang="en-US" sz="2400" dirty="0"/>
          </a:p>
        </p:txBody>
      </p:sp>
      <p:sp>
        <p:nvSpPr>
          <p:cNvPr id="62" name="文本框 61"/>
          <p:cNvSpPr txBox="1"/>
          <p:nvPr/>
        </p:nvSpPr>
        <p:spPr>
          <a:xfrm>
            <a:off x="520700" y="2830830"/>
            <a:ext cx="3279775" cy="208407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20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1800" dirty="0"/>
              <a:t>在量子通信、人造太阳、纳米催化等领域取得了一大批原创性重大成果的同时，成功组织了一批重大研究任务。我国在多项科技创新领域处于国际领先水平。</a:t>
            </a:r>
            <a:endParaRPr lang="zh-CN" altLang="en-US" sz="1800" dirty="0"/>
          </a:p>
        </p:txBody>
      </p:sp>
      <p:sp>
        <p:nvSpPr>
          <p:cNvPr id="63" name="文本框 62"/>
          <p:cNvSpPr txBox="1"/>
          <p:nvPr/>
        </p:nvSpPr>
        <p:spPr>
          <a:xfrm>
            <a:off x="5011589" y="1362562"/>
            <a:ext cx="38404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b="1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2400" dirty="0"/>
              <a:t>战略高技术领域取得新跨越</a:t>
            </a:r>
            <a:endParaRPr lang="zh-CN" altLang="en-US" sz="2400" dirty="0"/>
          </a:p>
        </p:txBody>
      </p:sp>
      <p:sp>
        <p:nvSpPr>
          <p:cNvPr id="64" name="文本框 63"/>
          <p:cNvSpPr txBox="1"/>
          <p:nvPr/>
        </p:nvSpPr>
        <p:spPr>
          <a:xfrm>
            <a:off x="4336415" y="1861820"/>
            <a:ext cx="5217160" cy="1393825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20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defRPr>
            </a:lvl1pPr>
          </a:lstStyle>
          <a:p>
            <a:pPr algn="l"/>
            <a:r>
              <a:rPr lang="zh-CN" altLang="en-US" sz="1800" dirty="0"/>
              <a:t>“嫦娥”揽月、“天和”驻空、“天问”探火等标志着我国在战略高技术领域实现了新的跨越， 北斗导航、云计算、人工智能等展示了我国在新兴技术应用方面的强大实力。</a:t>
            </a:r>
            <a:endParaRPr lang="zh-CN" altLang="en-US" sz="1800" dirty="0"/>
          </a:p>
        </p:txBody>
      </p:sp>
      <p:sp>
        <p:nvSpPr>
          <p:cNvPr id="65" name="椭圆 64"/>
          <p:cNvSpPr/>
          <p:nvPr/>
        </p:nvSpPr>
        <p:spPr>
          <a:xfrm rot="20700000">
            <a:off x="2574173" y="2993972"/>
            <a:ext cx="6690382" cy="167587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>
            <a:off x="419492" y="3686815"/>
            <a:ext cx="5881024" cy="3037546"/>
            <a:chOff x="79320" y="3488057"/>
            <a:chExt cx="5881024" cy="3037546"/>
          </a:xfrm>
        </p:grpSpPr>
        <p:sp>
          <p:nvSpPr>
            <p:cNvPr id="67" name="任意多边形 92"/>
            <p:cNvSpPr/>
            <p:nvPr/>
          </p:nvSpPr>
          <p:spPr>
            <a:xfrm rot="3551168">
              <a:off x="4936234" y="3269493"/>
              <a:ext cx="805545" cy="1242674"/>
            </a:xfrm>
            <a:custGeom>
              <a:avLst/>
              <a:gdLst>
                <a:gd name="connsiteX0" fmla="*/ 117970 w 805545"/>
                <a:gd name="connsiteY0" fmla="*/ 232750 h 1242674"/>
                <a:gd name="connsiteX1" fmla="*/ 402773 w 805545"/>
                <a:gd name="connsiteY1" fmla="*/ 0 h 1242674"/>
                <a:gd name="connsiteX2" fmla="*/ 805545 w 805545"/>
                <a:gd name="connsiteY2" fmla="*/ 794658 h 1242674"/>
                <a:gd name="connsiteX3" fmla="*/ 736758 w 805545"/>
                <a:gd name="connsiteY3" fmla="*/ 1238959 h 1242674"/>
                <a:gd name="connsiteX4" fmla="*/ 735204 w 805545"/>
                <a:gd name="connsiteY4" fmla="*/ 1242674 h 1242674"/>
                <a:gd name="connsiteX5" fmla="*/ 739876 w 805545"/>
                <a:gd name="connsiteY5" fmla="*/ 1151238 h 1242674"/>
                <a:gd name="connsiteX6" fmla="*/ 392728 w 805545"/>
                <a:gd name="connsiteY6" fmla="*/ 466325 h 1242674"/>
                <a:gd name="connsiteX7" fmla="*/ 45580 w 805545"/>
                <a:gd name="connsiteY7" fmla="*/ 1151238 h 1242674"/>
                <a:gd name="connsiteX8" fmla="*/ 45791 w 805545"/>
                <a:gd name="connsiteY8" fmla="*/ 1155365 h 1242674"/>
                <a:gd name="connsiteX9" fmla="*/ 31653 w 805545"/>
                <a:gd name="connsiteY9" fmla="*/ 1103975 h 1242674"/>
                <a:gd name="connsiteX10" fmla="*/ 0 w 805545"/>
                <a:gd name="connsiteY10" fmla="*/ 794658 h 1242674"/>
                <a:gd name="connsiteX11" fmla="*/ 117970 w 805545"/>
                <a:gd name="connsiteY11" fmla="*/ 232750 h 1242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5545" h="1242674">
                  <a:moveTo>
                    <a:pt x="117970" y="232750"/>
                  </a:moveTo>
                  <a:cubicBezTo>
                    <a:pt x="190857" y="88945"/>
                    <a:pt x="291550" y="0"/>
                    <a:pt x="402773" y="0"/>
                  </a:cubicBezTo>
                  <a:cubicBezTo>
                    <a:pt x="625218" y="-1"/>
                    <a:pt x="805545" y="355781"/>
                    <a:pt x="805545" y="794658"/>
                  </a:cubicBezTo>
                  <a:cubicBezTo>
                    <a:pt x="805545" y="959237"/>
                    <a:pt x="780187" y="1112130"/>
                    <a:pt x="736758" y="1238959"/>
                  </a:cubicBezTo>
                  <a:lnTo>
                    <a:pt x="735204" y="1242674"/>
                  </a:lnTo>
                  <a:lnTo>
                    <a:pt x="739876" y="1151238"/>
                  </a:lnTo>
                  <a:cubicBezTo>
                    <a:pt x="739876" y="772971"/>
                    <a:pt x="584453" y="466325"/>
                    <a:pt x="392728" y="466325"/>
                  </a:cubicBezTo>
                  <a:cubicBezTo>
                    <a:pt x="201003" y="466325"/>
                    <a:pt x="45580" y="772971"/>
                    <a:pt x="45580" y="1151238"/>
                  </a:cubicBezTo>
                  <a:lnTo>
                    <a:pt x="45791" y="1155365"/>
                  </a:lnTo>
                  <a:lnTo>
                    <a:pt x="31653" y="1103975"/>
                  </a:lnTo>
                  <a:cubicBezTo>
                    <a:pt x="11271" y="1008903"/>
                    <a:pt x="1" y="904377"/>
                    <a:pt x="0" y="794658"/>
                  </a:cubicBezTo>
                  <a:cubicBezTo>
                    <a:pt x="0" y="575220"/>
                    <a:pt x="45083" y="376555"/>
                    <a:pt x="117970" y="23275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4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KSO_Shape"/>
            <p:cNvSpPr/>
            <p:nvPr/>
          </p:nvSpPr>
          <p:spPr bwMode="auto">
            <a:xfrm rot="3761771" flipH="1">
              <a:off x="5454354" y="3512959"/>
              <a:ext cx="259171" cy="424872"/>
            </a:xfrm>
            <a:custGeom>
              <a:avLst/>
              <a:gdLst>
                <a:gd name="T0" fmla="*/ 1029029 w 3535"/>
                <a:gd name="T1" fmla="*/ 1156466 h 5800"/>
                <a:gd name="T2" fmla="*/ 818493 w 3535"/>
                <a:gd name="T3" fmla="*/ 1179458 h 5800"/>
                <a:gd name="T4" fmla="*/ 848054 w 3535"/>
                <a:gd name="T5" fmla="*/ 1077639 h 5800"/>
                <a:gd name="T6" fmla="*/ 875315 w 3535"/>
                <a:gd name="T7" fmla="*/ 972864 h 5800"/>
                <a:gd name="T8" fmla="*/ 898635 w 3535"/>
                <a:gd name="T9" fmla="*/ 868417 h 5800"/>
                <a:gd name="T10" fmla="*/ 916371 w 3535"/>
                <a:gd name="T11" fmla="*/ 767255 h 5800"/>
                <a:gd name="T12" fmla="*/ 926553 w 3535"/>
                <a:gd name="T13" fmla="*/ 672662 h 5800"/>
                <a:gd name="T14" fmla="*/ 927538 w 3535"/>
                <a:gd name="T15" fmla="*/ 635876 h 5800"/>
                <a:gd name="T16" fmla="*/ 926553 w 3535"/>
                <a:gd name="T17" fmla="*/ 582996 h 5800"/>
                <a:gd name="T18" fmla="*/ 921955 w 3535"/>
                <a:gd name="T19" fmla="*/ 531429 h 5800"/>
                <a:gd name="T20" fmla="*/ 914072 w 3535"/>
                <a:gd name="T21" fmla="*/ 481505 h 5800"/>
                <a:gd name="T22" fmla="*/ 903233 w 3535"/>
                <a:gd name="T23" fmla="*/ 433223 h 5800"/>
                <a:gd name="T24" fmla="*/ 889438 w 3535"/>
                <a:gd name="T25" fmla="*/ 387241 h 5800"/>
                <a:gd name="T26" fmla="*/ 873673 w 3535"/>
                <a:gd name="T27" fmla="*/ 342900 h 5800"/>
                <a:gd name="T28" fmla="*/ 855936 w 3535"/>
                <a:gd name="T29" fmla="*/ 301187 h 5800"/>
                <a:gd name="T30" fmla="*/ 836230 w 3535"/>
                <a:gd name="T31" fmla="*/ 261773 h 5800"/>
                <a:gd name="T32" fmla="*/ 808640 w 3535"/>
                <a:gd name="T33" fmla="*/ 212178 h 5800"/>
                <a:gd name="T34" fmla="*/ 763314 w 3535"/>
                <a:gd name="T35" fmla="*/ 146816 h 5800"/>
                <a:gd name="T36" fmla="*/ 717660 w 3535"/>
                <a:gd name="T37" fmla="*/ 92622 h 5800"/>
                <a:gd name="T38" fmla="*/ 673319 w 3535"/>
                <a:gd name="T39" fmla="*/ 50253 h 5800"/>
                <a:gd name="T40" fmla="*/ 632592 w 3535"/>
                <a:gd name="T41" fmla="*/ 20035 h 5800"/>
                <a:gd name="T42" fmla="*/ 608943 w 3535"/>
                <a:gd name="T43" fmla="*/ 7226 h 5800"/>
                <a:gd name="T44" fmla="*/ 593835 w 3535"/>
                <a:gd name="T45" fmla="*/ 1971 h 5800"/>
                <a:gd name="T46" fmla="*/ 580697 w 3535"/>
                <a:gd name="T47" fmla="*/ 0 h 5800"/>
                <a:gd name="T48" fmla="*/ 572486 w 3535"/>
                <a:gd name="T49" fmla="*/ 657 h 5800"/>
                <a:gd name="T50" fmla="*/ 558034 w 3535"/>
                <a:gd name="T51" fmla="*/ 5255 h 5800"/>
                <a:gd name="T52" fmla="*/ 541283 w 3535"/>
                <a:gd name="T53" fmla="*/ 12809 h 5800"/>
                <a:gd name="T54" fmla="*/ 502526 w 3535"/>
                <a:gd name="T55" fmla="*/ 38428 h 5800"/>
                <a:gd name="T56" fmla="*/ 459171 w 3535"/>
                <a:gd name="T57" fmla="*/ 77185 h 5800"/>
                <a:gd name="T58" fmla="*/ 413517 w 3535"/>
                <a:gd name="T59" fmla="*/ 127438 h 5800"/>
                <a:gd name="T60" fmla="*/ 368191 w 3535"/>
                <a:gd name="T61" fmla="*/ 189515 h 5800"/>
                <a:gd name="T62" fmla="*/ 332390 w 3535"/>
                <a:gd name="T63" fmla="*/ 248635 h 5800"/>
                <a:gd name="T64" fmla="*/ 312026 w 3535"/>
                <a:gd name="T65" fmla="*/ 287721 h 5800"/>
                <a:gd name="T66" fmla="*/ 293633 w 3535"/>
                <a:gd name="T67" fmla="*/ 328777 h 5800"/>
                <a:gd name="T68" fmla="*/ 277210 w 3535"/>
                <a:gd name="T69" fmla="*/ 371803 h 5800"/>
                <a:gd name="T70" fmla="*/ 263087 w 3535"/>
                <a:gd name="T71" fmla="*/ 417458 h 5800"/>
                <a:gd name="T72" fmla="*/ 250935 w 3535"/>
                <a:gd name="T73" fmla="*/ 465083 h 5800"/>
                <a:gd name="T74" fmla="*/ 242066 w 3535"/>
                <a:gd name="T75" fmla="*/ 514350 h 5800"/>
                <a:gd name="T76" fmla="*/ 236483 w 3535"/>
                <a:gd name="T77" fmla="*/ 565588 h 5800"/>
                <a:gd name="T78" fmla="*/ 233855 w 3535"/>
                <a:gd name="T79" fmla="*/ 618468 h 5800"/>
                <a:gd name="T80" fmla="*/ 235169 w 3535"/>
                <a:gd name="T81" fmla="*/ 672662 h 5800"/>
                <a:gd name="T82" fmla="*/ 241410 w 3535"/>
                <a:gd name="T83" fmla="*/ 734739 h 5800"/>
                <a:gd name="T84" fmla="*/ 256190 w 3535"/>
                <a:gd name="T85" fmla="*/ 834259 h 5800"/>
                <a:gd name="T86" fmla="*/ 277867 w 3535"/>
                <a:gd name="T87" fmla="*/ 938048 h 5800"/>
                <a:gd name="T88" fmla="*/ 304143 w 3535"/>
                <a:gd name="T89" fmla="*/ 1043152 h 5800"/>
                <a:gd name="T90" fmla="*/ 333047 w 3535"/>
                <a:gd name="T91" fmla="*/ 1146284 h 5800"/>
                <a:gd name="T92" fmla="*/ 132693 w 3535"/>
                <a:gd name="T93" fmla="*/ 1156466 h 5800"/>
                <a:gd name="T94" fmla="*/ 580697 w 3535"/>
                <a:gd name="T95" fmla="*/ 1905000 h 5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535" h="5800">
                  <a:moveTo>
                    <a:pt x="2174" y="4724"/>
                  </a:moveTo>
                  <a:lnTo>
                    <a:pt x="3535" y="5397"/>
                  </a:lnTo>
                  <a:lnTo>
                    <a:pt x="3133" y="3521"/>
                  </a:lnTo>
                  <a:lnTo>
                    <a:pt x="2462" y="3691"/>
                  </a:lnTo>
                  <a:lnTo>
                    <a:pt x="2492" y="3591"/>
                  </a:lnTo>
                  <a:lnTo>
                    <a:pt x="2523" y="3490"/>
                  </a:lnTo>
                  <a:lnTo>
                    <a:pt x="2552" y="3385"/>
                  </a:lnTo>
                  <a:lnTo>
                    <a:pt x="2582" y="3281"/>
                  </a:lnTo>
                  <a:lnTo>
                    <a:pt x="2611" y="3176"/>
                  </a:lnTo>
                  <a:lnTo>
                    <a:pt x="2638" y="3069"/>
                  </a:lnTo>
                  <a:lnTo>
                    <a:pt x="2665" y="2962"/>
                  </a:lnTo>
                  <a:lnTo>
                    <a:pt x="2691" y="2856"/>
                  </a:lnTo>
                  <a:lnTo>
                    <a:pt x="2714" y="2749"/>
                  </a:lnTo>
                  <a:lnTo>
                    <a:pt x="2736" y="2644"/>
                  </a:lnTo>
                  <a:lnTo>
                    <a:pt x="2757" y="2540"/>
                  </a:lnTo>
                  <a:lnTo>
                    <a:pt x="2774" y="2437"/>
                  </a:lnTo>
                  <a:lnTo>
                    <a:pt x="2790" y="2336"/>
                  </a:lnTo>
                  <a:lnTo>
                    <a:pt x="2802" y="2237"/>
                  </a:lnTo>
                  <a:lnTo>
                    <a:pt x="2813" y="2141"/>
                  </a:lnTo>
                  <a:lnTo>
                    <a:pt x="2821" y="2048"/>
                  </a:lnTo>
                  <a:lnTo>
                    <a:pt x="2823" y="1992"/>
                  </a:lnTo>
                  <a:lnTo>
                    <a:pt x="2824" y="1936"/>
                  </a:lnTo>
                  <a:lnTo>
                    <a:pt x="2824" y="1883"/>
                  </a:lnTo>
                  <a:lnTo>
                    <a:pt x="2823" y="1829"/>
                  </a:lnTo>
                  <a:lnTo>
                    <a:pt x="2821" y="1775"/>
                  </a:lnTo>
                  <a:lnTo>
                    <a:pt x="2817" y="1722"/>
                  </a:lnTo>
                  <a:lnTo>
                    <a:pt x="2813" y="1669"/>
                  </a:lnTo>
                  <a:lnTo>
                    <a:pt x="2807" y="1618"/>
                  </a:lnTo>
                  <a:lnTo>
                    <a:pt x="2800" y="1566"/>
                  </a:lnTo>
                  <a:lnTo>
                    <a:pt x="2791" y="1515"/>
                  </a:lnTo>
                  <a:lnTo>
                    <a:pt x="2783" y="1466"/>
                  </a:lnTo>
                  <a:lnTo>
                    <a:pt x="2773" y="1416"/>
                  </a:lnTo>
                  <a:lnTo>
                    <a:pt x="2762" y="1367"/>
                  </a:lnTo>
                  <a:lnTo>
                    <a:pt x="2750" y="1319"/>
                  </a:lnTo>
                  <a:lnTo>
                    <a:pt x="2736" y="1271"/>
                  </a:lnTo>
                  <a:lnTo>
                    <a:pt x="2723" y="1224"/>
                  </a:lnTo>
                  <a:lnTo>
                    <a:pt x="2708" y="1179"/>
                  </a:lnTo>
                  <a:lnTo>
                    <a:pt x="2693" y="1132"/>
                  </a:lnTo>
                  <a:lnTo>
                    <a:pt x="2677" y="1088"/>
                  </a:lnTo>
                  <a:lnTo>
                    <a:pt x="2660" y="1044"/>
                  </a:lnTo>
                  <a:lnTo>
                    <a:pt x="2643" y="1001"/>
                  </a:lnTo>
                  <a:lnTo>
                    <a:pt x="2625" y="958"/>
                  </a:lnTo>
                  <a:lnTo>
                    <a:pt x="2606" y="917"/>
                  </a:lnTo>
                  <a:lnTo>
                    <a:pt x="2587" y="876"/>
                  </a:lnTo>
                  <a:lnTo>
                    <a:pt x="2567" y="836"/>
                  </a:lnTo>
                  <a:lnTo>
                    <a:pt x="2546" y="797"/>
                  </a:lnTo>
                  <a:lnTo>
                    <a:pt x="2525" y="757"/>
                  </a:lnTo>
                  <a:lnTo>
                    <a:pt x="2505" y="719"/>
                  </a:lnTo>
                  <a:lnTo>
                    <a:pt x="2462" y="646"/>
                  </a:lnTo>
                  <a:lnTo>
                    <a:pt x="2416" y="577"/>
                  </a:lnTo>
                  <a:lnTo>
                    <a:pt x="2371" y="511"/>
                  </a:lnTo>
                  <a:lnTo>
                    <a:pt x="2324" y="447"/>
                  </a:lnTo>
                  <a:lnTo>
                    <a:pt x="2278" y="388"/>
                  </a:lnTo>
                  <a:lnTo>
                    <a:pt x="2231" y="333"/>
                  </a:lnTo>
                  <a:lnTo>
                    <a:pt x="2185" y="282"/>
                  </a:lnTo>
                  <a:lnTo>
                    <a:pt x="2139" y="235"/>
                  </a:lnTo>
                  <a:lnTo>
                    <a:pt x="2094" y="191"/>
                  </a:lnTo>
                  <a:lnTo>
                    <a:pt x="2050" y="153"/>
                  </a:lnTo>
                  <a:lnTo>
                    <a:pt x="2007" y="117"/>
                  </a:lnTo>
                  <a:lnTo>
                    <a:pt x="1965" y="87"/>
                  </a:lnTo>
                  <a:lnTo>
                    <a:pt x="1926" y="61"/>
                  </a:lnTo>
                  <a:lnTo>
                    <a:pt x="1889" y="39"/>
                  </a:lnTo>
                  <a:lnTo>
                    <a:pt x="1871" y="30"/>
                  </a:lnTo>
                  <a:lnTo>
                    <a:pt x="1854" y="22"/>
                  </a:lnTo>
                  <a:lnTo>
                    <a:pt x="1838" y="16"/>
                  </a:lnTo>
                  <a:lnTo>
                    <a:pt x="1823" y="10"/>
                  </a:lnTo>
                  <a:lnTo>
                    <a:pt x="1808" y="6"/>
                  </a:lnTo>
                  <a:lnTo>
                    <a:pt x="1794" y="2"/>
                  </a:lnTo>
                  <a:lnTo>
                    <a:pt x="1780" y="1"/>
                  </a:lnTo>
                  <a:lnTo>
                    <a:pt x="1768" y="0"/>
                  </a:lnTo>
                  <a:lnTo>
                    <a:pt x="1757" y="1"/>
                  </a:lnTo>
                  <a:lnTo>
                    <a:pt x="1743" y="2"/>
                  </a:lnTo>
                  <a:lnTo>
                    <a:pt x="1729" y="6"/>
                  </a:lnTo>
                  <a:lnTo>
                    <a:pt x="1714" y="10"/>
                  </a:lnTo>
                  <a:lnTo>
                    <a:pt x="1699" y="16"/>
                  </a:lnTo>
                  <a:lnTo>
                    <a:pt x="1682" y="22"/>
                  </a:lnTo>
                  <a:lnTo>
                    <a:pt x="1666" y="30"/>
                  </a:lnTo>
                  <a:lnTo>
                    <a:pt x="1648" y="39"/>
                  </a:lnTo>
                  <a:lnTo>
                    <a:pt x="1611" y="61"/>
                  </a:lnTo>
                  <a:lnTo>
                    <a:pt x="1572" y="87"/>
                  </a:lnTo>
                  <a:lnTo>
                    <a:pt x="1530" y="117"/>
                  </a:lnTo>
                  <a:lnTo>
                    <a:pt x="1487" y="153"/>
                  </a:lnTo>
                  <a:lnTo>
                    <a:pt x="1443" y="191"/>
                  </a:lnTo>
                  <a:lnTo>
                    <a:pt x="1398" y="235"/>
                  </a:lnTo>
                  <a:lnTo>
                    <a:pt x="1352" y="282"/>
                  </a:lnTo>
                  <a:lnTo>
                    <a:pt x="1306" y="333"/>
                  </a:lnTo>
                  <a:lnTo>
                    <a:pt x="1259" y="388"/>
                  </a:lnTo>
                  <a:lnTo>
                    <a:pt x="1213" y="447"/>
                  </a:lnTo>
                  <a:lnTo>
                    <a:pt x="1166" y="511"/>
                  </a:lnTo>
                  <a:lnTo>
                    <a:pt x="1121" y="577"/>
                  </a:lnTo>
                  <a:lnTo>
                    <a:pt x="1075" y="646"/>
                  </a:lnTo>
                  <a:lnTo>
                    <a:pt x="1032" y="719"/>
                  </a:lnTo>
                  <a:lnTo>
                    <a:pt x="1012" y="757"/>
                  </a:lnTo>
                  <a:lnTo>
                    <a:pt x="991" y="797"/>
                  </a:lnTo>
                  <a:lnTo>
                    <a:pt x="970" y="836"/>
                  </a:lnTo>
                  <a:lnTo>
                    <a:pt x="950" y="876"/>
                  </a:lnTo>
                  <a:lnTo>
                    <a:pt x="931" y="917"/>
                  </a:lnTo>
                  <a:lnTo>
                    <a:pt x="912" y="958"/>
                  </a:lnTo>
                  <a:lnTo>
                    <a:pt x="894" y="1001"/>
                  </a:lnTo>
                  <a:lnTo>
                    <a:pt x="877" y="1044"/>
                  </a:lnTo>
                  <a:lnTo>
                    <a:pt x="860" y="1088"/>
                  </a:lnTo>
                  <a:lnTo>
                    <a:pt x="844" y="1132"/>
                  </a:lnTo>
                  <a:lnTo>
                    <a:pt x="829" y="1179"/>
                  </a:lnTo>
                  <a:lnTo>
                    <a:pt x="814" y="1224"/>
                  </a:lnTo>
                  <a:lnTo>
                    <a:pt x="801" y="1271"/>
                  </a:lnTo>
                  <a:lnTo>
                    <a:pt x="787" y="1319"/>
                  </a:lnTo>
                  <a:lnTo>
                    <a:pt x="775" y="1367"/>
                  </a:lnTo>
                  <a:lnTo>
                    <a:pt x="764" y="1416"/>
                  </a:lnTo>
                  <a:lnTo>
                    <a:pt x="754" y="1466"/>
                  </a:lnTo>
                  <a:lnTo>
                    <a:pt x="746" y="1515"/>
                  </a:lnTo>
                  <a:lnTo>
                    <a:pt x="737" y="1566"/>
                  </a:lnTo>
                  <a:lnTo>
                    <a:pt x="730" y="1618"/>
                  </a:lnTo>
                  <a:lnTo>
                    <a:pt x="723" y="1669"/>
                  </a:lnTo>
                  <a:lnTo>
                    <a:pt x="720" y="1722"/>
                  </a:lnTo>
                  <a:lnTo>
                    <a:pt x="716" y="1775"/>
                  </a:lnTo>
                  <a:lnTo>
                    <a:pt x="714" y="1829"/>
                  </a:lnTo>
                  <a:lnTo>
                    <a:pt x="712" y="1883"/>
                  </a:lnTo>
                  <a:lnTo>
                    <a:pt x="712" y="1936"/>
                  </a:lnTo>
                  <a:lnTo>
                    <a:pt x="714" y="1992"/>
                  </a:lnTo>
                  <a:lnTo>
                    <a:pt x="716" y="2048"/>
                  </a:lnTo>
                  <a:lnTo>
                    <a:pt x="723" y="2141"/>
                  </a:lnTo>
                  <a:lnTo>
                    <a:pt x="735" y="2237"/>
                  </a:lnTo>
                  <a:lnTo>
                    <a:pt x="747" y="2336"/>
                  </a:lnTo>
                  <a:lnTo>
                    <a:pt x="763" y="2437"/>
                  </a:lnTo>
                  <a:lnTo>
                    <a:pt x="780" y="2540"/>
                  </a:lnTo>
                  <a:lnTo>
                    <a:pt x="801" y="2644"/>
                  </a:lnTo>
                  <a:lnTo>
                    <a:pt x="823" y="2749"/>
                  </a:lnTo>
                  <a:lnTo>
                    <a:pt x="846" y="2856"/>
                  </a:lnTo>
                  <a:lnTo>
                    <a:pt x="872" y="2962"/>
                  </a:lnTo>
                  <a:lnTo>
                    <a:pt x="899" y="3069"/>
                  </a:lnTo>
                  <a:lnTo>
                    <a:pt x="926" y="3176"/>
                  </a:lnTo>
                  <a:lnTo>
                    <a:pt x="955" y="3281"/>
                  </a:lnTo>
                  <a:lnTo>
                    <a:pt x="985" y="3385"/>
                  </a:lnTo>
                  <a:lnTo>
                    <a:pt x="1014" y="3490"/>
                  </a:lnTo>
                  <a:lnTo>
                    <a:pt x="1045" y="3591"/>
                  </a:lnTo>
                  <a:lnTo>
                    <a:pt x="1075" y="3691"/>
                  </a:lnTo>
                  <a:lnTo>
                    <a:pt x="404" y="3521"/>
                  </a:lnTo>
                  <a:lnTo>
                    <a:pt x="0" y="5397"/>
                  </a:lnTo>
                  <a:lnTo>
                    <a:pt x="1362" y="4724"/>
                  </a:lnTo>
                  <a:lnTo>
                    <a:pt x="1768" y="5800"/>
                  </a:lnTo>
                  <a:lnTo>
                    <a:pt x="2174" y="47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79320" y="3735401"/>
              <a:ext cx="5290700" cy="2790202"/>
              <a:chOff x="-5891904" y="3735400"/>
              <a:chExt cx="11328586" cy="5974453"/>
            </a:xfrm>
          </p:grpSpPr>
          <p:cxnSp>
            <p:nvCxnSpPr>
              <p:cNvPr id="70" name="直接连接符 69"/>
              <p:cNvCxnSpPr/>
              <p:nvPr/>
            </p:nvCxnSpPr>
            <p:spPr>
              <a:xfrm flipH="1">
                <a:off x="-5422268" y="3735400"/>
                <a:ext cx="10573889" cy="2509765"/>
              </a:xfrm>
              <a:prstGeom prst="line">
                <a:avLst/>
              </a:prstGeom>
              <a:ln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 rot="168053" flipH="1">
                <a:off x="-321461" y="4154449"/>
                <a:ext cx="5642497" cy="5349329"/>
              </a:xfrm>
              <a:prstGeom prst="line">
                <a:avLst/>
              </a:prstGeom>
              <a:ln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任意多边形 116"/>
              <p:cNvSpPr/>
              <p:nvPr/>
            </p:nvSpPr>
            <p:spPr>
              <a:xfrm>
                <a:off x="-5891904" y="3808553"/>
                <a:ext cx="11328586" cy="5901300"/>
              </a:xfrm>
              <a:custGeom>
                <a:avLst/>
                <a:gdLst>
                  <a:gd name="connsiteX0" fmla="*/ 11092543 w 11179629"/>
                  <a:gd name="connsiteY0" fmla="*/ 0 h 5900058"/>
                  <a:gd name="connsiteX1" fmla="*/ 32657 w 11179629"/>
                  <a:gd name="connsiteY1" fmla="*/ 2732315 h 5900058"/>
                  <a:gd name="connsiteX2" fmla="*/ 0 w 11179629"/>
                  <a:gd name="connsiteY2" fmla="*/ 5900058 h 5900058"/>
                  <a:gd name="connsiteX3" fmla="*/ 4615543 w 11179629"/>
                  <a:gd name="connsiteY3" fmla="*/ 5845629 h 5900058"/>
                  <a:gd name="connsiteX4" fmla="*/ 4702629 w 11179629"/>
                  <a:gd name="connsiteY4" fmla="*/ 5780315 h 5900058"/>
                  <a:gd name="connsiteX5" fmla="*/ 11179629 w 11179629"/>
                  <a:gd name="connsiteY5" fmla="*/ 174172 h 5900058"/>
                  <a:gd name="connsiteX6" fmla="*/ 11092543 w 11179629"/>
                  <a:gd name="connsiteY6" fmla="*/ 0 h 5900058"/>
                  <a:gd name="connsiteX0-1" fmla="*/ 11092543 w 11179629"/>
                  <a:gd name="connsiteY0-2" fmla="*/ 0 h 5900058"/>
                  <a:gd name="connsiteX1-3" fmla="*/ 32657 w 11179629"/>
                  <a:gd name="connsiteY1-4" fmla="*/ 2732315 h 5900058"/>
                  <a:gd name="connsiteX2-5" fmla="*/ 0 w 11179629"/>
                  <a:gd name="connsiteY2-6" fmla="*/ 5900058 h 5900058"/>
                  <a:gd name="connsiteX3-7" fmla="*/ 4615543 w 11179629"/>
                  <a:gd name="connsiteY3-8" fmla="*/ 5845629 h 5900058"/>
                  <a:gd name="connsiteX4-9" fmla="*/ 11179629 w 11179629"/>
                  <a:gd name="connsiteY4-10" fmla="*/ 174172 h 5900058"/>
                  <a:gd name="connsiteX5-11" fmla="*/ 11092543 w 11179629"/>
                  <a:gd name="connsiteY5-12" fmla="*/ 0 h 5900058"/>
                  <a:gd name="connsiteX0-13" fmla="*/ 11092543 w 11179629"/>
                  <a:gd name="connsiteY0-14" fmla="*/ 0 h 5900058"/>
                  <a:gd name="connsiteX1-15" fmla="*/ 32657 w 11179629"/>
                  <a:gd name="connsiteY1-16" fmla="*/ 2732315 h 5900058"/>
                  <a:gd name="connsiteX2-17" fmla="*/ 0 w 11179629"/>
                  <a:gd name="connsiteY2-18" fmla="*/ 5900058 h 5900058"/>
                  <a:gd name="connsiteX3-19" fmla="*/ 4495801 w 11179629"/>
                  <a:gd name="connsiteY3-20" fmla="*/ 5845629 h 5900058"/>
                  <a:gd name="connsiteX4-21" fmla="*/ 11179629 w 11179629"/>
                  <a:gd name="connsiteY4-22" fmla="*/ 174172 h 5900058"/>
                  <a:gd name="connsiteX5-23" fmla="*/ 11092543 w 11179629"/>
                  <a:gd name="connsiteY5-24" fmla="*/ 0 h 5900058"/>
                  <a:gd name="connsiteX0-25" fmla="*/ 11092543 w 11179629"/>
                  <a:gd name="connsiteY0-26" fmla="*/ 0 h 5900058"/>
                  <a:gd name="connsiteX1-27" fmla="*/ 32657 w 11179629"/>
                  <a:gd name="connsiteY1-28" fmla="*/ 2732315 h 5900058"/>
                  <a:gd name="connsiteX2-29" fmla="*/ 0 w 11179629"/>
                  <a:gd name="connsiteY2-30" fmla="*/ 5900058 h 5900058"/>
                  <a:gd name="connsiteX3-31" fmla="*/ 4495801 w 11179629"/>
                  <a:gd name="connsiteY3-32" fmla="*/ 5856515 h 5900058"/>
                  <a:gd name="connsiteX4-33" fmla="*/ 11179629 w 11179629"/>
                  <a:gd name="connsiteY4-34" fmla="*/ 174172 h 5900058"/>
                  <a:gd name="connsiteX5-35" fmla="*/ 11092543 w 11179629"/>
                  <a:gd name="connsiteY5-36" fmla="*/ 0 h 5900058"/>
                  <a:gd name="connsiteX0-37" fmla="*/ 11092543 w 11179629"/>
                  <a:gd name="connsiteY0-38" fmla="*/ 0 h 5900058"/>
                  <a:gd name="connsiteX1-39" fmla="*/ 32657 w 11179629"/>
                  <a:gd name="connsiteY1-40" fmla="*/ 2732315 h 5900058"/>
                  <a:gd name="connsiteX2-41" fmla="*/ 0 w 11179629"/>
                  <a:gd name="connsiteY2-42" fmla="*/ 5900058 h 5900058"/>
                  <a:gd name="connsiteX3-43" fmla="*/ 4495801 w 11179629"/>
                  <a:gd name="connsiteY3-44" fmla="*/ 5856515 h 5900058"/>
                  <a:gd name="connsiteX4-45" fmla="*/ 11179629 w 11179629"/>
                  <a:gd name="connsiteY4-46" fmla="*/ 174172 h 5900058"/>
                  <a:gd name="connsiteX5-47" fmla="*/ 11092543 w 11179629"/>
                  <a:gd name="connsiteY5-48" fmla="*/ 0 h 5900058"/>
                  <a:gd name="connsiteX0-49" fmla="*/ 11092543 w 11203518"/>
                  <a:gd name="connsiteY0-50" fmla="*/ 0 h 5900058"/>
                  <a:gd name="connsiteX1-51" fmla="*/ 32657 w 11203518"/>
                  <a:gd name="connsiteY1-52" fmla="*/ 2732315 h 5900058"/>
                  <a:gd name="connsiteX2-53" fmla="*/ 0 w 11203518"/>
                  <a:gd name="connsiteY2-54" fmla="*/ 5900058 h 5900058"/>
                  <a:gd name="connsiteX3-55" fmla="*/ 4495801 w 11203518"/>
                  <a:gd name="connsiteY3-56" fmla="*/ 5856515 h 5900058"/>
                  <a:gd name="connsiteX4-57" fmla="*/ 11179629 w 11203518"/>
                  <a:gd name="connsiteY4-58" fmla="*/ 174172 h 5900058"/>
                  <a:gd name="connsiteX5-59" fmla="*/ 11092543 w 11203518"/>
                  <a:gd name="connsiteY5-60" fmla="*/ 0 h 5900058"/>
                  <a:gd name="connsiteX0-61" fmla="*/ 11092543 w 11285683"/>
                  <a:gd name="connsiteY0-62" fmla="*/ 0 h 5900058"/>
                  <a:gd name="connsiteX1-63" fmla="*/ 32657 w 11285683"/>
                  <a:gd name="connsiteY1-64" fmla="*/ 2732315 h 5900058"/>
                  <a:gd name="connsiteX2-65" fmla="*/ 0 w 11285683"/>
                  <a:gd name="connsiteY2-66" fmla="*/ 5900058 h 5900058"/>
                  <a:gd name="connsiteX3-67" fmla="*/ 4495801 w 11285683"/>
                  <a:gd name="connsiteY3-68" fmla="*/ 5856515 h 5900058"/>
                  <a:gd name="connsiteX4-69" fmla="*/ 11274808 w 11285683"/>
                  <a:gd name="connsiteY4-70" fmla="*/ 323736 h 5900058"/>
                  <a:gd name="connsiteX5-71" fmla="*/ 11092543 w 11285683"/>
                  <a:gd name="connsiteY5-72" fmla="*/ 0 h 5900058"/>
                  <a:gd name="connsiteX0-73" fmla="*/ 11092543 w 11298490"/>
                  <a:gd name="connsiteY0-74" fmla="*/ 1186 h 5901244"/>
                  <a:gd name="connsiteX1-75" fmla="*/ 32657 w 11298490"/>
                  <a:gd name="connsiteY1-76" fmla="*/ 2733501 h 5901244"/>
                  <a:gd name="connsiteX2-77" fmla="*/ 0 w 11298490"/>
                  <a:gd name="connsiteY2-78" fmla="*/ 5901244 h 5901244"/>
                  <a:gd name="connsiteX3-79" fmla="*/ 4495801 w 11298490"/>
                  <a:gd name="connsiteY3-80" fmla="*/ 5857701 h 5901244"/>
                  <a:gd name="connsiteX4-81" fmla="*/ 11274808 w 11298490"/>
                  <a:gd name="connsiteY4-82" fmla="*/ 324922 h 5901244"/>
                  <a:gd name="connsiteX5-83" fmla="*/ 11092543 w 11298490"/>
                  <a:gd name="connsiteY5-84" fmla="*/ 1186 h 5901244"/>
                  <a:gd name="connsiteX0-85" fmla="*/ 11092543 w 11328585"/>
                  <a:gd name="connsiteY0-86" fmla="*/ 1242 h 5901300"/>
                  <a:gd name="connsiteX1-87" fmla="*/ 32657 w 11328585"/>
                  <a:gd name="connsiteY1-88" fmla="*/ 2733557 h 5901300"/>
                  <a:gd name="connsiteX2-89" fmla="*/ 0 w 11328585"/>
                  <a:gd name="connsiteY2-90" fmla="*/ 5901300 h 5901300"/>
                  <a:gd name="connsiteX3-91" fmla="*/ 4495801 w 11328585"/>
                  <a:gd name="connsiteY3-92" fmla="*/ 5857757 h 5901300"/>
                  <a:gd name="connsiteX4-93" fmla="*/ 11274808 w 11328585"/>
                  <a:gd name="connsiteY4-94" fmla="*/ 324978 h 5901300"/>
                  <a:gd name="connsiteX5-95" fmla="*/ 11092543 w 11328585"/>
                  <a:gd name="connsiteY5-96" fmla="*/ 1242 h 59013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11328585" h="5901300">
                    <a:moveTo>
                      <a:pt x="11092543" y="1242"/>
                    </a:moveTo>
                    <a:lnTo>
                      <a:pt x="32657" y="2733557"/>
                    </a:lnTo>
                    <a:lnTo>
                      <a:pt x="0" y="5901300"/>
                    </a:lnTo>
                    <a:lnTo>
                      <a:pt x="4495801" y="5857757"/>
                    </a:lnTo>
                    <a:cubicBezTo>
                      <a:pt x="6723744" y="3963643"/>
                      <a:pt x="9046865" y="2219092"/>
                      <a:pt x="11274808" y="324978"/>
                    </a:cubicBezTo>
                    <a:cubicBezTo>
                      <a:pt x="11389963" y="243798"/>
                      <a:pt x="11316071" y="-20282"/>
                      <a:pt x="11092543" y="12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10000"/>
                    </a:schemeClr>
                  </a:gs>
                  <a:gs pos="87000">
                    <a:schemeClr val="bg1">
                      <a:alpha val="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73" name="组合 72"/>
          <p:cNvGrpSpPr/>
          <p:nvPr/>
        </p:nvGrpSpPr>
        <p:grpSpPr>
          <a:xfrm flipH="1" flipV="1">
            <a:off x="5926526" y="939679"/>
            <a:ext cx="5881024" cy="3037546"/>
            <a:chOff x="79320" y="3488057"/>
            <a:chExt cx="5881024" cy="3037546"/>
          </a:xfrm>
        </p:grpSpPr>
        <p:sp>
          <p:nvSpPr>
            <p:cNvPr id="74" name="任意多边形 118"/>
            <p:cNvSpPr/>
            <p:nvPr/>
          </p:nvSpPr>
          <p:spPr>
            <a:xfrm rot="3551168">
              <a:off x="4936234" y="3269493"/>
              <a:ext cx="805545" cy="1242674"/>
            </a:xfrm>
            <a:custGeom>
              <a:avLst/>
              <a:gdLst>
                <a:gd name="connsiteX0" fmla="*/ 117970 w 805545"/>
                <a:gd name="connsiteY0" fmla="*/ 232750 h 1242674"/>
                <a:gd name="connsiteX1" fmla="*/ 402773 w 805545"/>
                <a:gd name="connsiteY1" fmla="*/ 0 h 1242674"/>
                <a:gd name="connsiteX2" fmla="*/ 805545 w 805545"/>
                <a:gd name="connsiteY2" fmla="*/ 794658 h 1242674"/>
                <a:gd name="connsiteX3" fmla="*/ 736758 w 805545"/>
                <a:gd name="connsiteY3" fmla="*/ 1238959 h 1242674"/>
                <a:gd name="connsiteX4" fmla="*/ 735204 w 805545"/>
                <a:gd name="connsiteY4" fmla="*/ 1242674 h 1242674"/>
                <a:gd name="connsiteX5" fmla="*/ 739876 w 805545"/>
                <a:gd name="connsiteY5" fmla="*/ 1151238 h 1242674"/>
                <a:gd name="connsiteX6" fmla="*/ 392728 w 805545"/>
                <a:gd name="connsiteY6" fmla="*/ 466325 h 1242674"/>
                <a:gd name="connsiteX7" fmla="*/ 45580 w 805545"/>
                <a:gd name="connsiteY7" fmla="*/ 1151238 h 1242674"/>
                <a:gd name="connsiteX8" fmla="*/ 45791 w 805545"/>
                <a:gd name="connsiteY8" fmla="*/ 1155365 h 1242674"/>
                <a:gd name="connsiteX9" fmla="*/ 31653 w 805545"/>
                <a:gd name="connsiteY9" fmla="*/ 1103975 h 1242674"/>
                <a:gd name="connsiteX10" fmla="*/ 0 w 805545"/>
                <a:gd name="connsiteY10" fmla="*/ 794658 h 1242674"/>
                <a:gd name="connsiteX11" fmla="*/ 117970 w 805545"/>
                <a:gd name="connsiteY11" fmla="*/ 232750 h 1242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5545" h="1242674">
                  <a:moveTo>
                    <a:pt x="117970" y="232750"/>
                  </a:moveTo>
                  <a:cubicBezTo>
                    <a:pt x="190857" y="88945"/>
                    <a:pt x="291550" y="0"/>
                    <a:pt x="402773" y="0"/>
                  </a:cubicBezTo>
                  <a:cubicBezTo>
                    <a:pt x="625218" y="-1"/>
                    <a:pt x="805545" y="355781"/>
                    <a:pt x="805545" y="794658"/>
                  </a:cubicBezTo>
                  <a:cubicBezTo>
                    <a:pt x="805545" y="959237"/>
                    <a:pt x="780187" y="1112130"/>
                    <a:pt x="736758" y="1238959"/>
                  </a:cubicBezTo>
                  <a:lnTo>
                    <a:pt x="735204" y="1242674"/>
                  </a:lnTo>
                  <a:lnTo>
                    <a:pt x="739876" y="1151238"/>
                  </a:lnTo>
                  <a:cubicBezTo>
                    <a:pt x="739876" y="772971"/>
                    <a:pt x="584453" y="466325"/>
                    <a:pt x="392728" y="466325"/>
                  </a:cubicBezTo>
                  <a:cubicBezTo>
                    <a:pt x="201003" y="466325"/>
                    <a:pt x="45580" y="772971"/>
                    <a:pt x="45580" y="1151238"/>
                  </a:cubicBezTo>
                  <a:lnTo>
                    <a:pt x="45791" y="1155365"/>
                  </a:lnTo>
                  <a:lnTo>
                    <a:pt x="31653" y="1103975"/>
                  </a:lnTo>
                  <a:cubicBezTo>
                    <a:pt x="11271" y="1008903"/>
                    <a:pt x="1" y="904377"/>
                    <a:pt x="0" y="794658"/>
                  </a:cubicBezTo>
                  <a:cubicBezTo>
                    <a:pt x="0" y="575220"/>
                    <a:pt x="45083" y="376555"/>
                    <a:pt x="117970" y="23275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10000"/>
                  </a:schemeClr>
                </a:gs>
                <a:gs pos="4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KSO_Shape"/>
            <p:cNvSpPr/>
            <p:nvPr/>
          </p:nvSpPr>
          <p:spPr bwMode="auto">
            <a:xfrm rot="3761771" flipH="1">
              <a:off x="5454354" y="3512959"/>
              <a:ext cx="259171" cy="424872"/>
            </a:xfrm>
            <a:custGeom>
              <a:avLst/>
              <a:gdLst>
                <a:gd name="T0" fmla="*/ 1029029 w 3535"/>
                <a:gd name="T1" fmla="*/ 1156466 h 5800"/>
                <a:gd name="T2" fmla="*/ 818493 w 3535"/>
                <a:gd name="T3" fmla="*/ 1179458 h 5800"/>
                <a:gd name="T4" fmla="*/ 848054 w 3535"/>
                <a:gd name="T5" fmla="*/ 1077639 h 5800"/>
                <a:gd name="T6" fmla="*/ 875315 w 3535"/>
                <a:gd name="T7" fmla="*/ 972864 h 5800"/>
                <a:gd name="T8" fmla="*/ 898635 w 3535"/>
                <a:gd name="T9" fmla="*/ 868417 h 5800"/>
                <a:gd name="T10" fmla="*/ 916371 w 3535"/>
                <a:gd name="T11" fmla="*/ 767255 h 5800"/>
                <a:gd name="T12" fmla="*/ 926553 w 3535"/>
                <a:gd name="T13" fmla="*/ 672662 h 5800"/>
                <a:gd name="T14" fmla="*/ 927538 w 3535"/>
                <a:gd name="T15" fmla="*/ 635876 h 5800"/>
                <a:gd name="T16" fmla="*/ 926553 w 3535"/>
                <a:gd name="T17" fmla="*/ 582996 h 5800"/>
                <a:gd name="T18" fmla="*/ 921955 w 3535"/>
                <a:gd name="T19" fmla="*/ 531429 h 5800"/>
                <a:gd name="T20" fmla="*/ 914072 w 3535"/>
                <a:gd name="T21" fmla="*/ 481505 h 5800"/>
                <a:gd name="T22" fmla="*/ 903233 w 3535"/>
                <a:gd name="T23" fmla="*/ 433223 h 5800"/>
                <a:gd name="T24" fmla="*/ 889438 w 3535"/>
                <a:gd name="T25" fmla="*/ 387241 h 5800"/>
                <a:gd name="T26" fmla="*/ 873673 w 3535"/>
                <a:gd name="T27" fmla="*/ 342900 h 5800"/>
                <a:gd name="T28" fmla="*/ 855936 w 3535"/>
                <a:gd name="T29" fmla="*/ 301187 h 5800"/>
                <a:gd name="T30" fmla="*/ 836230 w 3535"/>
                <a:gd name="T31" fmla="*/ 261773 h 5800"/>
                <a:gd name="T32" fmla="*/ 808640 w 3535"/>
                <a:gd name="T33" fmla="*/ 212178 h 5800"/>
                <a:gd name="T34" fmla="*/ 763314 w 3535"/>
                <a:gd name="T35" fmla="*/ 146816 h 5800"/>
                <a:gd name="T36" fmla="*/ 717660 w 3535"/>
                <a:gd name="T37" fmla="*/ 92622 h 5800"/>
                <a:gd name="T38" fmla="*/ 673319 w 3535"/>
                <a:gd name="T39" fmla="*/ 50253 h 5800"/>
                <a:gd name="T40" fmla="*/ 632592 w 3535"/>
                <a:gd name="T41" fmla="*/ 20035 h 5800"/>
                <a:gd name="T42" fmla="*/ 608943 w 3535"/>
                <a:gd name="T43" fmla="*/ 7226 h 5800"/>
                <a:gd name="T44" fmla="*/ 593835 w 3535"/>
                <a:gd name="T45" fmla="*/ 1971 h 5800"/>
                <a:gd name="T46" fmla="*/ 580697 w 3535"/>
                <a:gd name="T47" fmla="*/ 0 h 5800"/>
                <a:gd name="T48" fmla="*/ 572486 w 3535"/>
                <a:gd name="T49" fmla="*/ 657 h 5800"/>
                <a:gd name="T50" fmla="*/ 558034 w 3535"/>
                <a:gd name="T51" fmla="*/ 5255 h 5800"/>
                <a:gd name="T52" fmla="*/ 541283 w 3535"/>
                <a:gd name="T53" fmla="*/ 12809 h 5800"/>
                <a:gd name="T54" fmla="*/ 502526 w 3535"/>
                <a:gd name="T55" fmla="*/ 38428 h 5800"/>
                <a:gd name="T56" fmla="*/ 459171 w 3535"/>
                <a:gd name="T57" fmla="*/ 77185 h 5800"/>
                <a:gd name="T58" fmla="*/ 413517 w 3535"/>
                <a:gd name="T59" fmla="*/ 127438 h 5800"/>
                <a:gd name="T60" fmla="*/ 368191 w 3535"/>
                <a:gd name="T61" fmla="*/ 189515 h 5800"/>
                <a:gd name="T62" fmla="*/ 332390 w 3535"/>
                <a:gd name="T63" fmla="*/ 248635 h 5800"/>
                <a:gd name="T64" fmla="*/ 312026 w 3535"/>
                <a:gd name="T65" fmla="*/ 287721 h 5800"/>
                <a:gd name="T66" fmla="*/ 293633 w 3535"/>
                <a:gd name="T67" fmla="*/ 328777 h 5800"/>
                <a:gd name="T68" fmla="*/ 277210 w 3535"/>
                <a:gd name="T69" fmla="*/ 371803 h 5800"/>
                <a:gd name="T70" fmla="*/ 263087 w 3535"/>
                <a:gd name="T71" fmla="*/ 417458 h 5800"/>
                <a:gd name="T72" fmla="*/ 250935 w 3535"/>
                <a:gd name="T73" fmla="*/ 465083 h 5800"/>
                <a:gd name="T74" fmla="*/ 242066 w 3535"/>
                <a:gd name="T75" fmla="*/ 514350 h 5800"/>
                <a:gd name="T76" fmla="*/ 236483 w 3535"/>
                <a:gd name="T77" fmla="*/ 565588 h 5800"/>
                <a:gd name="T78" fmla="*/ 233855 w 3535"/>
                <a:gd name="T79" fmla="*/ 618468 h 5800"/>
                <a:gd name="T80" fmla="*/ 235169 w 3535"/>
                <a:gd name="T81" fmla="*/ 672662 h 5800"/>
                <a:gd name="T82" fmla="*/ 241410 w 3535"/>
                <a:gd name="T83" fmla="*/ 734739 h 5800"/>
                <a:gd name="T84" fmla="*/ 256190 w 3535"/>
                <a:gd name="T85" fmla="*/ 834259 h 5800"/>
                <a:gd name="T86" fmla="*/ 277867 w 3535"/>
                <a:gd name="T87" fmla="*/ 938048 h 5800"/>
                <a:gd name="T88" fmla="*/ 304143 w 3535"/>
                <a:gd name="T89" fmla="*/ 1043152 h 5800"/>
                <a:gd name="T90" fmla="*/ 333047 w 3535"/>
                <a:gd name="T91" fmla="*/ 1146284 h 5800"/>
                <a:gd name="T92" fmla="*/ 132693 w 3535"/>
                <a:gd name="T93" fmla="*/ 1156466 h 5800"/>
                <a:gd name="T94" fmla="*/ 580697 w 3535"/>
                <a:gd name="T95" fmla="*/ 1905000 h 5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535" h="5800">
                  <a:moveTo>
                    <a:pt x="2174" y="4724"/>
                  </a:moveTo>
                  <a:lnTo>
                    <a:pt x="3535" y="5397"/>
                  </a:lnTo>
                  <a:lnTo>
                    <a:pt x="3133" y="3521"/>
                  </a:lnTo>
                  <a:lnTo>
                    <a:pt x="2462" y="3691"/>
                  </a:lnTo>
                  <a:lnTo>
                    <a:pt x="2492" y="3591"/>
                  </a:lnTo>
                  <a:lnTo>
                    <a:pt x="2523" y="3490"/>
                  </a:lnTo>
                  <a:lnTo>
                    <a:pt x="2552" y="3385"/>
                  </a:lnTo>
                  <a:lnTo>
                    <a:pt x="2582" y="3281"/>
                  </a:lnTo>
                  <a:lnTo>
                    <a:pt x="2611" y="3176"/>
                  </a:lnTo>
                  <a:lnTo>
                    <a:pt x="2638" y="3069"/>
                  </a:lnTo>
                  <a:lnTo>
                    <a:pt x="2665" y="2962"/>
                  </a:lnTo>
                  <a:lnTo>
                    <a:pt x="2691" y="2856"/>
                  </a:lnTo>
                  <a:lnTo>
                    <a:pt x="2714" y="2749"/>
                  </a:lnTo>
                  <a:lnTo>
                    <a:pt x="2736" y="2644"/>
                  </a:lnTo>
                  <a:lnTo>
                    <a:pt x="2757" y="2540"/>
                  </a:lnTo>
                  <a:lnTo>
                    <a:pt x="2774" y="2437"/>
                  </a:lnTo>
                  <a:lnTo>
                    <a:pt x="2790" y="2336"/>
                  </a:lnTo>
                  <a:lnTo>
                    <a:pt x="2802" y="2237"/>
                  </a:lnTo>
                  <a:lnTo>
                    <a:pt x="2813" y="2141"/>
                  </a:lnTo>
                  <a:lnTo>
                    <a:pt x="2821" y="2048"/>
                  </a:lnTo>
                  <a:lnTo>
                    <a:pt x="2823" y="1992"/>
                  </a:lnTo>
                  <a:lnTo>
                    <a:pt x="2824" y="1936"/>
                  </a:lnTo>
                  <a:lnTo>
                    <a:pt x="2824" y="1883"/>
                  </a:lnTo>
                  <a:lnTo>
                    <a:pt x="2823" y="1829"/>
                  </a:lnTo>
                  <a:lnTo>
                    <a:pt x="2821" y="1775"/>
                  </a:lnTo>
                  <a:lnTo>
                    <a:pt x="2817" y="1722"/>
                  </a:lnTo>
                  <a:lnTo>
                    <a:pt x="2813" y="1669"/>
                  </a:lnTo>
                  <a:lnTo>
                    <a:pt x="2807" y="1618"/>
                  </a:lnTo>
                  <a:lnTo>
                    <a:pt x="2800" y="1566"/>
                  </a:lnTo>
                  <a:lnTo>
                    <a:pt x="2791" y="1515"/>
                  </a:lnTo>
                  <a:lnTo>
                    <a:pt x="2783" y="1466"/>
                  </a:lnTo>
                  <a:lnTo>
                    <a:pt x="2773" y="1416"/>
                  </a:lnTo>
                  <a:lnTo>
                    <a:pt x="2762" y="1367"/>
                  </a:lnTo>
                  <a:lnTo>
                    <a:pt x="2750" y="1319"/>
                  </a:lnTo>
                  <a:lnTo>
                    <a:pt x="2736" y="1271"/>
                  </a:lnTo>
                  <a:lnTo>
                    <a:pt x="2723" y="1224"/>
                  </a:lnTo>
                  <a:lnTo>
                    <a:pt x="2708" y="1179"/>
                  </a:lnTo>
                  <a:lnTo>
                    <a:pt x="2693" y="1132"/>
                  </a:lnTo>
                  <a:lnTo>
                    <a:pt x="2677" y="1088"/>
                  </a:lnTo>
                  <a:lnTo>
                    <a:pt x="2660" y="1044"/>
                  </a:lnTo>
                  <a:lnTo>
                    <a:pt x="2643" y="1001"/>
                  </a:lnTo>
                  <a:lnTo>
                    <a:pt x="2625" y="958"/>
                  </a:lnTo>
                  <a:lnTo>
                    <a:pt x="2606" y="917"/>
                  </a:lnTo>
                  <a:lnTo>
                    <a:pt x="2587" y="876"/>
                  </a:lnTo>
                  <a:lnTo>
                    <a:pt x="2567" y="836"/>
                  </a:lnTo>
                  <a:lnTo>
                    <a:pt x="2546" y="797"/>
                  </a:lnTo>
                  <a:lnTo>
                    <a:pt x="2525" y="757"/>
                  </a:lnTo>
                  <a:lnTo>
                    <a:pt x="2505" y="719"/>
                  </a:lnTo>
                  <a:lnTo>
                    <a:pt x="2462" y="646"/>
                  </a:lnTo>
                  <a:lnTo>
                    <a:pt x="2416" y="577"/>
                  </a:lnTo>
                  <a:lnTo>
                    <a:pt x="2371" y="511"/>
                  </a:lnTo>
                  <a:lnTo>
                    <a:pt x="2324" y="447"/>
                  </a:lnTo>
                  <a:lnTo>
                    <a:pt x="2278" y="388"/>
                  </a:lnTo>
                  <a:lnTo>
                    <a:pt x="2231" y="333"/>
                  </a:lnTo>
                  <a:lnTo>
                    <a:pt x="2185" y="282"/>
                  </a:lnTo>
                  <a:lnTo>
                    <a:pt x="2139" y="235"/>
                  </a:lnTo>
                  <a:lnTo>
                    <a:pt x="2094" y="191"/>
                  </a:lnTo>
                  <a:lnTo>
                    <a:pt x="2050" y="153"/>
                  </a:lnTo>
                  <a:lnTo>
                    <a:pt x="2007" y="117"/>
                  </a:lnTo>
                  <a:lnTo>
                    <a:pt x="1965" y="87"/>
                  </a:lnTo>
                  <a:lnTo>
                    <a:pt x="1926" y="61"/>
                  </a:lnTo>
                  <a:lnTo>
                    <a:pt x="1889" y="39"/>
                  </a:lnTo>
                  <a:lnTo>
                    <a:pt x="1871" y="30"/>
                  </a:lnTo>
                  <a:lnTo>
                    <a:pt x="1854" y="22"/>
                  </a:lnTo>
                  <a:lnTo>
                    <a:pt x="1838" y="16"/>
                  </a:lnTo>
                  <a:lnTo>
                    <a:pt x="1823" y="10"/>
                  </a:lnTo>
                  <a:lnTo>
                    <a:pt x="1808" y="6"/>
                  </a:lnTo>
                  <a:lnTo>
                    <a:pt x="1794" y="2"/>
                  </a:lnTo>
                  <a:lnTo>
                    <a:pt x="1780" y="1"/>
                  </a:lnTo>
                  <a:lnTo>
                    <a:pt x="1768" y="0"/>
                  </a:lnTo>
                  <a:lnTo>
                    <a:pt x="1757" y="1"/>
                  </a:lnTo>
                  <a:lnTo>
                    <a:pt x="1743" y="2"/>
                  </a:lnTo>
                  <a:lnTo>
                    <a:pt x="1729" y="6"/>
                  </a:lnTo>
                  <a:lnTo>
                    <a:pt x="1714" y="10"/>
                  </a:lnTo>
                  <a:lnTo>
                    <a:pt x="1699" y="16"/>
                  </a:lnTo>
                  <a:lnTo>
                    <a:pt x="1682" y="22"/>
                  </a:lnTo>
                  <a:lnTo>
                    <a:pt x="1666" y="30"/>
                  </a:lnTo>
                  <a:lnTo>
                    <a:pt x="1648" y="39"/>
                  </a:lnTo>
                  <a:lnTo>
                    <a:pt x="1611" y="61"/>
                  </a:lnTo>
                  <a:lnTo>
                    <a:pt x="1572" y="87"/>
                  </a:lnTo>
                  <a:lnTo>
                    <a:pt x="1530" y="117"/>
                  </a:lnTo>
                  <a:lnTo>
                    <a:pt x="1487" y="153"/>
                  </a:lnTo>
                  <a:lnTo>
                    <a:pt x="1443" y="191"/>
                  </a:lnTo>
                  <a:lnTo>
                    <a:pt x="1398" y="235"/>
                  </a:lnTo>
                  <a:lnTo>
                    <a:pt x="1352" y="282"/>
                  </a:lnTo>
                  <a:lnTo>
                    <a:pt x="1306" y="333"/>
                  </a:lnTo>
                  <a:lnTo>
                    <a:pt x="1259" y="388"/>
                  </a:lnTo>
                  <a:lnTo>
                    <a:pt x="1213" y="447"/>
                  </a:lnTo>
                  <a:lnTo>
                    <a:pt x="1166" y="511"/>
                  </a:lnTo>
                  <a:lnTo>
                    <a:pt x="1121" y="577"/>
                  </a:lnTo>
                  <a:lnTo>
                    <a:pt x="1075" y="646"/>
                  </a:lnTo>
                  <a:lnTo>
                    <a:pt x="1032" y="719"/>
                  </a:lnTo>
                  <a:lnTo>
                    <a:pt x="1012" y="757"/>
                  </a:lnTo>
                  <a:lnTo>
                    <a:pt x="991" y="797"/>
                  </a:lnTo>
                  <a:lnTo>
                    <a:pt x="970" y="836"/>
                  </a:lnTo>
                  <a:lnTo>
                    <a:pt x="950" y="876"/>
                  </a:lnTo>
                  <a:lnTo>
                    <a:pt x="931" y="917"/>
                  </a:lnTo>
                  <a:lnTo>
                    <a:pt x="912" y="958"/>
                  </a:lnTo>
                  <a:lnTo>
                    <a:pt x="894" y="1001"/>
                  </a:lnTo>
                  <a:lnTo>
                    <a:pt x="877" y="1044"/>
                  </a:lnTo>
                  <a:lnTo>
                    <a:pt x="860" y="1088"/>
                  </a:lnTo>
                  <a:lnTo>
                    <a:pt x="844" y="1132"/>
                  </a:lnTo>
                  <a:lnTo>
                    <a:pt x="829" y="1179"/>
                  </a:lnTo>
                  <a:lnTo>
                    <a:pt x="814" y="1224"/>
                  </a:lnTo>
                  <a:lnTo>
                    <a:pt x="801" y="1271"/>
                  </a:lnTo>
                  <a:lnTo>
                    <a:pt x="787" y="1319"/>
                  </a:lnTo>
                  <a:lnTo>
                    <a:pt x="775" y="1367"/>
                  </a:lnTo>
                  <a:lnTo>
                    <a:pt x="764" y="1416"/>
                  </a:lnTo>
                  <a:lnTo>
                    <a:pt x="754" y="1466"/>
                  </a:lnTo>
                  <a:lnTo>
                    <a:pt x="746" y="1515"/>
                  </a:lnTo>
                  <a:lnTo>
                    <a:pt x="737" y="1566"/>
                  </a:lnTo>
                  <a:lnTo>
                    <a:pt x="730" y="1618"/>
                  </a:lnTo>
                  <a:lnTo>
                    <a:pt x="723" y="1669"/>
                  </a:lnTo>
                  <a:lnTo>
                    <a:pt x="720" y="1722"/>
                  </a:lnTo>
                  <a:lnTo>
                    <a:pt x="716" y="1775"/>
                  </a:lnTo>
                  <a:lnTo>
                    <a:pt x="714" y="1829"/>
                  </a:lnTo>
                  <a:lnTo>
                    <a:pt x="712" y="1883"/>
                  </a:lnTo>
                  <a:lnTo>
                    <a:pt x="712" y="1936"/>
                  </a:lnTo>
                  <a:lnTo>
                    <a:pt x="714" y="1992"/>
                  </a:lnTo>
                  <a:lnTo>
                    <a:pt x="716" y="2048"/>
                  </a:lnTo>
                  <a:lnTo>
                    <a:pt x="723" y="2141"/>
                  </a:lnTo>
                  <a:lnTo>
                    <a:pt x="735" y="2237"/>
                  </a:lnTo>
                  <a:lnTo>
                    <a:pt x="747" y="2336"/>
                  </a:lnTo>
                  <a:lnTo>
                    <a:pt x="763" y="2437"/>
                  </a:lnTo>
                  <a:lnTo>
                    <a:pt x="780" y="2540"/>
                  </a:lnTo>
                  <a:lnTo>
                    <a:pt x="801" y="2644"/>
                  </a:lnTo>
                  <a:lnTo>
                    <a:pt x="823" y="2749"/>
                  </a:lnTo>
                  <a:lnTo>
                    <a:pt x="846" y="2856"/>
                  </a:lnTo>
                  <a:lnTo>
                    <a:pt x="872" y="2962"/>
                  </a:lnTo>
                  <a:lnTo>
                    <a:pt x="899" y="3069"/>
                  </a:lnTo>
                  <a:lnTo>
                    <a:pt x="926" y="3176"/>
                  </a:lnTo>
                  <a:lnTo>
                    <a:pt x="955" y="3281"/>
                  </a:lnTo>
                  <a:lnTo>
                    <a:pt x="985" y="3385"/>
                  </a:lnTo>
                  <a:lnTo>
                    <a:pt x="1014" y="3490"/>
                  </a:lnTo>
                  <a:lnTo>
                    <a:pt x="1045" y="3591"/>
                  </a:lnTo>
                  <a:lnTo>
                    <a:pt x="1075" y="3691"/>
                  </a:lnTo>
                  <a:lnTo>
                    <a:pt x="404" y="3521"/>
                  </a:lnTo>
                  <a:lnTo>
                    <a:pt x="0" y="5397"/>
                  </a:lnTo>
                  <a:lnTo>
                    <a:pt x="1362" y="4724"/>
                  </a:lnTo>
                  <a:lnTo>
                    <a:pt x="1768" y="5800"/>
                  </a:lnTo>
                  <a:lnTo>
                    <a:pt x="2174" y="47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79320" y="3735401"/>
              <a:ext cx="5290700" cy="2790202"/>
              <a:chOff x="-5891904" y="3735400"/>
              <a:chExt cx="11328586" cy="5974453"/>
            </a:xfrm>
          </p:grpSpPr>
          <p:cxnSp>
            <p:nvCxnSpPr>
              <p:cNvPr id="77" name="直接连接符 76"/>
              <p:cNvCxnSpPr/>
              <p:nvPr/>
            </p:nvCxnSpPr>
            <p:spPr>
              <a:xfrm flipH="1">
                <a:off x="-5422268" y="3735400"/>
                <a:ext cx="10573889" cy="2509765"/>
              </a:xfrm>
              <a:prstGeom prst="line">
                <a:avLst/>
              </a:prstGeom>
              <a:ln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/>
              <p:nvPr/>
            </p:nvCxnSpPr>
            <p:spPr>
              <a:xfrm rot="168053" flipH="1">
                <a:off x="-321461" y="4154449"/>
                <a:ext cx="5642497" cy="5349329"/>
              </a:xfrm>
              <a:prstGeom prst="line">
                <a:avLst/>
              </a:prstGeom>
              <a:ln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任意多边形 123"/>
              <p:cNvSpPr/>
              <p:nvPr/>
            </p:nvSpPr>
            <p:spPr>
              <a:xfrm>
                <a:off x="-5891904" y="3808553"/>
                <a:ext cx="11328586" cy="5901300"/>
              </a:xfrm>
              <a:custGeom>
                <a:avLst/>
                <a:gdLst>
                  <a:gd name="connsiteX0" fmla="*/ 11092543 w 11179629"/>
                  <a:gd name="connsiteY0" fmla="*/ 0 h 5900058"/>
                  <a:gd name="connsiteX1" fmla="*/ 32657 w 11179629"/>
                  <a:gd name="connsiteY1" fmla="*/ 2732315 h 5900058"/>
                  <a:gd name="connsiteX2" fmla="*/ 0 w 11179629"/>
                  <a:gd name="connsiteY2" fmla="*/ 5900058 h 5900058"/>
                  <a:gd name="connsiteX3" fmla="*/ 4615543 w 11179629"/>
                  <a:gd name="connsiteY3" fmla="*/ 5845629 h 5900058"/>
                  <a:gd name="connsiteX4" fmla="*/ 4702629 w 11179629"/>
                  <a:gd name="connsiteY4" fmla="*/ 5780315 h 5900058"/>
                  <a:gd name="connsiteX5" fmla="*/ 11179629 w 11179629"/>
                  <a:gd name="connsiteY5" fmla="*/ 174172 h 5900058"/>
                  <a:gd name="connsiteX6" fmla="*/ 11092543 w 11179629"/>
                  <a:gd name="connsiteY6" fmla="*/ 0 h 5900058"/>
                  <a:gd name="connsiteX0-1" fmla="*/ 11092543 w 11179629"/>
                  <a:gd name="connsiteY0-2" fmla="*/ 0 h 5900058"/>
                  <a:gd name="connsiteX1-3" fmla="*/ 32657 w 11179629"/>
                  <a:gd name="connsiteY1-4" fmla="*/ 2732315 h 5900058"/>
                  <a:gd name="connsiteX2-5" fmla="*/ 0 w 11179629"/>
                  <a:gd name="connsiteY2-6" fmla="*/ 5900058 h 5900058"/>
                  <a:gd name="connsiteX3-7" fmla="*/ 4615543 w 11179629"/>
                  <a:gd name="connsiteY3-8" fmla="*/ 5845629 h 5900058"/>
                  <a:gd name="connsiteX4-9" fmla="*/ 11179629 w 11179629"/>
                  <a:gd name="connsiteY4-10" fmla="*/ 174172 h 5900058"/>
                  <a:gd name="connsiteX5-11" fmla="*/ 11092543 w 11179629"/>
                  <a:gd name="connsiteY5-12" fmla="*/ 0 h 5900058"/>
                  <a:gd name="connsiteX0-13" fmla="*/ 11092543 w 11179629"/>
                  <a:gd name="connsiteY0-14" fmla="*/ 0 h 5900058"/>
                  <a:gd name="connsiteX1-15" fmla="*/ 32657 w 11179629"/>
                  <a:gd name="connsiteY1-16" fmla="*/ 2732315 h 5900058"/>
                  <a:gd name="connsiteX2-17" fmla="*/ 0 w 11179629"/>
                  <a:gd name="connsiteY2-18" fmla="*/ 5900058 h 5900058"/>
                  <a:gd name="connsiteX3-19" fmla="*/ 4495801 w 11179629"/>
                  <a:gd name="connsiteY3-20" fmla="*/ 5845629 h 5900058"/>
                  <a:gd name="connsiteX4-21" fmla="*/ 11179629 w 11179629"/>
                  <a:gd name="connsiteY4-22" fmla="*/ 174172 h 5900058"/>
                  <a:gd name="connsiteX5-23" fmla="*/ 11092543 w 11179629"/>
                  <a:gd name="connsiteY5-24" fmla="*/ 0 h 5900058"/>
                  <a:gd name="connsiteX0-25" fmla="*/ 11092543 w 11179629"/>
                  <a:gd name="connsiteY0-26" fmla="*/ 0 h 5900058"/>
                  <a:gd name="connsiteX1-27" fmla="*/ 32657 w 11179629"/>
                  <a:gd name="connsiteY1-28" fmla="*/ 2732315 h 5900058"/>
                  <a:gd name="connsiteX2-29" fmla="*/ 0 w 11179629"/>
                  <a:gd name="connsiteY2-30" fmla="*/ 5900058 h 5900058"/>
                  <a:gd name="connsiteX3-31" fmla="*/ 4495801 w 11179629"/>
                  <a:gd name="connsiteY3-32" fmla="*/ 5856515 h 5900058"/>
                  <a:gd name="connsiteX4-33" fmla="*/ 11179629 w 11179629"/>
                  <a:gd name="connsiteY4-34" fmla="*/ 174172 h 5900058"/>
                  <a:gd name="connsiteX5-35" fmla="*/ 11092543 w 11179629"/>
                  <a:gd name="connsiteY5-36" fmla="*/ 0 h 5900058"/>
                  <a:gd name="connsiteX0-37" fmla="*/ 11092543 w 11179629"/>
                  <a:gd name="connsiteY0-38" fmla="*/ 0 h 5900058"/>
                  <a:gd name="connsiteX1-39" fmla="*/ 32657 w 11179629"/>
                  <a:gd name="connsiteY1-40" fmla="*/ 2732315 h 5900058"/>
                  <a:gd name="connsiteX2-41" fmla="*/ 0 w 11179629"/>
                  <a:gd name="connsiteY2-42" fmla="*/ 5900058 h 5900058"/>
                  <a:gd name="connsiteX3-43" fmla="*/ 4495801 w 11179629"/>
                  <a:gd name="connsiteY3-44" fmla="*/ 5856515 h 5900058"/>
                  <a:gd name="connsiteX4-45" fmla="*/ 11179629 w 11179629"/>
                  <a:gd name="connsiteY4-46" fmla="*/ 174172 h 5900058"/>
                  <a:gd name="connsiteX5-47" fmla="*/ 11092543 w 11179629"/>
                  <a:gd name="connsiteY5-48" fmla="*/ 0 h 5900058"/>
                  <a:gd name="connsiteX0-49" fmla="*/ 11092543 w 11203518"/>
                  <a:gd name="connsiteY0-50" fmla="*/ 0 h 5900058"/>
                  <a:gd name="connsiteX1-51" fmla="*/ 32657 w 11203518"/>
                  <a:gd name="connsiteY1-52" fmla="*/ 2732315 h 5900058"/>
                  <a:gd name="connsiteX2-53" fmla="*/ 0 w 11203518"/>
                  <a:gd name="connsiteY2-54" fmla="*/ 5900058 h 5900058"/>
                  <a:gd name="connsiteX3-55" fmla="*/ 4495801 w 11203518"/>
                  <a:gd name="connsiteY3-56" fmla="*/ 5856515 h 5900058"/>
                  <a:gd name="connsiteX4-57" fmla="*/ 11179629 w 11203518"/>
                  <a:gd name="connsiteY4-58" fmla="*/ 174172 h 5900058"/>
                  <a:gd name="connsiteX5-59" fmla="*/ 11092543 w 11203518"/>
                  <a:gd name="connsiteY5-60" fmla="*/ 0 h 5900058"/>
                  <a:gd name="connsiteX0-61" fmla="*/ 11092543 w 11285683"/>
                  <a:gd name="connsiteY0-62" fmla="*/ 0 h 5900058"/>
                  <a:gd name="connsiteX1-63" fmla="*/ 32657 w 11285683"/>
                  <a:gd name="connsiteY1-64" fmla="*/ 2732315 h 5900058"/>
                  <a:gd name="connsiteX2-65" fmla="*/ 0 w 11285683"/>
                  <a:gd name="connsiteY2-66" fmla="*/ 5900058 h 5900058"/>
                  <a:gd name="connsiteX3-67" fmla="*/ 4495801 w 11285683"/>
                  <a:gd name="connsiteY3-68" fmla="*/ 5856515 h 5900058"/>
                  <a:gd name="connsiteX4-69" fmla="*/ 11274808 w 11285683"/>
                  <a:gd name="connsiteY4-70" fmla="*/ 323736 h 5900058"/>
                  <a:gd name="connsiteX5-71" fmla="*/ 11092543 w 11285683"/>
                  <a:gd name="connsiteY5-72" fmla="*/ 0 h 5900058"/>
                  <a:gd name="connsiteX0-73" fmla="*/ 11092543 w 11298490"/>
                  <a:gd name="connsiteY0-74" fmla="*/ 1186 h 5901244"/>
                  <a:gd name="connsiteX1-75" fmla="*/ 32657 w 11298490"/>
                  <a:gd name="connsiteY1-76" fmla="*/ 2733501 h 5901244"/>
                  <a:gd name="connsiteX2-77" fmla="*/ 0 w 11298490"/>
                  <a:gd name="connsiteY2-78" fmla="*/ 5901244 h 5901244"/>
                  <a:gd name="connsiteX3-79" fmla="*/ 4495801 w 11298490"/>
                  <a:gd name="connsiteY3-80" fmla="*/ 5857701 h 5901244"/>
                  <a:gd name="connsiteX4-81" fmla="*/ 11274808 w 11298490"/>
                  <a:gd name="connsiteY4-82" fmla="*/ 324922 h 5901244"/>
                  <a:gd name="connsiteX5-83" fmla="*/ 11092543 w 11298490"/>
                  <a:gd name="connsiteY5-84" fmla="*/ 1186 h 5901244"/>
                  <a:gd name="connsiteX0-85" fmla="*/ 11092543 w 11328585"/>
                  <a:gd name="connsiteY0-86" fmla="*/ 1242 h 5901300"/>
                  <a:gd name="connsiteX1-87" fmla="*/ 32657 w 11328585"/>
                  <a:gd name="connsiteY1-88" fmla="*/ 2733557 h 5901300"/>
                  <a:gd name="connsiteX2-89" fmla="*/ 0 w 11328585"/>
                  <a:gd name="connsiteY2-90" fmla="*/ 5901300 h 5901300"/>
                  <a:gd name="connsiteX3-91" fmla="*/ 4495801 w 11328585"/>
                  <a:gd name="connsiteY3-92" fmla="*/ 5857757 h 5901300"/>
                  <a:gd name="connsiteX4-93" fmla="*/ 11274808 w 11328585"/>
                  <a:gd name="connsiteY4-94" fmla="*/ 324978 h 5901300"/>
                  <a:gd name="connsiteX5-95" fmla="*/ 11092543 w 11328585"/>
                  <a:gd name="connsiteY5-96" fmla="*/ 1242 h 59013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11328585" h="5901300">
                    <a:moveTo>
                      <a:pt x="11092543" y="1242"/>
                    </a:moveTo>
                    <a:lnTo>
                      <a:pt x="32657" y="2733557"/>
                    </a:lnTo>
                    <a:lnTo>
                      <a:pt x="0" y="5901300"/>
                    </a:lnTo>
                    <a:lnTo>
                      <a:pt x="4495801" y="5857757"/>
                    </a:lnTo>
                    <a:cubicBezTo>
                      <a:pt x="6723744" y="3963643"/>
                      <a:pt x="9046865" y="2219092"/>
                      <a:pt x="11274808" y="324978"/>
                    </a:cubicBezTo>
                    <a:cubicBezTo>
                      <a:pt x="11389963" y="243798"/>
                      <a:pt x="11316071" y="-20282"/>
                      <a:pt x="11092543" y="12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10000"/>
                    </a:schemeClr>
                  </a:gs>
                  <a:gs pos="87000">
                    <a:schemeClr val="bg1">
                      <a:alpha val="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0" name="组合 79"/>
          <p:cNvGrpSpPr/>
          <p:nvPr/>
        </p:nvGrpSpPr>
        <p:grpSpPr>
          <a:xfrm>
            <a:off x="520218" y="418450"/>
            <a:ext cx="8013931" cy="944011"/>
            <a:chOff x="520218" y="418450"/>
            <a:chExt cx="8013931" cy="944011"/>
          </a:xfrm>
        </p:grpSpPr>
        <p:sp>
          <p:nvSpPr>
            <p:cNvPr id="81" name="矩形: 圆角 80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1301959" y="418450"/>
              <a:ext cx="7232190" cy="944011"/>
              <a:chOff x="1292231" y="418450"/>
              <a:chExt cx="7232190" cy="944011"/>
            </a:xfrm>
          </p:grpSpPr>
          <p:sp>
            <p:nvSpPr>
              <p:cNvPr id="84" name="文本框 83"/>
              <p:cNvSpPr txBox="1"/>
              <p:nvPr/>
            </p:nvSpPr>
            <p:spPr>
              <a:xfrm>
                <a:off x="1292231" y="418450"/>
                <a:ext cx="3295074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2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结论与展望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85" name="文本框 84"/>
              <p:cNvSpPr txBox="1"/>
              <p:nvPr/>
            </p:nvSpPr>
            <p:spPr>
              <a:xfrm>
                <a:off x="3648081" y="902086"/>
                <a:ext cx="487634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400" dirty="0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总结我国</a:t>
                </a:r>
                <a:r>
                  <a:rPr lang="en-US" altLang="zh-CN" sz="2400" dirty="0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科技发展的辉煌成就</a:t>
                </a:r>
                <a:endParaRPr lang="en-US" altLang="zh-CN" sz="2400" dirty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83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2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3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4" grpId="0" animBg="1"/>
      <p:bldP spid="35" grpId="0" animBg="1"/>
      <p:bldP spid="46" grpId="0" animBg="1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 animBg="1"/>
      <p:bldP spid="65" grpId="1" animBg="1"/>
      <p:bldP spid="65" grpId="2" animBg="1"/>
      <p:bldP spid="65" grpId="3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>
            <p:custDataLst>
              <p:tags r:id="rId1"/>
            </p:custDataLst>
          </p:nvPr>
        </p:nvCxnSpPr>
        <p:spPr>
          <a:xfrm flipV="1">
            <a:off x="1743233" y="3821578"/>
            <a:ext cx="2801137" cy="1580138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6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0D69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593525" y="1928749"/>
            <a:ext cx="880978" cy="880976"/>
            <a:chOff x="1187907" y="1083137"/>
            <a:chExt cx="850422" cy="850420"/>
          </a:xfrm>
        </p:grpSpPr>
        <p:sp>
          <p:nvSpPr>
            <p:cNvPr id="12" name="弧形 11"/>
            <p:cNvSpPr/>
            <p:nvPr>
              <p:custDataLst>
                <p:tags r:id="rId3"/>
              </p:custDataLst>
            </p:nvPr>
          </p:nvSpPr>
          <p:spPr>
            <a:xfrm>
              <a:off x="1187908" y="1083137"/>
              <a:ext cx="850421" cy="850420"/>
            </a:xfrm>
            <a:prstGeom prst="arc">
              <a:avLst>
                <a:gd name="adj1" fmla="val 16515091"/>
                <a:gd name="adj2" fmla="val 8042095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弧形 12"/>
            <p:cNvSpPr/>
            <p:nvPr>
              <p:custDataLst>
                <p:tags r:id="rId4"/>
              </p:custDataLst>
            </p:nvPr>
          </p:nvSpPr>
          <p:spPr>
            <a:xfrm flipH="1">
              <a:off x="1187907" y="1083137"/>
              <a:ext cx="850421" cy="850420"/>
            </a:xfrm>
            <a:prstGeom prst="arc">
              <a:avLst>
                <a:gd name="adj1" fmla="val 19108016"/>
                <a:gd name="adj2" fmla="val 947009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593525" y="1955419"/>
            <a:ext cx="880978" cy="880976"/>
            <a:chOff x="1187907" y="1083137"/>
            <a:chExt cx="850422" cy="850420"/>
          </a:xfrm>
        </p:grpSpPr>
        <p:sp>
          <p:nvSpPr>
            <p:cNvPr id="15" name="弧形 14"/>
            <p:cNvSpPr/>
            <p:nvPr>
              <p:custDataLst>
                <p:tags r:id="rId6"/>
              </p:custDataLst>
            </p:nvPr>
          </p:nvSpPr>
          <p:spPr>
            <a:xfrm flipH="1">
              <a:off x="1187908" y="1083137"/>
              <a:ext cx="850421" cy="850420"/>
            </a:xfrm>
            <a:prstGeom prst="arc">
              <a:avLst>
                <a:gd name="adj1" fmla="val 16221398"/>
                <a:gd name="adj2" fmla="val 17074317"/>
              </a:avLst>
            </a:prstGeom>
            <a:ln w="25400">
              <a:solidFill>
                <a:srgbClr val="62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弧形 15"/>
            <p:cNvSpPr/>
            <p:nvPr>
              <p:custDataLst>
                <p:tags r:id="rId7"/>
              </p:custDataLst>
            </p:nvPr>
          </p:nvSpPr>
          <p:spPr>
            <a:xfrm flipH="1">
              <a:off x="1187907" y="1083137"/>
              <a:ext cx="850421" cy="850420"/>
            </a:xfrm>
            <a:prstGeom prst="arc">
              <a:avLst>
                <a:gd name="adj1" fmla="val 1732279"/>
                <a:gd name="adj2" fmla="val 2508284"/>
              </a:avLst>
            </a:prstGeom>
            <a:ln w="25400">
              <a:solidFill>
                <a:srgbClr val="62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>
            <p:custDataLst>
              <p:tags r:id="rId8"/>
            </p:custDataLst>
          </p:nvPr>
        </p:nvSpPr>
        <p:spPr>
          <a:xfrm rot="16200000">
            <a:off x="593847" y="1873827"/>
            <a:ext cx="989552" cy="989550"/>
          </a:xfrm>
          <a:prstGeom prst="ellipse">
            <a:avLst/>
          </a:prstGeom>
          <a:noFill/>
          <a:ln w="6350">
            <a:gradFill flip="none" rotWithShape="1">
              <a:gsLst>
                <a:gs pos="0">
                  <a:srgbClr val="62FFFF">
                    <a:alpha val="50000"/>
                  </a:srgbClr>
                </a:gs>
                <a:gs pos="82000">
                  <a:srgbClr val="62FFFF">
                    <a:alpha val="2000"/>
                  </a:srgb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791210" y="2101215"/>
            <a:ext cx="462280" cy="58801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Agency FB" panose="020B0503020202020204" pitchFamily="34" charset="0"/>
                <a:ea typeface="锐字锐线俏皮简1.0" panose="02010604000000000000" pitchFamily="2" charset="-122"/>
              </a:rPr>
              <a:t>01</a:t>
            </a:r>
            <a:endParaRPr lang="zh-CN" altLang="en-US" sz="3200" dirty="0">
              <a:solidFill>
                <a:schemeClr val="bg1"/>
              </a:solidFill>
              <a:latin typeface="Agency FB" panose="020B0503020202020204" pitchFamily="34" charset="0"/>
              <a:ea typeface="锐字锐线俏皮简1.0" panose="02010604000000000000" pitchFamily="2" charset="-122"/>
            </a:endParaRPr>
          </a:p>
        </p:txBody>
      </p:sp>
      <p:grpSp>
        <p:nvGrpSpPr>
          <p:cNvPr id="22" name="组合 21"/>
          <p:cNvGrpSpPr/>
          <p:nvPr>
            <p:custDataLst>
              <p:tags r:id="rId10"/>
            </p:custDataLst>
          </p:nvPr>
        </p:nvGrpSpPr>
        <p:grpSpPr>
          <a:xfrm>
            <a:off x="7189418" y="1601361"/>
            <a:ext cx="3571200" cy="1951200"/>
            <a:chOff x="6760066" y="1058669"/>
            <a:chExt cx="4172902" cy="2377244"/>
          </a:xfrm>
        </p:grpSpPr>
        <p:pic>
          <p:nvPicPr>
            <p:cNvPr id="23" name="图片 22"/>
            <p:cNvPicPr/>
            <p:nvPr>
              <p:custDataLst>
                <p:tags r:id="rId11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3" t="7786" r="3683" b="7786"/>
            <a:stretch>
              <a:fillRect/>
            </a:stretch>
          </p:blipFill>
          <p:spPr>
            <a:xfrm>
              <a:off x="6761017" y="1059427"/>
              <a:ext cx="4171951" cy="2376486"/>
            </a:xfrm>
            <a:custGeom>
              <a:avLst/>
              <a:gdLst>
                <a:gd name="connsiteX0" fmla="*/ 447363 w 4171951"/>
                <a:gd name="connsiteY0" fmla="*/ 0 h 2376486"/>
                <a:gd name="connsiteX1" fmla="*/ 3726490 w 4171951"/>
                <a:gd name="connsiteY1" fmla="*/ 0 h 2376486"/>
                <a:gd name="connsiteX2" fmla="*/ 3714122 w 4171951"/>
                <a:gd name="connsiteY2" fmla="*/ 12368 h 2376486"/>
                <a:gd name="connsiteX3" fmla="*/ 4106526 w 4171951"/>
                <a:gd name="connsiteY3" fmla="*/ 12368 h 2376486"/>
                <a:gd name="connsiteX4" fmla="*/ 4162546 w 4171951"/>
                <a:gd name="connsiteY4" fmla="*/ 68387 h 2376486"/>
                <a:gd name="connsiteX5" fmla="*/ 4162545 w 4171951"/>
                <a:gd name="connsiteY5" fmla="*/ 429749 h 2376486"/>
                <a:gd name="connsiteX6" fmla="*/ 4171951 w 4171951"/>
                <a:gd name="connsiteY6" fmla="*/ 439155 h 2376486"/>
                <a:gd name="connsiteX7" fmla="*/ 4171951 w 4171951"/>
                <a:gd name="connsiteY7" fmla="*/ 1938848 h 2376486"/>
                <a:gd name="connsiteX8" fmla="*/ 4162545 w 4171951"/>
                <a:gd name="connsiteY8" fmla="*/ 1948254 h 2376486"/>
                <a:gd name="connsiteX9" fmla="*/ 4162546 w 4171951"/>
                <a:gd name="connsiteY9" fmla="*/ 2309616 h 2376486"/>
                <a:gd name="connsiteX10" fmla="*/ 4106526 w 4171951"/>
                <a:gd name="connsiteY10" fmla="*/ 2365635 h 2376486"/>
                <a:gd name="connsiteX11" fmla="*/ 3714122 w 4171951"/>
                <a:gd name="connsiteY11" fmla="*/ 2365635 h 2376486"/>
                <a:gd name="connsiteX12" fmla="*/ 3724973 w 4171951"/>
                <a:gd name="connsiteY12" fmla="*/ 2376486 h 2376486"/>
                <a:gd name="connsiteX13" fmla="*/ 448880 w 4171951"/>
                <a:gd name="connsiteY13" fmla="*/ 2376486 h 2376486"/>
                <a:gd name="connsiteX14" fmla="*/ 459730 w 4171951"/>
                <a:gd name="connsiteY14" fmla="*/ 2365635 h 2376486"/>
                <a:gd name="connsiteX15" fmla="*/ 67326 w 4171951"/>
                <a:gd name="connsiteY15" fmla="*/ 2365635 h 2376486"/>
                <a:gd name="connsiteX16" fmla="*/ 11306 w 4171951"/>
                <a:gd name="connsiteY16" fmla="*/ 2309616 h 2376486"/>
                <a:gd name="connsiteX17" fmla="*/ 11307 w 4171951"/>
                <a:gd name="connsiteY17" fmla="*/ 1948254 h 2376486"/>
                <a:gd name="connsiteX18" fmla="*/ 0 w 4171951"/>
                <a:gd name="connsiteY18" fmla="*/ 1936947 h 2376486"/>
                <a:gd name="connsiteX19" fmla="*/ 0 w 4171951"/>
                <a:gd name="connsiteY19" fmla="*/ 441057 h 2376486"/>
                <a:gd name="connsiteX20" fmla="*/ 11307 w 4171951"/>
                <a:gd name="connsiteY20" fmla="*/ 429749 h 2376486"/>
                <a:gd name="connsiteX21" fmla="*/ 11306 w 4171951"/>
                <a:gd name="connsiteY21" fmla="*/ 68387 h 2376486"/>
                <a:gd name="connsiteX22" fmla="*/ 67326 w 4171951"/>
                <a:gd name="connsiteY22" fmla="*/ 12368 h 2376486"/>
                <a:gd name="connsiteX23" fmla="*/ 459730 w 4171951"/>
                <a:gd name="connsiteY23" fmla="*/ 12368 h 237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71951" h="2376486">
                  <a:moveTo>
                    <a:pt x="447363" y="0"/>
                  </a:moveTo>
                  <a:lnTo>
                    <a:pt x="3726490" y="0"/>
                  </a:lnTo>
                  <a:lnTo>
                    <a:pt x="3714122" y="12368"/>
                  </a:lnTo>
                  <a:lnTo>
                    <a:pt x="4106526" y="12368"/>
                  </a:lnTo>
                  <a:lnTo>
                    <a:pt x="4162546" y="68387"/>
                  </a:lnTo>
                  <a:lnTo>
                    <a:pt x="4162545" y="429749"/>
                  </a:lnTo>
                  <a:lnTo>
                    <a:pt x="4171951" y="439155"/>
                  </a:lnTo>
                  <a:lnTo>
                    <a:pt x="4171951" y="1938848"/>
                  </a:lnTo>
                  <a:lnTo>
                    <a:pt x="4162545" y="1948254"/>
                  </a:lnTo>
                  <a:lnTo>
                    <a:pt x="4162546" y="2309616"/>
                  </a:lnTo>
                  <a:lnTo>
                    <a:pt x="4106526" y="2365635"/>
                  </a:lnTo>
                  <a:lnTo>
                    <a:pt x="3714122" y="2365635"/>
                  </a:lnTo>
                  <a:lnTo>
                    <a:pt x="3724973" y="2376486"/>
                  </a:lnTo>
                  <a:lnTo>
                    <a:pt x="448880" y="2376486"/>
                  </a:lnTo>
                  <a:lnTo>
                    <a:pt x="459730" y="2365635"/>
                  </a:lnTo>
                  <a:lnTo>
                    <a:pt x="67326" y="2365635"/>
                  </a:lnTo>
                  <a:lnTo>
                    <a:pt x="11306" y="2309616"/>
                  </a:lnTo>
                  <a:lnTo>
                    <a:pt x="11307" y="1948254"/>
                  </a:lnTo>
                  <a:lnTo>
                    <a:pt x="0" y="1936947"/>
                  </a:lnTo>
                  <a:lnTo>
                    <a:pt x="0" y="441057"/>
                  </a:lnTo>
                  <a:lnTo>
                    <a:pt x="11307" y="429749"/>
                  </a:lnTo>
                  <a:lnTo>
                    <a:pt x="11306" y="68387"/>
                  </a:lnTo>
                  <a:lnTo>
                    <a:pt x="67326" y="12368"/>
                  </a:lnTo>
                  <a:lnTo>
                    <a:pt x="459730" y="12368"/>
                  </a:lnTo>
                  <a:close/>
                </a:path>
              </a:pathLst>
            </a:custGeom>
          </p:spPr>
        </p:pic>
        <p:sp>
          <p:nvSpPr>
            <p:cNvPr id="24" name="矩形 23"/>
            <p:cNvSpPr/>
            <p:nvPr>
              <p:custDataLst>
                <p:tags r:id="rId13"/>
              </p:custDataLst>
            </p:nvPr>
          </p:nvSpPr>
          <p:spPr>
            <a:xfrm>
              <a:off x="6760066" y="1058669"/>
              <a:ext cx="4171951" cy="2376486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任意多边形 90"/>
          <p:cNvSpPr/>
          <p:nvPr>
            <p:custDataLst>
              <p:tags r:id="rId14"/>
            </p:custDataLst>
          </p:nvPr>
        </p:nvSpPr>
        <p:spPr>
          <a:xfrm>
            <a:off x="6875581" y="1436014"/>
            <a:ext cx="444518" cy="437913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任意多边形 91"/>
          <p:cNvSpPr/>
          <p:nvPr>
            <p:custDataLst>
              <p:tags r:id="rId15"/>
            </p:custDataLst>
          </p:nvPr>
        </p:nvSpPr>
        <p:spPr>
          <a:xfrm flipH="1">
            <a:off x="10625269" y="1436014"/>
            <a:ext cx="444518" cy="437913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任意多边形 92"/>
          <p:cNvSpPr/>
          <p:nvPr>
            <p:custDataLst>
              <p:tags r:id="rId16"/>
            </p:custDataLst>
          </p:nvPr>
        </p:nvSpPr>
        <p:spPr>
          <a:xfrm flipV="1">
            <a:off x="6875581" y="3305426"/>
            <a:ext cx="444518" cy="437915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 93"/>
          <p:cNvSpPr/>
          <p:nvPr>
            <p:custDataLst>
              <p:tags r:id="rId17"/>
            </p:custDataLst>
          </p:nvPr>
        </p:nvSpPr>
        <p:spPr>
          <a:xfrm flipH="1" flipV="1">
            <a:off x="10625269" y="3383531"/>
            <a:ext cx="444518" cy="437915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>
            <p:custDataLst>
              <p:tags r:id="rId18"/>
            </p:custDataLst>
          </p:nvPr>
        </p:nvGrpSpPr>
        <p:grpSpPr>
          <a:xfrm>
            <a:off x="10625736" y="4893402"/>
            <a:ext cx="880978" cy="880976"/>
            <a:chOff x="10072070" y="3804565"/>
            <a:chExt cx="850422" cy="850420"/>
          </a:xfrm>
        </p:grpSpPr>
        <p:sp>
          <p:nvSpPr>
            <p:cNvPr id="31" name="弧形 30"/>
            <p:cNvSpPr/>
            <p:nvPr>
              <p:custDataLst>
                <p:tags r:id="rId19"/>
              </p:custDataLst>
            </p:nvPr>
          </p:nvSpPr>
          <p:spPr>
            <a:xfrm flipH="1">
              <a:off x="10072070" y="3804565"/>
              <a:ext cx="850421" cy="850420"/>
            </a:xfrm>
            <a:prstGeom prst="arc">
              <a:avLst>
                <a:gd name="adj1" fmla="val 16515091"/>
                <a:gd name="adj2" fmla="val 8042095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弧形 31"/>
            <p:cNvSpPr/>
            <p:nvPr>
              <p:custDataLst>
                <p:tags r:id="rId20"/>
              </p:custDataLst>
            </p:nvPr>
          </p:nvSpPr>
          <p:spPr>
            <a:xfrm>
              <a:off x="10072071" y="3804565"/>
              <a:ext cx="850421" cy="850420"/>
            </a:xfrm>
            <a:prstGeom prst="arc">
              <a:avLst>
                <a:gd name="adj1" fmla="val 19108016"/>
                <a:gd name="adj2" fmla="val 947009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>
            <p:custDataLst>
              <p:tags r:id="rId21"/>
            </p:custDataLst>
          </p:nvPr>
        </p:nvGrpSpPr>
        <p:grpSpPr>
          <a:xfrm>
            <a:off x="10625736" y="4893402"/>
            <a:ext cx="880978" cy="880976"/>
            <a:chOff x="10072070" y="3804565"/>
            <a:chExt cx="850422" cy="850420"/>
          </a:xfrm>
        </p:grpSpPr>
        <p:sp>
          <p:nvSpPr>
            <p:cNvPr id="34" name="弧形 33"/>
            <p:cNvSpPr/>
            <p:nvPr>
              <p:custDataLst>
                <p:tags r:id="rId22"/>
              </p:custDataLst>
            </p:nvPr>
          </p:nvSpPr>
          <p:spPr>
            <a:xfrm>
              <a:off x="10072070" y="3804565"/>
              <a:ext cx="850421" cy="850420"/>
            </a:xfrm>
            <a:prstGeom prst="arc">
              <a:avLst>
                <a:gd name="adj1" fmla="val 16221398"/>
                <a:gd name="adj2" fmla="val 17074317"/>
              </a:avLst>
            </a:prstGeom>
            <a:ln w="25400">
              <a:solidFill>
                <a:srgbClr val="62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5" name="弧形 34"/>
            <p:cNvSpPr/>
            <p:nvPr>
              <p:custDataLst>
                <p:tags r:id="rId23"/>
              </p:custDataLst>
            </p:nvPr>
          </p:nvSpPr>
          <p:spPr>
            <a:xfrm>
              <a:off x="10072071" y="3804565"/>
              <a:ext cx="850421" cy="850420"/>
            </a:xfrm>
            <a:prstGeom prst="arc">
              <a:avLst>
                <a:gd name="adj1" fmla="val 1732279"/>
                <a:gd name="adj2" fmla="val 2508284"/>
              </a:avLst>
            </a:prstGeom>
            <a:ln w="25400">
              <a:solidFill>
                <a:srgbClr val="62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椭圆 35"/>
          <p:cNvSpPr/>
          <p:nvPr>
            <p:custDataLst>
              <p:tags r:id="rId24"/>
            </p:custDataLst>
          </p:nvPr>
        </p:nvSpPr>
        <p:spPr>
          <a:xfrm rot="5400000" flipH="1">
            <a:off x="10516840" y="4839115"/>
            <a:ext cx="989552" cy="989550"/>
          </a:xfrm>
          <a:prstGeom prst="ellipse">
            <a:avLst/>
          </a:prstGeom>
          <a:noFill/>
          <a:ln w="6350">
            <a:gradFill flip="none" rotWithShape="1">
              <a:gsLst>
                <a:gs pos="0">
                  <a:srgbClr val="62FFFF">
                    <a:alpha val="50000"/>
                  </a:srgbClr>
                </a:gs>
                <a:gs pos="82000">
                  <a:srgbClr val="62FFFF">
                    <a:alpha val="0"/>
                  </a:srgb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25"/>
            </p:custDataLst>
          </p:nvPr>
        </p:nvSpPr>
        <p:spPr>
          <a:xfrm flipH="1">
            <a:off x="10765820" y="5030995"/>
            <a:ext cx="541688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Agency FB" panose="020B0503020202020204" pitchFamily="34" charset="0"/>
                <a:ea typeface="锐字锐线俏皮简1.0" panose="02010604000000000000" pitchFamily="2" charset="-122"/>
              </a:rPr>
              <a:t>02</a:t>
            </a:r>
            <a:endParaRPr lang="zh-CN" altLang="en-US" sz="3200" dirty="0">
              <a:solidFill>
                <a:schemeClr val="bg1"/>
              </a:solidFill>
              <a:latin typeface="Agency FB" panose="020B0503020202020204" pitchFamily="34" charset="0"/>
              <a:ea typeface="锐字锐线俏皮简1.0" panose="02010604000000000000" pitchFamily="2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26"/>
            </p:custDataLst>
          </p:nvPr>
        </p:nvGrpSpPr>
        <p:grpSpPr>
          <a:xfrm>
            <a:off x="1525270" y="4313555"/>
            <a:ext cx="3572510" cy="1950720"/>
            <a:chOff x="1177432" y="3793750"/>
            <a:chExt cx="4171951" cy="2376486"/>
          </a:xfrm>
        </p:grpSpPr>
        <p:pic>
          <p:nvPicPr>
            <p:cNvPr id="41" name="图片 40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0" r="3271" b="7523"/>
            <a:stretch>
              <a:fillRect/>
            </a:stretch>
          </p:blipFill>
          <p:spPr>
            <a:xfrm>
              <a:off x="1177432" y="3793750"/>
              <a:ext cx="4171951" cy="2376486"/>
            </a:xfrm>
            <a:custGeom>
              <a:avLst/>
              <a:gdLst>
                <a:gd name="connsiteX0" fmla="*/ 447363 w 4171951"/>
                <a:gd name="connsiteY0" fmla="*/ 0 h 2376486"/>
                <a:gd name="connsiteX1" fmla="*/ 3726490 w 4171951"/>
                <a:gd name="connsiteY1" fmla="*/ 0 h 2376486"/>
                <a:gd name="connsiteX2" fmla="*/ 3714122 w 4171951"/>
                <a:gd name="connsiteY2" fmla="*/ 12368 h 2376486"/>
                <a:gd name="connsiteX3" fmla="*/ 4106526 w 4171951"/>
                <a:gd name="connsiteY3" fmla="*/ 12368 h 2376486"/>
                <a:gd name="connsiteX4" fmla="*/ 4162546 w 4171951"/>
                <a:gd name="connsiteY4" fmla="*/ 68387 h 2376486"/>
                <a:gd name="connsiteX5" fmla="*/ 4162545 w 4171951"/>
                <a:gd name="connsiteY5" fmla="*/ 429749 h 2376486"/>
                <a:gd name="connsiteX6" fmla="*/ 4171951 w 4171951"/>
                <a:gd name="connsiteY6" fmla="*/ 439155 h 2376486"/>
                <a:gd name="connsiteX7" fmla="*/ 4171951 w 4171951"/>
                <a:gd name="connsiteY7" fmla="*/ 1938848 h 2376486"/>
                <a:gd name="connsiteX8" fmla="*/ 4162545 w 4171951"/>
                <a:gd name="connsiteY8" fmla="*/ 1948254 h 2376486"/>
                <a:gd name="connsiteX9" fmla="*/ 4162546 w 4171951"/>
                <a:gd name="connsiteY9" fmla="*/ 2309616 h 2376486"/>
                <a:gd name="connsiteX10" fmla="*/ 4106526 w 4171951"/>
                <a:gd name="connsiteY10" fmla="*/ 2365635 h 2376486"/>
                <a:gd name="connsiteX11" fmla="*/ 3714122 w 4171951"/>
                <a:gd name="connsiteY11" fmla="*/ 2365635 h 2376486"/>
                <a:gd name="connsiteX12" fmla="*/ 3724973 w 4171951"/>
                <a:gd name="connsiteY12" fmla="*/ 2376486 h 2376486"/>
                <a:gd name="connsiteX13" fmla="*/ 448880 w 4171951"/>
                <a:gd name="connsiteY13" fmla="*/ 2376486 h 2376486"/>
                <a:gd name="connsiteX14" fmla="*/ 459730 w 4171951"/>
                <a:gd name="connsiteY14" fmla="*/ 2365635 h 2376486"/>
                <a:gd name="connsiteX15" fmla="*/ 67326 w 4171951"/>
                <a:gd name="connsiteY15" fmla="*/ 2365635 h 2376486"/>
                <a:gd name="connsiteX16" fmla="*/ 11306 w 4171951"/>
                <a:gd name="connsiteY16" fmla="*/ 2309616 h 2376486"/>
                <a:gd name="connsiteX17" fmla="*/ 11307 w 4171951"/>
                <a:gd name="connsiteY17" fmla="*/ 1948254 h 2376486"/>
                <a:gd name="connsiteX18" fmla="*/ 0 w 4171951"/>
                <a:gd name="connsiteY18" fmla="*/ 1936947 h 2376486"/>
                <a:gd name="connsiteX19" fmla="*/ 0 w 4171951"/>
                <a:gd name="connsiteY19" fmla="*/ 441057 h 2376486"/>
                <a:gd name="connsiteX20" fmla="*/ 11307 w 4171951"/>
                <a:gd name="connsiteY20" fmla="*/ 429749 h 2376486"/>
                <a:gd name="connsiteX21" fmla="*/ 11306 w 4171951"/>
                <a:gd name="connsiteY21" fmla="*/ 68387 h 2376486"/>
                <a:gd name="connsiteX22" fmla="*/ 67326 w 4171951"/>
                <a:gd name="connsiteY22" fmla="*/ 12368 h 2376486"/>
                <a:gd name="connsiteX23" fmla="*/ 459730 w 4171951"/>
                <a:gd name="connsiteY23" fmla="*/ 12368 h 237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171951" h="2376486">
                  <a:moveTo>
                    <a:pt x="447363" y="0"/>
                  </a:moveTo>
                  <a:lnTo>
                    <a:pt x="3726490" y="0"/>
                  </a:lnTo>
                  <a:lnTo>
                    <a:pt x="3714122" y="12368"/>
                  </a:lnTo>
                  <a:lnTo>
                    <a:pt x="4106526" y="12368"/>
                  </a:lnTo>
                  <a:lnTo>
                    <a:pt x="4162546" y="68387"/>
                  </a:lnTo>
                  <a:lnTo>
                    <a:pt x="4162545" y="429749"/>
                  </a:lnTo>
                  <a:lnTo>
                    <a:pt x="4171951" y="439155"/>
                  </a:lnTo>
                  <a:lnTo>
                    <a:pt x="4171951" y="1938848"/>
                  </a:lnTo>
                  <a:lnTo>
                    <a:pt x="4162545" y="1948254"/>
                  </a:lnTo>
                  <a:lnTo>
                    <a:pt x="4162546" y="2309616"/>
                  </a:lnTo>
                  <a:lnTo>
                    <a:pt x="4106526" y="2365635"/>
                  </a:lnTo>
                  <a:lnTo>
                    <a:pt x="3714122" y="2365635"/>
                  </a:lnTo>
                  <a:lnTo>
                    <a:pt x="3724973" y="2376486"/>
                  </a:lnTo>
                  <a:lnTo>
                    <a:pt x="448880" y="2376486"/>
                  </a:lnTo>
                  <a:lnTo>
                    <a:pt x="459730" y="2365635"/>
                  </a:lnTo>
                  <a:lnTo>
                    <a:pt x="67326" y="2365635"/>
                  </a:lnTo>
                  <a:lnTo>
                    <a:pt x="11306" y="2309616"/>
                  </a:lnTo>
                  <a:lnTo>
                    <a:pt x="11307" y="1948254"/>
                  </a:lnTo>
                  <a:lnTo>
                    <a:pt x="0" y="1936947"/>
                  </a:lnTo>
                  <a:lnTo>
                    <a:pt x="0" y="441057"/>
                  </a:lnTo>
                  <a:lnTo>
                    <a:pt x="11307" y="429749"/>
                  </a:lnTo>
                  <a:lnTo>
                    <a:pt x="11306" y="68387"/>
                  </a:lnTo>
                  <a:lnTo>
                    <a:pt x="67326" y="12368"/>
                  </a:lnTo>
                  <a:lnTo>
                    <a:pt x="459730" y="12368"/>
                  </a:lnTo>
                  <a:close/>
                </a:path>
              </a:pathLst>
            </a:custGeom>
          </p:spPr>
        </p:pic>
        <p:sp>
          <p:nvSpPr>
            <p:cNvPr id="42" name="矩形 41"/>
            <p:cNvSpPr/>
            <p:nvPr>
              <p:custDataLst>
                <p:tags r:id="rId29"/>
              </p:custDataLst>
            </p:nvPr>
          </p:nvSpPr>
          <p:spPr>
            <a:xfrm>
              <a:off x="1177432" y="3793750"/>
              <a:ext cx="4171951" cy="2376486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任意多边形 101"/>
          <p:cNvSpPr/>
          <p:nvPr>
            <p:custDataLst>
              <p:tags r:id="rId30"/>
            </p:custDataLst>
          </p:nvPr>
        </p:nvSpPr>
        <p:spPr>
          <a:xfrm flipH="1">
            <a:off x="4892159" y="4046457"/>
            <a:ext cx="444518" cy="437913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 102"/>
          <p:cNvSpPr/>
          <p:nvPr>
            <p:custDataLst>
              <p:tags r:id="rId31"/>
            </p:custDataLst>
          </p:nvPr>
        </p:nvSpPr>
        <p:spPr>
          <a:xfrm>
            <a:off x="1204701" y="4115037"/>
            <a:ext cx="444518" cy="437913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 103"/>
          <p:cNvSpPr/>
          <p:nvPr>
            <p:custDataLst>
              <p:tags r:id="rId32"/>
            </p:custDataLst>
          </p:nvPr>
        </p:nvSpPr>
        <p:spPr>
          <a:xfrm flipH="1" flipV="1">
            <a:off x="4892159" y="5978734"/>
            <a:ext cx="444518" cy="437915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任意多边形 104"/>
          <p:cNvSpPr/>
          <p:nvPr>
            <p:custDataLst>
              <p:tags r:id="rId33"/>
            </p:custDataLst>
          </p:nvPr>
        </p:nvSpPr>
        <p:spPr>
          <a:xfrm flipV="1">
            <a:off x="1209781" y="5978734"/>
            <a:ext cx="444518" cy="437915"/>
          </a:xfrm>
          <a:custGeom>
            <a:avLst/>
            <a:gdLst>
              <a:gd name="connsiteX0" fmla="*/ 76384 w 725149"/>
              <a:gd name="connsiteY0" fmla="*/ 0 h 714376"/>
              <a:gd name="connsiteX1" fmla="*/ 212910 w 725149"/>
              <a:gd name="connsiteY1" fmla="*/ 1519 h 714376"/>
              <a:gd name="connsiteX2" fmla="*/ 406449 w 725149"/>
              <a:gd name="connsiteY2" fmla="*/ 1519 h 714376"/>
              <a:gd name="connsiteX3" fmla="*/ 362726 w 725149"/>
              <a:gd name="connsiteY3" fmla="*/ 45243 h 714376"/>
              <a:gd name="connsiteX4" fmla="*/ 693346 w 725149"/>
              <a:gd name="connsiteY4" fmla="*/ 45244 h 714376"/>
              <a:gd name="connsiteX5" fmla="*/ 725149 w 725149"/>
              <a:gd name="connsiteY5" fmla="*/ 77048 h 714376"/>
              <a:gd name="connsiteX6" fmla="*/ 156851 w 725149"/>
              <a:gd name="connsiteY6" fmla="*/ 77048 h 714376"/>
              <a:gd name="connsiteX7" fmla="*/ 75720 w 725149"/>
              <a:gd name="connsiteY7" fmla="*/ 158178 h 714376"/>
              <a:gd name="connsiteX8" fmla="*/ 75722 w 725149"/>
              <a:gd name="connsiteY8" fmla="*/ 681520 h 714376"/>
              <a:gd name="connsiteX9" fmla="*/ 42866 w 725149"/>
              <a:gd name="connsiteY9" fmla="*/ 714376 h 714376"/>
              <a:gd name="connsiteX10" fmla="*/ 42865 w 725149"/>
              <a:gd name="connsiteY10" fmla="*/ 387498 h 714376"/>
              <a:gd name="connsiteX11" fmla="*/ 745 w 725149"/>
              <a:gd name="connsiteY11" fmla="*/ 429618 h 714376"/>
              <a:gd name="connsiteX12" fmla="*/ 0 w 725149"/>
              <a:gd name="connsiteY12" fmla="*/ 429619 h 714376"/>
              <a:gd name="connsiteX13" fmla="*/ 1 w 725149"/>
              <a:gd name="connsiteY13" fmla="*/ 134343 h 714376"/>
              <a:gd name="connsiteX14" fmla="*/ 646 w 725149"/>
              <a:gd name="connsiteY14" fmla="*/ 134343 h 714376"/>
              <a:gd name="connsiteX15" fmla="*/ 1 w 725149"/>
              <a:gd name="connsiteY15" fmla="*/ 76381 h 71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5149" h="714376">
                <a:moveTo>
                  <a:pt x="76384" y="0"/>
                </a:moveTo>
                <a:lnTo>
                  <a:pt x="212910" y="1519"/>
                </a:lnTo>
                <a:lnTo>
                  <a:pt x="406449" y="1519"/>
                </a:lnTo>
                <a:lnTo>
                  <a:pt x="362726" y="45243"/>
                </a:lnTo>
                <a:lnTo>
                  <a:pt x="693346" y="45244"/>
                </a:lnTo>
                <a:lnTo>
                  <a:pt x="725149" y="77048"/>
                </a:lnTo>
                <a:lnTo>
                  <a:pt x="156851" y="77048"/>
                </a:lnTo>
                <a:lnTo>
                  <a:pt x="75720" y="158178"/>
                </a:lnTo>
                <a:lnTo>
                  <a:pt x="75722" y="681520"/>
                </a:lnTo>
                <a:lnTo>
                  <a:pt x="42866" y="714376"/>
                </a:lnTo>
                <a:lnTo>
                  <a:pt x="42865" y="387498"/>
                </a:lnTo>
                <a:lnTo>
                  <a:pt x="745" y="429618"/>
                </a:lnTo>
                <a:lnTo>
                  <a:pt x="0" y="429619"/>
                </a:lnTo>
                <a:lnTo>
                  <a:pt x="1" y="134343"/>
                </a:lnTo>
                <a:lnTo>
                  <a:pt x="646" y="134343"/>
                </a:lnTo>
                <a:lnTo>
                  <a:pt x="1" y="76381"/>
                </a:lnTo>
                <a:close/>
              </a:path>
            </a:pathLst>
          </a:custGeom>
          <a:solidFill>
            <a:srgbClr val="62FFFF"/>
          </a:solidFill>
          <a:ln>
            <a:noFill/>
          </a:ln>
          <a:effectLst>
            <a:outerShdw blurRad="63500" algn="ctr" rotWithShape="0">
              <a:srgbClr val="01E2B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520218" y="418450"/>
            <a:ext cx="7913601" cy="944011"/>
            <a:chOff x="520218" y="418450"/>
            <a:chExt cx="7913601" cy="944011"/>
          </a:xfrm>
        </p:grpSpPr>
        <p:sp>
          <p:nvSpPr>
            <p:cNvPr id="49" name="矩形: 圆角 48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301959" y="418450"/>
              <a:ext cx="7131860" cy="944011"/>
              <a:chOff x="1292231" y="418450"/>
              <a:chExt cx="7131860" cy="944011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1292231" y="418450"/>
                <a:ext cx="3295074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defRPr/>
                </a:pPr>
                <a:r>
                  <a:rPr lang="zh-CN" altLang="en-US" sz="2800" b="1" noProof="0" dirty="0">
                    <a:ln>
                      <a:noFill/>
                    </a:ln>
                    <a:solidFill>
                      <a:srgbClr val="62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结论与展望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3547751" y="902086"/>
                <a:ext cx="487634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400" dirty="0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 对未来科技发展的展望和期待</a:t>
                </a:r>
                <a:endParaRPr lang="en-US" altLang="zh-CN" sz="2400" dirty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51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>
            <p:custDataLst>
              <p:tags r:id="rId34"/>
            </p:custDataLst>
          </p:nvPr>
        </p:nvGrpSpPr>
        <p:grpSpPr>
          <a:xfrm>
            <a:off x="1474470" y="1254760"/>
            <a:ext cx="4458970" cy="2791196"/>
            <a:chOff x="-2286766" y="1787957"/>
            <a:chExt cx="3214284" cy="2624502"/>
          </a:xfrm>
        </p:grpSpPr>
        <p:sp>
          <p:nvSpPr>
            <p:cNvPr id="57" name="矩形 56"/>
            <p:cNvSpPr/>
            <p:nvPr>
              <p:custDataLst>
                <p:tags r:id="rId35"/>
              </p:custDataLst>
            </p:nvPr>
          </p:nvSpPr>
          <p:spPr>
            <a:xfrm>
              <a:off x="-2286766" y="2140581"/>
              <a:ext cx="3214284" cy="227187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中国致力于在2035年之前成为全球科技创新的领导者。通过强化基础研究和应用研究，中国希望在量子信息科学、生物技术、人工智能等前沿领域取得重大突破。这不仅有助于提升国家竞争力，还将推动相关产业的快速发展，为经济增长提供新动力。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58" name="矩形 57"/>
            <p:cNvSpPr/>
            <p:nvPr>
              <p:custDataLst>
                <p:tags r:id="rId36"/>
              </p:custDataLst>
            </p:nvPr>
          </p:nvSpPr>
          <p:spPr>
            <a:xfrm>
              <a:off x="-1686050" y="1787957"/>
              <a:ext cx="2011680" cy="50214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科技创新引领全球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grpSp>
        <p:nvGrpSpPr>
          <p:cNvPr id="59" name="组合 58"/>
          <p:cNvGrpSpPr/>
          <p:nvPr>
            <p:custDataLst>
              <p:tags r:id="rId37"/>
            </p:custDataLst>
          </p:nvPr>
        </p:nvGrpSpPr>
        <p:grpSpPr>
          <a:xfrm>
            <a:off x="6095365" y="4046217"/>
            <a:ext cx="4608830" cy="1728473"/>
            <a:chOff x="-3409127" y="2313142"/>
            <a:chExt cx="4068078" cy="246365"/>
          </a:xfrm>
        </p:grpSpPr>
        <p:sp>
          <p:nvSpPr>
            <p:cNvPr id="60" name="矩形 59"/>
            <p:cNvSpPr/>
            <p:nvPr>
              <p:custDataLst>
                <p:tags r:id="rId38"/>
              </p:custDataLst>
            </p:nvPr>
          </p:nvSpPr>
          <p:spPr>
            <a:xfrm>
              <a:off x="-3409127" y="2366452"/>
              <a:ext cx="4068078" cy="193055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中国正努力实现从高速增长向高质量发展的转变，重视环境保护和资源节约。通过推广新能源技术和绿色制造，以及实施严格的环保政策，中国期望在未来几十年内建立一个更加可持续的经济体系。这一战略不仅有助于应对全球气候变化挑战，还能促进国内外环境的持续改善。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61" name="矩形 60"/>
            <p:cNvSpPr/>
            <p:nvPr>
              <p:custDataLst>
                <p:tags r:id="rId39"/>
              </p:custDataLst>
            </p:nvPr>
          </p:nvSpPr>
          <p:spPr>
            <a:xfrm>
              <a:off x="-2964093" y="2313142"/>
              <a:ext cx="3177450" cy="53310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构建绿色可持续发展模式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99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49"/>
                            </p:stCondLst>
                            <p:childTnLst>
                              <p:par>
                                <p:cTn id="1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1" grpId="0"/>
      <p:bldP spid="25" grpId="0" bldLvl="0" animBg="1"/>
      <p:bldP spid="26" grpId="0" bldLvl="0" animBg="1"/>
      <p:bldP spid="27" grpId="0" bldLvl="0" animBg="1"/>
      <p:bldP spid="28" grpId="0" bldLvl="0" animBg="1"/>
      <p:bldP spid="36" grpId="0" bldLvl="0" animBg="1"/>
      <p:bldP spid="39" grpId="0"/>
      <p:bldP spid="43" grpId="0" bldLvl="0" animBg="1"/>
      <p:bldP spid="44" grpId="0" bldLvl="0" animBg="1"/>
      <p:bldP spid="45" grpId="0" bldLvl="0" animBg="1"/>
      <p:bldP spid="4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36688" y="2597576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汉仪菱心体简" panose="02010609000101010101" pitchFamily="49" charset="-122"/>
                <a:ea typeface="汉仪菱心体简" panose="02010609000101010101" pitchFamily="49" charset="-122"/>
                <a:cs typeface="+mn-cs"/>
              </a:rPr>
              <a:t>感谢您的观看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effectLst/>
              <a:uLnTx/>
              <a:uFillTx/>
              <a:latin typeface="汉仪菱心体简" panose="02010609000101010101" pitchFamily="49" charset="-122"/>
              <a:ea typeface="汉仪菱心体简" panose="02010609000101010101" pitchFamily="49" charset="-122"/>
              <a:cs typeface="+mn-cs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5615422" y="4127500"/>
            <a:ext cx="961157" cy="0"/>
          </a:xfrm>
          <a:prstGeom prst="line">
            <a:avLst/>
          </a:prstGeom>
          <a:ln w="38100">
            <a:solidFill>
              <a:srgbClr val="0D6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164455" y="4590415"/>
            <a:ext cx="18630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00B0F0"/>
                </a:solidFill>
              </a:rPr>
              <a:t>制作人：张焕斌</a:t>
            </a:r>
            <a:endParaRPr lang="zh-CN" altLang="en-US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99761" y="3013501"/>
            <a:ext cx="179247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dirty="0"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latin typeface="Agency FB" panose="020B0503020202020204" pitchFamily="34" charset="0"/>
              </a:rPr>
              <a:t>PART  01</a:t>
            </a:r>
            <a:endParaRPr lang="zh-CN" altLang="en-US" sz="4800" dirty="0"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latin typeface="Agency FB" panose="020B050302020202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自由: 形状 148"/>
          <p:cNvSpPr/>
          <p:nvPr>
            <p:custDataLst>
              <p:tags r:id="rId1"/>
            </p:custDataLst>
          </p:nvPr>
        </p:nvSpPr>
        <p:spPr>
          <a:xfrm>
            <a:off x="0" y="3459093"/>
            <a:ext cx="12192000" cy="1224804"/>
          </a:xfrm>
          <a:custGeom>
            <a:avLst/>
            <a:gdLst>
              <a:gd name="connsiteX0" fmla="*/ 17580078 w 17701776"/>
              <a:gd name="connsiteY0" fmla="*/ 270445 h 3073396"/>
              <a:gd name="connsiteX1" fmla="*/ 17521084 w 17701776"/>
              <a:gd name="connsiteY1" fmla="*/ 299942 h 3073396"/>
              <a:gd name="connsiteX2" fmla="*/ 13568516 w 17701776"/>
              <a:gd name="connsiteY2" fmla="*/ 3072638 h 3073396"/>
              <a:gd name="connsiteX3" fmla="*/ 8731045 w 17701776"/>
              <a:gd name="connsiteY3" fmla="*/ 4974 h 3073396"/>
              <a:gd name="connsiteX4" fmla="*/ 3480619 w 17701776"/>
              <a:gd name="connsiteY4" fmla="*/ 2364716 h 3073396"/>
              <a:gd name="connsiteX5" fmla="*/ 0 w 17701776"/>
              <a:gd name="connsiteY5" fmla="*/ 2777671 h 3073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701776" h="3073396">
                <a:moveTo>
                  <a:pt x="17580078" y="270445"/>
                </a:moveTo>
                <a:cubicBezTo>
                  <a:pt x="17884878" y="51677"/>
                  <a:pt x="17521084" y="299942"/>
                  <a:pt x="17521084" y="299942"/>
                </a:cubicBezTo>
                <a:cubicBezTo>
                  <a:pt x="16852490" y="766974"/>
                  <a:pt x="15033522" y="3121799"/>
                  <a:pt x="13568516" y="3072638"/>
                </a:cubicBezTo>
                <a:cubicBezTo>
                  <a:pt x="12103510" y="3023477"/>
                  <a:pt x="10412361" y="122961"/>
                  <a:pt x="8731045" y="4974"/>
                </a:cubicBezTo>
                <a:cubicBezTo>
                  <a:pt x="7049729" y="-113013"/>
                  <a:pt x="4935793" y="1902600"/>
                  <a:pt x="3480619" y="2364716"/>
                </a:cubicBezTo>
                <a:cubicBezTo>
                  <a:pt x="2025445" y="2826832"/>
                  <a:pt x="1012722" y="2802251"/>
                  <a:pt x="0" y="2777671"/>
                </a:cubicBezTo>
              </a:path>
            </a:pathLst>
          </a:custGeom>
          <a:noFill/>
          <a:ln w="38100">
            <a:gradFill>
              <a:gsLst>
                <a:gs pos="0">
                  <a:srgbClr val="62FFFF">
                    <a:alpha val="70000"/>
                  </a:srgbClr>
                </a:gs>
                <a:gs pos="68000">
                  <a:srgbClr val="0D69FF">
                    <a:alpha val="30000"/>
                  </a:srgbClr>
                </a:gs>
                <a:gs pos="43000">
                  <a:srgbClr val="0D69FF">
                    <a:alpha val="50000"/>
                  </a:srgbClr>
                </a:gs>
                <a:gs pos="100000">
                  <a:srgbClr val="62FFFF">
                    <a:alpha val="10000"/>
                  </a:srgb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组合 34"/>
          <p:cNvGrpSpPr/>
          <p:nvPr>
            <p:custDataLst>
              <p:tags r:id="rId2"/>
            </p:custDataLst>
          </p:nvPr>
        </p:nvGrpSpPr>
        <p:grpSpPr>
          <a:xfrm rot="5400000">
            <a:off x="3915410" y="1683385"/>
            <a:ext cx="1351280" cy="1591310"/>
            <a:chOff x="4130613" y="3376361"/>
            <a:chExt cx="834673" cy="982972"/>
          </a:xfrm>
        </p:grpSpPr>
        <p:sp>
          <p:nvSpPr>
            <p:cNvPr id="37" name="椭圆 36"/>
            <p:cNvSpPr/>
            <p:nvPr>
              <p:custDataLst>
                <p:tags r:id="rId3"/>
              </p:custDataLst>
            </p:nvPr>
          </p:nvSpPr>
          <p:spPr>
            <a:xfrm>
              <a:off x="4130613" y="3962193"/>
              <a:ext cx="397140" cy="397140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cxnSp>
          <p:nvCxnSpPr>
            <p:cNvPr id="38" name="直接连接符 37"/>
            <p:cNvCxnSpPr/>
            <p:nvPr>
              <p:custDataLst>
                <p:tags r:id="rId4"/>
              </p:custDataLst>
            </p:nvPr>
          </p:nvCxnSpPr>
          <p:spPr>
            <a:xfrm flipH="1">
              <a:off x="4428257" y="3376361"/>
              <a:ext cx="537029" cy="610572"/>
            </a:xfrm>
            <a:prstGeom prst="line">
              <a:avLst/>
            </a:prstGeom>
            <a:noFill/>
            <a:ln>
              <a:gradFill>
                <a:gsLst>
                  <a:gs pos="9000">
                    <a:schemeClr val="bg1">
                      <a:lumMod val="95000"/>
                      <a:alpha val="10000"/>
                    </a:schemeClr>
                  </a:gs>
                  <a:gs pos="68000">
                    <a:srgbClr val="62FFFF">
                      <a:alpha val="50000"/>
                    </a:srgbClr>
                  </a:gs>
                  <a:gs pos="43000">
                    <a:srgbClr val="62FFFF">
                      <a:alpha val="40000"/>
                    </a:srgb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76" name="组合 75"/>
          <p:cNvGrpSpPr/>
          <p:nvPr>
            <p:custDataLst>
              <p:tags r:id="rId5"/>
            </p:custDataLst>
          </p:nvPr>
        </p:nvGrpSpPr>
        <p:grpSpPr>
          <a:xfrm rot="14934839">
            <a:off x="2513965" y="4279265"/>
            <a:ext cx="1532890" cy="1805305"/>
            <a:chOff x="4130613" y="3376361"/>
            <a:chExt cx="834673" cy="982972"/>
          </a:xfrm>
        </p:grpSpPr>
        <p:sp>
          <p:nvSpPr>
            <p:cNvPr id="79" name="椭圆 78"/>
            <p:cNvSpPr/>
            <p:nvPr>
              <p:custDataLst>
                <p:tags r:id="rId6"/>
              </p:custDataLst>
            </p:nvPr>
          </p:nvSpPr>
          <p:spPr>
            <a:xfrm>
              <a:off x="4130613" y="3962193"/>
              <a:ext cx="397140" cy="397140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8" name="直接连接符 77"/>
            <p:cNvCxnSpPr/>
            <p:nvPr>
              <p:custDataLst>
                <p:tags r:id="rId7"/>
              </p:custDataLst>
            </p:nvPr>
          </p:nvCxnSpPr>
          <p:spPr>
            <a:xfrm flipH="1">
              <a:off x="4428257" y="3376361"/>
              <a:ext cx="537029" cy="610572"/>
            </a:xfrm>
            <a:prstGeom prst="line">
              <a:avLst/>
            </a:prstGeom>
            <a:noFill/>
            <a:ln>
              <a:gradFill>
                <a:gsLst>
                  <a:gs pos="9000">
                    <a:schemeClr val="bg1">
                      <a:lumMod val="95000"/>
                      <a:alpha val="10000"/>
                    </a:schemeClr>
                  </a:gs>
                  <a:gs pos="68000">
                    <a:srgbClr val="62FFFF">
                      <a:alpha val="50000"/>
                    </a:srgbClr>
                  </a:gs>
                  <a:gs pos="43000">
                    <a:srgbClr val="62FFFF">
                      <a:alpha val="40000"/>
                    </a:srgb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10083800" y="2285637"/>
            <a:ext cx="1733344" cy="1471838"/>
            <a:chOff x="9080500" y="2246267"/>
            <a:chExt cx="1733344" cy="1471838"/>
          </a:xfrm>
        </p:grpSpPr>
        <p:grpSp>
          <p:nvGrpSpPr>
            <p:cNvPr id="95" name="组合 94"/>
            <p:cNvGrpSpPr/>
            <p:nvPr/>
          </p:nvGrpSpPr>
          <p:grpSpPr>
            <a:xfrm rot="5400000">
              <a:off x="9211253" y="2115514"/>
              <a:ext cx="1471838" cy="1733344"/>
              <a:chOff x="4130613" y="3376361"/>
              <a:chExt cx="834673" cy="982972"/>
            </a:xfrm>
          </p:grpSpPr>
          <p:sp>
            <p:nvSpPr>
              <p:cNvPr id="96" name="椭圆 95"/>
              <p:cNvSpPr/>
              <p:nvPr>
                <p:custDataLst>
                  <p:tags r:id="rId9"/>
                </p:custDataLst>
              </p:nvPr>
            </p:nvSpPr>
            <p:spPr>
              <a:xfrm>
                <a:off x="4130613" y="3962193"/>
                <a:ext cx="397140" cy="397140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rgbClr val="0D69FF"/>
                    </a:gs>
                    <a:gs pos="68000">
                      <a:srgbClr val="62FFFF"/>
                    </a:gs>
                    <a:gs pos="43000">
                      <a:srgbClr val="62FFFF"/>
                    </a:gs>
                    <a:gs pos="100000">
                      <a:srgbClr val="0D69FF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7" name="直接连接符 96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4428257" y="3376361"/>
                <a:ext cx="537029" cy="610572"/>
              </a:xfrm>
              <a:prstGeom prst="line">
                <a:avLst/>
              </a:prstGeom>
              <a:noFill/>
              <a:ln>
                <a:gradFill>
                  <a:gsLst>
                    <a:gs pos="9000">
                      <a:schemeClr val="bg1">
                        <a:lumMod val="95000"/>
                        <a:alpha val="10000"/>
                      </a:schemeClr>
                    </a:gs>
                    <a:gs pos="68000">
                      <a:srgbClr val="62FFFF">
                        <a:alpha val="50000"/>
                      </a:srgbClr>
                    </a:gs>
                    <a:gs pos="43000">
                      <a:srgbClr val="62FFFF">
                        <a:alpha val="40000"/>
                      </a:srgb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9" name="椭圆 99"/>
            <p:cNvSpPr/>
            <p:nvPr>
              <p:custDataLst>
                <p:tags r:id="rId11"/>
              </p:custDataLst>
            </p:nvPr>
          </p:nvSpPr>
          <p:spPr>
            <a:xfrm>
              <a:off x="9240273" y="2398091"/>
              <a:ext cx="384214" cy="384212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520218" y="418450"/>
            <a:ext cx="7919951" cy="1011321"/>
            <a:chOff x="520218" y="418450"/>
            <a:chExt cx="7919951" cy="1011321"/>
          </a:xfrm>
        </p:grpSpPr>
        <p:sp>
          <p:nvSpPr>
            <p:cNvPr id="4" name="矩形: 圆角 3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6" name="组合 105"/>
            <p:cNvGrpSpPr/>
            <p:nvPr/>
          </p:nvGrpSpPr>
          <p:grpSpPr>
            <a:xfrm>
              <a:off x="1301959" y="418450"/>
              <a:ext cx="7138210" cy="1011321"/>
              <a:chOff x="1292231" y="418450"/>
              <a:chExt cx="7138210" cy="1011321"/>
            </a:xfrm>
          </p:grpSpPr>
          <p:sp>
            <p:nvSpPr>
              <p:cNvPr id="104" name="文本框 103"/>
              <p:cNvSpPr txBox="1"/>
              <p:nvPr/>
            </p:nvSpPr>
            <p:spPr>
              <a:xfrm>
                <a:off x="1292231" y="418450"/>
                <a:ext cx="3295074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2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引言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05" name="文本框 104"/>
              <p:cNvSpPr txBox="1"/>
              <p:nvPr/>
            </p:nvSpPr>
            <p:spPr>
              <a:xfrm>
                <a:off x="3554101" y="969396"/>
                <a:ext cx="487634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zh-CN" altLang="en-US" sz="2400" dirty="0">
                    <a:solidFill>
                      <a:srgbClr val="00B0F0"/>
                    </a:solidFill>
                    <a:latin typeface="Agency FB" panose="020B0503020202020204" pitchFamily="34" charset="0"/>
                    <a:ea typeface="+mj-ea"/>
                  </a:rPr>
                  <a:t>科技发展的重要性</a:t>
                </a:r>
                <a:endParaRPr lang="zh-CN" altLang="en-US" sz="2400" dirty="0">
                  <a:solidFill>
                    <a:srgbClr val="00B0F0"/>
                  </a:solidFill>
                  <a:latin typeface="Agency FB" panose="020B0503020202020204" pitchFamily="34" charset="0"/>
                  <a:ea typeface="+mj-ea"/>
                </a:endParaRPr>
              </a:p>
            </p:txBody>
          </p:sp>
        </p:grpSp>
        <p:sp>
          <p:nvSpPr>
            <p:cNvPr id="108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>
            <p:custDataLst>
              <p:tags r:id="rId12"/>
            </p:custDataLst>
          </p:nvPr>
        </p:nvGrpSpPr>
        <p:grpSpPr>
          <a:xfrm>
            <a:off x="520065" y="2127250"/>
            <a:ext cx="3183890" cy="1489711"/>
            <a:chOff x="-2377571" y="1906640"/>
            <a:chExt cx="3183890" cy="1289162"/>
          </a:xfrm>
        </p:grpSpPr>
        <p:sp>
          <p:nvSpPr>
            <p:cNvPr id="25" name="矩形 24"/>
            <p:cNvSpPr/>
            <p:nvPr>
              <p:custDataLst>
                <p:tags r:id="rId13"/>
              </p:custDataLst>
            </p:nvPr>
          </p:nvSpPr>
          <p:spPr>
            <a:xfrm>
              <a:off x="-2377571" y="2228656"/>
              <a:ext cx="3183890" cy="967146"/>
            </a:xfrm>
            <a:prstGeom prst="rect">
              <a:avLst/>
            </a:prstGeom>
          </p:spPr>
          <p:txBody>
            <a:bodyPr wrap="square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科技创新是现代化的内生动力，通过科技创新，可以推动生产力的发展，从而促进经济增长和社会进步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14"/>
              </p:custDataLst>
            </p:nvPr>
          </p:nvSpPr>
          <p:spPr>
            <a:xfrm>
              <a:off x="-2286642" y="1906640"/>
              <a:ext cx="2926080" cy="84570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推动经济高质量发展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15"/>
            </p:custDataLst>
          </p:nvPr>
        </p:nvGrpSpPr>
        <p:grpSpPr>
          <a:xfrm>
            <a:off x="5581015" y="1389380"/>
            <a:ext cx="4468495" cy="2102527"/>
            <a:chOff x="-2286766" y="1545065"/>
            <a:chExt cx="2952874" cy="3121492"/>
          </a:xfrm>
        </p:grpSpPr>
        <p:sp>
          <p:nvSpPr>
            <p:cNvPr id="28" name="矩形 27"/>
            <p:cNvSpPr/>
            <p:nvPr>
              <p:custDataLst>
                <p:tags r:id="rId16"/>
              </p:custDataLst>
            </p:nvPr>
          </p:nvSpPr>
          <p:spPr>
            <a:xfrm>
              <a:off x="-2286766" y="2065523"/>
              <a:ext cx="2952874" cy="260103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面对世界范围内新一轮科技革命和产业变革深入发展的形势，需要科技创新推动高质量发展，在中国式现代化进程中发挥历史主动、积聚新动能、跑赢新赛道，为中华民族伟大复兴提供强大科技支撑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17"/>
              </p:custDataLst>
            </p:nvPr>
          </p:nvSpPr>
          <p:spPr>
            <a:xfrm>
              <a:off x="-1868576" y="1545065"/>
              <a:ext cx="2011680" cy="792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应对国际竞争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18"/>
            </p:custDataLst>
          </p:nvPr>
        </p:nvGrpSpPr>
        <p:grpSpPr>
          <a:xfrm>
            <a:off x="4607514" y="4782502"/>
            <a:ext cx="5016500" cy="1772285"/>
            <a:chOff x="-2286766" y="1787957"/>
            <a:chExt cx="5016500" cy="1772285"/>
          </a:xfrm>
        </p:grpSpPr>
        <p:sp>
          <p:nvSpPr>
            <p:cNvPr id="31" name="矩形 30"/>
            <p:cNvSpPr/>
            <p:nvPr>
              <p:custDataLst>
                <p:tags r:id="rId19"/>
              </p:custDataLst>
            </p:nvPr>
          </p:nvSpPr>
          <p:spPr>
            <a:xfrm>
              <a:off x="-2286766" y="2140382"/>
              <a:ext cx="5016500" cy="141986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科技实力是国家的核心竞争力，谁能够占领科技制高点，谁就能在现代化发展中走在前列。只有把关键核心技术掌握在自己手中，才能从根本上保障国家经济安全、国防安全和其他安全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20"/>
              </p:custDataLst>
            </p:nvPr>
          </p:nvSpPr>
          <p:spPr>
            <a:xfrm>
              <a:off x="-960886" y="1787957"/>
              <a:ext cx="2011680" cy="53403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保障国家安全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46" name="椭圆 30"/>
          <p:cNvSpPr/>
          <p:nvPr>
            <p:custDataLst>
              <p:tags r:id="rId21"/>
            </p:custDataLst>
          </p:nvPr>
        </p:nvSpPr>
        <p:spPr>
          <a:xfrm>
            <a:off x="3947873" y="1923621"/>
            <a:ext cx="337504" cy="403075"/>
          </a:xfrm>
          <a:custGeom>
            <a:avLst/>
            <a:gdLst>
              <a:gd name="connsiteX0" fmla="*/ 132196 w 277813"/>
              <a:gd name="connsiteY0" fmla="*/ 133350 h 331788"/>
              <a:gd name="connsiteX1" fmla="*/ 132196 w 277813"/>
              <a:gd name="connsiteY1" fmla="*/ 152673 h 331788"/>
              <a:gd name="connsiteX2" fmla="*/ 99724 w 277813"/>
              <a:gd name="connsiteY2" fmla="*/ 186167 h 331788"/>
              <a:gd name="connsiteX3" fmla="*/ 134793 w 277813"/>
              <a:gd name="connsiteY3" fmla="*/ 220949 h 331788"/>
              <a:gd name="connsiteX4" fmla="*/ 154276 w 277813"/>
              <a:gd name="connsiteY4" fmla="*/ 237696 h 331788"/>
              <a:gd name="connsiteX5" fmla="*/ 136092 w 277813"/>
              <a:gd name="connsiteY5" fmla="*/ 249290 h 331788"/>
              <a:gd name="connsiteX6" fmla="*/ 104920 w 277813"/>
              <a:gd name="connsiteY6" fmla="*/ 241561 h 331788"/>
              <a:gd name="connsiteX7" fmla="*/ 98425 w 277813"/>
              <a:gd name="connsiteY7" fmla="*/ 263460 h 331788"/>
              <a:gd name="connsiteX8" fmla="*/ 130897 w 277813"/>
              <a:gd name="connsiteY8" fmla="*/ 272478 h 331788"/>
              <a:gd name="connsiteX9" fmla="*/ 130897 w 277813"/>
              <a:gd name="connsiteY9" fmla="*/ 290513 h 331788"/>
              <a:gd name="connsiteX10" fmla="*/ 150380 w 277813"/>
              <a:gd name="connsiteY10" fmla="*/ 290513 h 331788"/>
              <a:gd name="connsiteX11" fmla="*/ 150380 w 277813"/>
              <a:gd name="connsiteY11" fmla="*/ 271190 h 331788"/>
              <a:gd name="connsiteX12" fmla="*/ 184150 w 277813"/>
              <a:gd name="connsiteY12" fmla="*/ 235120 h 331788"/>
              <a:gd name="connsiteX13" fmla="*/ 152978 w 277813"/>
              <a:gd name="connsiteY13" fmla="*/ 199049 h 331788"/>
              <a:gd name="connsiteX14" fmla="*/ 129598 w 277813"/>
              <a:gd name="connsiteY14" fmla="*/ 182303 h 331788"/>
              <a:gd name="connsiteX15" fmla="*/ 146483 w 277813"/>
              <a:gd name="connsiteY15" fmla="*/ 171997 h 331788"/>
              <a:gd name="connsiteX16" fmla="*/ 173759 w 277813"/>
              <a:gd name="connsiteY16" fmla="*/ 178438 h 331788"/>
              <a:gd name="connsiteX17" fmla="*/ 178955 w 277813"/>
              <a:gd name="connsiteY17" fmla="*/ 156538 h 331788"/>
              <a:gd name="connsiteX18" fmla="*/ 151679 w 277813"/>
              <a:gd name="connsiteY18" fmla="*/ 151385 h 331788"/>
              <a:gd name="connsiteX19" fmla="*/ 151679 w 277813"/>
              <a:gd name="connsiteY19" fmla="*/ 133350 h 331788"/>
              <a:gd name="connsiteX20" fmla="*/ 132196 w 277813"/>
              <a:gd name="connsiteY20" fmla="*/ 133350 h 331788"/>
              <a:gd name="connsiteX21" fmla="*/ 136310 w 277813"/>
              <a:gd name="connsiteY21" fmla="*/ 0 h 331788"/>
              <a:gd name="connsiteX22" fmla="*/ 167467 w 277813"/>
              <a:gd name="connsiteY22" fmla="*/ 3888 h 331788"/>
              <a:gd name="connsiteX23" fmla="*/ 158380 w 277813"/>
              <a:gd name="connsiteY23" fmla="*/ 25921 h 331788"/>
              <a:gd name="connsiteX24" fmla="*/ 184343 w 277813"/>
              <a:gd name="connsiteY24" fmla="*/ 6480 h 331788"/>
              <a:gd name="connsiteX25" fmla="*/ 214202 w 277813"/>
              <a:gd name="connsiteY25" fmla="*/ 9072 h 331788"/>
              <a:gd name="connsiteX26" fmla="*/ 188238 w 277813"/>
              <a:gd name="connsiteY26" fmla="*/ 62210 h 331788"/>
              <a:gd name="connsiteX27" fmla="*/ 215500 w 277813"/>
              <a:gd name="connsiteY27" fmla="*/ 62210 h 331788"/>
              <a:gd name="connsiteX28" fmla="*/ 215500 w 277813"/>
              <a:gd name="connsiteY28" fmla="*/ 81651 h 331788"/>
              <a:gd name="connsiteX29" fmla="*/ 183045 w 277813"/>
              <a:gd name="connsiteY29" fmla="*/ 81651 h 331788"/>
              <a:gd name="connsiteX30" fmla="*/ 277813 w 277813"/>
              <a:gd name="connsiteY30" fmla="*/ 243657 h 331788"/>
              <a:gd name="connsiteX31" fmla="*/ 138907 w 277813"/>
              <a:gd name="connsiteY31" fmla="*/ 331788 h 331788"/>
              <a:gd name="connsiteX32" fmla="*/ 0 w 277813"/>
              <a:gd name="connsiteY32" fmla="*/ 243657 h 331788"/>
              <a:gd name="connsiteX33" fmla="*/ 94768 w 277813"/>
              <a:gd name="connsiteY33" fmla="*/ 81651 h 331788"/>
              <a:gd name="connsiteX34" fmla="*/ 68804 w 277813"/>
              <a:gd name="connsiteY34" fmla="*/ 81651 h 331788"/>
              <a:gd name="connsiteX35" fmla="*/ 68804 w 277813"/>
              <a:gd name="connsiteY35" fmla="*/ 60914 h 331788"/>
              <a:gd name="connsiteX36" fmla="*/ 96066 w 277813"/>
              <a:gd name="connsiteY36" fmla="*/ 62210 h 331788"/>
              <a:gd name="connsiteX37" fmla="*/ 66208 w 277813"/>
              <a:gd name="connsiteY37" fmla="*/ 5184 h 331788"/>
              <a:gd name="connsiteX38" fmla="*/ 110347 w 277813"/>
              <a:gd name="connsiteY38" fmla="*/ 6480 h 331788"/>
              <a:gd name="connsiteX39" fmla="*/ 127223 w 277813"/>
              <a:gd name="connsiteY39" fmla="*/ 28513 h 331788"/>
              <a:gd name="connsiteX40" fmla="*/ 136310 w 277813"/>
              <a:gd name="connsiteY40" fmla="*/ 0 h 33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7813" h="331788">
                <a:moveTo>
                  <a:pt x="132196" y="133350"/>
                </a:moveTo>
                <a:cubicBezTo>
                  <a:pt x="132196" y="133350"/>
                  <a:pt x="132196" y="133350"/>
                  <a:pt x="132196" y="152673"/>
                </a:cubicBezTo>
                <a:cubicBezTo>
                  <a:pt x="111414" y="156538"/>
                  <a:pt x="99724" y="169420"/>
                  <a:pt x="99724" y="186167"/>
                </a:cubicBezTo>
                <a:cubicBezTo>
                  <a:pt x="99724" y="204202"/>
                  <a:pt x="114012" y="214508"/>
                  <a:pt x="134793" y="220949"/>
                </a:cubicBezTo>
                <a:cubicBezTo>
                  <a:pt x="149081" y="226102"/>
                  <a:pt x="154276" y="231255"/>
                  <a:pt x="154276" y="237696"/>
                </a:cubicBezTo>
                <a:cubicBezTo>
                  <a:pt x="154276" y="245425"/>
                  <a:pt x="147782" y="249290"/>
                  <a:pt x="136092" y="249290"/>
                </a:cubicBezTo>
                <a:cubicBezTo>
                  <a:pt x="124403" y="249290"/>
                  <a:pt x="112713" y="245425"/>
                  <a:pt x="104920" y="241561"/>
                </a:cubicBezTo>
                <a:cubicBezTo>
                  <a:pt x="104920" y="241561"/>
                  <a:pt x="104920" y="241561"/>
                  <a:pt x="98425" y="263460"/>
                </a:cubicBezTo>
                <a:cubicBezTo>
                  <a:pt x="106218" y="267325"/>
                  <a:pt x="117908" y="271190"/>
                  <a:pt x="130897" y="272478"/>
                </a:cubicBezTo>
                <a:cubicBezTo>
                  <a:pt x="130897" y="272478"/>
                  <a:pt x="130897" y="272478"/>
                  <a:pt x="130897" y="290513"/>
                </a:cubicBezTo>
                <a:cubicBezTo>
                  <a:pt x="130897" y="290513"/>
                  <a:pt x="130897" y="290513"/>
                  <a:pt x="150380" y="290513"/>
                </a:cubicBezTo>
                <a:cubicBezTo>
                  <a:pt x="150380" y="290513"/>
                  <a:pt x="150380" y="290513"/>
                  <a:pt x="150380" y="271190"/>
                </a:cubicBezTo>
                <a:cubicBezTo>
                  <a:pt x="172460" y="267325"/>
                  <a:pt x="184150" y="251866"/>
                  <a:pt x="184150" y="235120"/>
                </a:cubicBezTo>
                <a:cubicBezTo>
                  <a:pt x="184150" y="218373"/>
                  <a:pt x="175058" y="208067"/>
                  <a:pt x="152978" y="199049"/>
                </a:cubicBezTo>
                <a:cubicBezTo>
                  <a:pt x="136092" y="193897"/>
                  <a:pt x="129598" y="188744"/>
                  <a:pt x="129598" y="182303"/>
                </a:cubicBezTo>
                <a:cubicBezTo>
                  <a:pt x="129598" y="177150"/>
                  <a:pt x="133495" y="171997"/>
                  <a:pt x="146483" y="171997"/>
                </a:cubicBezTo>
                <a:cubicBezTo>
                  <a:pt x="159472" y="171997"/>
                  <a:pt x="168564" y="177150"/>
                  <a:pt x="173759" y="178438"/>
                </a:cubicBezTo>
                <a:cubicBezTo>
                  <a:pt x="173759" y="178438"/>
                  <a:pt x="173759" y="178438"/>
                  <a:pt x="178955" y="156538"/>
                </a:cubicBezTo>
                <a:cubicBezTo>
                  <a:pt x="172460" y="153962"/>
                  <a:pt x="164667" y="151385"/>
                  <a:pt x="151679" y="151385"/>
                </a:cubicBezTo>
                <a:cubicBezTo>
                  <a:pt x="151679" y="151385"/>
                  <a:pt x="151679" y="151385"/>
                  <a:pt x="151679" y="133350"/>
                </a:cubicBezTo>
                <a:cubicBezTo>
                  <a:pt x="151679" y="133350"/>
                  <a:pt x="151679" y="133350"/>
                  <a:pt x="132196" y="133350"/>
                </a:cubicBezTo>
                <a:close/>
                <a:moveTo>
                  <a:pt x="136310" y="0"/>
                </a:moveTo>
                <a:cubicBezTo>
                  <a:pt x="136310" y="0"/>
                  <a:pt x="136310" y="0"/>
                  <a:pt x="167467" y="3888"/>
                </a:cubicBezTo>
                <a:cubicBezTo>
                  <a:pt x="167467" y="3888"/>
                  <a:pt x="167467" y="3888"/>
                  <a:pt x="158380" y="25921"/>
                </a:cubicBezTo>
                <a:cubicBezTo>
                  <a:pt x="158380" y="25921"/>
                  <a:pt x="158380" y="25921"/>
                  <a:pt x="184343" y="6480"/>
                </a:cubicBezTo>
                <a:cubicBezTo>
                  <a:pt x="184343" y="6480"/>
                  <a:pt x="184343" y="6480"/>
                  <a:pt x="214202" y="9072"/>
                </a:cubicBezTo>
                <a:cubicBezTo>
                  <a:pt x="214202" y="9072"/>
                  <a:pt x="214202" y="9072"/>
                  <a:pt x="188238" y="62210"/>
                </a:cubicBezTo>
                <a:cubicBezTo>
                  <a:pt x="188238" y="62210"/>
                  <a:pt x="188238" y="62210"/>
                  <a:pt x="215500" y="62210"/>
                </a:cubicBezTo>
                <a:cubicBezTo>
                  <a:pt x="215500" y="62210"/>
                  <a:pt x="215500" y="62210"/>
                  <a:pt x="215500" y="81651"/>
                </a:cubicBezTo>
                <a:cubicBezTo>
                  <a:pt x="215500" y="81651"/>
                  <a:pt x="215500" y="81651"/>
                  <a:pt x="183045" y="81651"/>
                </a:cubicBezTo>
                <a:cubicBezTo>
                  <a:pt x="237569" y="114052"/>
                  <a:pt x="277813" y="198295"/>
                  <a:pt x="277813" y="243657"/>
                </a:cubicBezTo>
                <a:cubicBezTo>
                  <a:pt x="277813" y="299387"/>
                  <a:pt x="215500" y="331788"/>
                  <a:pt x="138907" y="331788"/>
                </a:cubicBezTo>
                <a:cubicBezTo>
                  <a:pt x="62313" y="331788"/>
                  <a:pt x="0" y="299387"/>
                  <a:pt x="0" y="243657"/>
                </a:cubicBezTo>
                <a:cubicBezTo>
                  <a:pt x="0" y="198295"/>
                  <a:pt x="40244" y="114052"/>
                  <a:pt x="94768" y="81651"/>
                </a:cubicBezTo>
                <a:cubicBezTo>
                  <a:pt x="94768" y="81651"/>
                  <a:pt x="94768" y="81651"/>
                  <a:pt x="68804" y="81651"/>
                </a:cubicBezTo>
                <a:cubicBezTo>
                  <a:pt x="68804" y="81651"/>
                  <a:pt x="68804" y="81651"/>
                  <a:pt x="68804" y="60914"/>
                </a:cubicBezTo>
                <a:cubicBezTo>
                  <a:pt x="68804" y="60914"/>
                  <a:pt x="68804" y="60914"/>
                  <a:pt x="96066" y="62210"/>
                </a:cubicBezTo>
                <a:cubicBezTo>
                  <a:pt x="96066" y="62210"/>
                  <a:pt x="96066" y="62210"/>
                  <a:pt x="66208" y="5184"/>
                </a:cubicBezTo>
                <a:cubicBezTo>
                  <a:pt x="66208" y="5184"/>
                  <a:pt x="66208" y="5184"/>
                  <a:pt x="110347" y="6480"/>
                </a:cubicBezTo>
                <a:cubicBezTo>
                  <a:pt x="110347" y="6480"/>
                  <a:pt x="110347" y="6480"/>
                  <a:pt x="127223" y="28513"/>
                </a:cubicBezTo>
                <a:cubicBezTo>
                  <a:pt x="127223" y="28513"/>
                  <a:pt x="127223" y="28513"/>
                  <a:pt x="1363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4" name="椭圆 46"/>
          <p:cNvSpPr/>
          <p:nvPr>
            <p:custDataLst>
              <p:tags r:id="rId22"/>
            </p:custDataLst>
          </p:nvPr>
        </p:nvSpPr>
        <p:spPr>
          <a:xfrm>
            <a:off x="3754120" y="5196205"/>
            <a:ext cx="344805" cy="344170"/>
          </a:xfrm>
          <a:custGeom>
            <a:avLst/>
            <a:gdLst>
              <a:gd name="connsiteX0" fmla="*/ 157638 w 338138"/>
              <a:gd name="connsiteY0" fmla="*/ 144463 h 338138"/>
              <a:gd name="connsiteX1" fmla="*/ 165544 w 338138"/>
              <a:gd name="connsiteY1" fmla="*/ 148443 h 338138"/>
              <a:gd name="connsiteX2" fmla="*/ 249865 w 338138"/>
              <a:gd name="connsiteY2" fmla="*/ 233341 h 338138"/>
              <a:gd name="connsiteX3" fmla="*/ 280167 w 338138"/>
              <a:gd name="connsiteY3" fmla="*/ 232015 h 338138"/>
              <a:gd name="connsiteX4" fmla="*/ 286755 w 338138"/>
              <a:gd name="connsiteY4" fmla="*/ 234668 h 338138"/>
              <a:gd name="connsiteX5" fmla="*/ 335503 w 338138"/>
              <a:gd name="connsiteY5" fmla="*/ 283750 h 338138"/>
              <a:gd name="connsiteX6" fmla="*/ 338138 w 338138"/>
              <a:gd name="connsiteY6" fmla="*/ 293036 h 338138"/>
              <a:gd name="connsiteX7" fmla="*/ 330233 w 338138"/>
              <a:gd name="connsiteY7" fmla="*/ 298342 h 338138"/>
              <a:gd name="connsiteX8" fmla="*/ 311788 w 338138"/>
              <a:gd name="connsiteY8" fmla="*/ 303648 h 338138"/>
              <a:gd name="connsiteX9" fmla="*/ 303883 w 338138"/>
              <a:gd name="connsiteY9" fmla="*/ 310281 h 338138"/>
              <a:gd name="connsiteX10" fmla="*/ 299930 w 338138"/>
              <a:gd name="connsiteY10" fmla="*/ 331505 h 338138"/>
              <a:gd name="connsiteX11" fmla="*/ 293343 w 338138"/>
              <a:gd name="connsiteY11" fmla="*/ 338138 h 338138"/>
              <a:gd name="connsiteX12" fmla="*/ 290708 w 338138"/>
              <a:gd name="connsiteY12" fmla="*/ 338138 h 338138"/>
              <a:gd name="connsiteX13" fmla="*/ 284120 w 338138"/>
              <a:gd name="connsiteY13" fmla="*/ 335485 h 338138"/>
              <a:gd name="connsiteX14" fmla="*/ 235372 w 338138"/>
              <a:gd name="connsiteY14" fmla="*/ 286403 h 338138"/>
              <a:gd name="connsiteX15" fmla="*/ 232737 w 338138"/>
              <a:gd name="connsiteY15" fmla="*/ 279770 h 338138"/>
              <a:gd name="connsiteX16" fmla="*/ 234054 w 338138"/>
              <a:gd name="connsiteY16" fmla="*/ 249260 h 338138"/>
              <a:gd name="connsiteX17" fmla="*/ 149733 w 338138"/>
              <a:gd name="connsiteY17" fmla="*/ 164361 h 338138"/>
              <a:gd name="connsiteX18" fmla="*/ 149733 w 338138"/>
              <a:gd name="connsiteY18" fmla="*/ 148443 h 338138"/>
              <a:gd name="connsiteX19" fmla="*/ 157638 w 338138"/>
              <a:gd name="connsiteY19" fmla="*/ 144463 h 338138"/>
              <a:gd name="connsiteX20" fmla="*/ 145922 w 338138"/>
              <a:gd name="connsiteY20" fmla="*/ 120650 h 338138"/>
              <a:gd name="connsiteX21" fmla="*/ 169863 w 338138"/>
              <a:gd name="connsiteY21" fmla="*/ 137383 h 338138"/>
              <a:gd name="connsiteX22" fmla="*/ 157893 w 338138"/>
              <a:gd name="connsiteY22" fmla="*/ 133522 h 338138"/>
              <a:gd name="connsiteX23" fmla="*/ 141931 w 338138"/>
              <a:gd name="connsiteY23" fmla="*/ 141245 h 338138"/>
              <a:gd name="connsiteX24" fmla="*/ 137941 w 338138"/>
              <a:gd name="connsiteY24" fmla="*/ 168275 h 338138"/>
              <a:gd name="connsiteX25" fmla="*/ 120650 w 338138"/>
              <a:gd name="connsiteY25" fmla="*/ 145106 h 338138"/>
              <a:gd name="connsiteX26" fmla="*/ 145922 w 338138"/>
              <a:gd name="connsiteY26" fmla="*/ 120650 h 338138"/>
              <a:gd name="connsiteX27" fmla="*/ 146051 w 338138"/>
              <a:gd name="connsiteY27" fmla="*/ 60325 h 338138"/>
              <a:gd name="connsiteX28" fmla="*/ 230188 w 338138"/>
              <a:gd name="connsiteY28" fmla="*/ 145257 h 338138"/>
              <a:gd name="connsiteX29" fmla="*/ 219671 w 338138"/>
              <a:gd name="connsiteY29" fmla="*/ 186395 h 338138"/>
              <a:gd name="connsiteX30" fmla="*/ 193378 w 338138"/>
              <a:gd name="connsiteY30" fmla="*/ 161181 h 338138"/>
              <a:gd name="connsiteX31" fmla="*/ 196007 w 338138"/>
              <a:gd name="connsiteY31" fmla="*/ 145257 h 338138"/>
              <a:gd name="connsiteX32" fmla="*/ 146051 w 338138"/>
              <a:gd name="connsiteY32" fmla="*/ 94828 h 338138"/>
              <a:gd name="connsiteX33" fmla="*/ 96094 w 338138"/>
              <a:gd name="connsiteY33" fmla="*/ 145257 h 338138"/>
              <a:gd name="connsiteX34" fmla="*/ 146051 w 338138"/>
              <a:gd name="connsiteY34" fmla="*/ 195685 h 338138"/>
              <a:gd name="connsiteX35" fmla="*/ 161827 w 338138"/>
              <a:gd name="connsiteY35" fmla="*/ 193031 h 338138"/>
              <a:gd name="connsiteX36" fmla="*/ 188119 w 338138"/>
              <a:gd name="connsiteY36" fmla="*/ 219572 h 338138"/>
              <a:gd name="connsiteX37" fmla="*/ 146051 w 338138"/>
              <a:gd name="connsiteY37" fmla="*/ 230188 h 338138"/>
              <a:gd name="connsiteX38" fmla="*/ 61913 w 338138"/>
              <a:gd name="connsiteY38" fmla="*/ 145257 h 338138"/>
              <a:gd name="connsiteX39" fmla="*/ 146051 w 338138"/>
              <a:gd name="connsiteY39" fmla="*/ 60325 h 338138"/>
              <a:gd name="connsiteX40" fmla="*/ 145257 w 338138"/>
              <a:gd name="connsiteY40" fmla="*/ 0 h 338138"/>
              <a:gd name="connsiteX41" fmla="*/ 290513 w 338138"/>
              <a:gd name="connsiteY41" fmla="*/ 145257 h 338138"/>
              <a:gd name="connsiteX42" fmla="*/ 269385 w 338138"/>
              <a:gd name="connsiteY42" fmla="*/ 221846 h 338138"/>
              <a:gd name="connsiteX43" fmla="*/ 254859 w 338138"/>
              <a:gd name="connsiteY43" fmla="*/ 221846 h 338138"/>
              <a:gd name="connsiteX44" fmla="*/ 239013 w 338138"/>
              <a:gd name="connsiteY44" fmla="*/ 206000 h 338138"/>
              <a:gd name="connsiteX45" fmla="*/ 256180 w 338138"/>
              <a:gd name="connsiteY45" fmla="*/ 145257 h 338138"/>
              <a:gd name="connsiteX46" fmla="*/ 145257 w 338138"/>
              <a:gd name="connsiteY46" fmla="*/ 34333 h 338138"/>
              <a:gd name="connsiteX47" fmla="*/ 34333 w 338138"/>
              <a:gd name="connsiteY47" fmla="*/ 145257 h 338138"/>
              <a:gd name="connsiteX48" fmla="*/ 145257 w 338138"/>
              <a:gd name="connsiteY48" fmla="*/ 256180 h 338138"/>
              <a:gd name="connsiteX49" fmla="*/ 206000 w 338138"/>
              <a:gd name="connsiteY49" fmla="*/ 239013 h 338138"/>
              <a:gd name="connsiteX50" fmla="*/ 221847 w 338138"/>
              <a:gd name="connsiteY50" fmla="*/ 254859 h 338138"/>
              <a:gd name="connsiteX51" fmla="*/ 221847 w 338138"/>
              <a:gd name="connsiteY51" fmla="*/ 269385 h 338138"/>
              <a:gd name="connsiteX52" fmla="*/ 145257 w 338138"/>
              <a:gd name="connsiteY52" fmla="*/ 290513 h 338138"/>
              <a:gd name="connsiteX53" fmla="*/ 0 w 338138"/>
              <a:gd name="connsiteY53" fmla="*/ 145257 h 338138"/>
              <a:gd name="connsiteX54" fmla="*/ 145257 w 338138"/>
              <a:gd name="connsiteY54" fmla="*/ 0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38138" h="338138">
                <a:moveTo>
                  <a:pt x="157638" y="144463"/>
                </a:moveTo>
                <a:cubicBezTo>
                  <a:pt x="160273" y="144463"/>
                  <a:pt x="162908" y="145790"/>
                  <a:pt x="165544" y="148443"/>
                </a:cubicBezTo>
                <a:cubicBezTo>
                  <a:pt x="165544" y="148443"/>
                  <a:pt x="165544" y="148443"/>
                  <a:pt x="249865" y="233341"/>
                </a:cubicBezTo>
                <a:cubicBezTo>
                  <a:pt x="249865" y="233341"/>
                  <a:pt x="249865" y="233341"/>
                  <a:pt x="280167" y="232015"/>
                </a:cubicBezTo>
                <a:cubicBezTo>
                  <a:pt x="282803" y="232015"/>
                  <a:pt x="285438" y="233341"/>
                  <a:pt x="286755" y="234668"/>
                </a:cubicBezTo>
                <a:cubicBezTo>
                  <a:pt x="286755" y="234668"/>
                  <a:pt x="286755" y="234668"/>
                  <a:pt x="335503" y="283750"/>
                </a:cubicBezTo>
                <a:cubicBezTo>
                  <a:pt x="338138" y="286403"/>
                  <a:pt x="338138" y="289056"/>
                  <a:pt x="338138" y="293036"/>
                </a:cubicBezTo>
                <a:cubicBezTo>
                  <a:pt x="336821" y="295689"/>
                  <a:pt x="334186" y="298342"/>
                  <a:pt x="330233" y="298342"/>
                </a:cubicBezTo>
                <a:cubicBezTo>
                  <a:pt x="330233" y="298342"/>
                  <a:pt x="330233" y="298342"/>
                  <a:pt x="311788" y="303648"/>
                </a:cubicBezTo>
                <a:cubicBezTo>
                  <a:pt x="307835" y="303648"/>
                  <a:pt x="305200" y="306301"/>
                  <a:pt x="303883" y="310281"/>
                </a:cubicBezTo>
                <a:cubicBezTo>
                  <a:pt x="303883" y="310281"/>
                  <a:pt x="303883" y="310281"/>
                  <a:pt x="299930" y="331505"/>
                </a:cubicBezTo>
                <a:cubicBezTo>
                  <a:pt x="298613" y="334158"/>
                  <a:pt x="295978" y="336812"/>
                  <a:pt x="293343" y="338138"/>
                </a:cubicBezTo>
                <a:cubicBezTo>
                  <a:pt x="292025" y="338138"/>
                  <a:pt x="292025" y="338138"/>
                  <a:pt x="290708" y="338138"/>
                </a:cubicBezTo>
                <a:cubicBezTo>
                  <a:pt x="288073" y="338138"/>
                  <a:pt x="285438" y="336812"/>
                  <a:pt x="284120" y="335485"/>
                </a:cubicBezTo>
                <a:cubicBezTo>
                  <a:pt x="284120" y="335485"/>
                  <a:pt x="284120" y="335485"/>
                  <a:pt x="235372" y="286403"/>
                </a:cubicBezTo>
                <a:cubicBezTo>
                  <a:pt x="232737" y="283750"/>
                  <a:pt x="232737" y="281097"/>
                  <a:pt x="232737" y="279770"/>
                </a:cubicBezTo>
                <a:cubicBezTo>
                  <a:pt x="232737" y="279770"/>
                  <a:pt x="232737" y="279770"/>
                  <a:pt x="234054" y="249260"/>
                </a:cubicBezTo>
                <a:cubicBezTo>
                  <a:pt x="234054" y="249260"/>
                  <a:pt x="234054" y="249260"/>
                  <a:pt x="149733" y="164361"/>
                </a:cubicBezTo>
                <a:cubicBezTo>
                  <a:pt x="144463" y="159055"/>
                  <a:pt x="144463" y="152422"/>
                  <a:pt x="149733" y="148443"/>
                </a:cubicBezTo>
                <a:cubicBezTo>
                  <a:pt x="151051" y="145790"/>
                  <a:pt x="155003" y="144463"/>
                  <a:pt x="157638" y="144463"/>
                </a:cubicBezTo>
                <a:close/>
                <a:moveTo>
                  <a:pt x="145922" y="120650"/>
                </a:moveTo>
                <a:cubicBezTo>
                  <a:pt x="157893" y="120650"/>
                  <a:pt x="167203" y="128373"/>
                  <a:pt x="169863" y="137383"/>
                </a:cubicBezTo>
                <a:cubicBezTo>
                  <a:pt x="167203" y="134809"/>
                  <a:pt x="161883" y="133522"/>
                  <a:pt x="157893" y="133522"/>
                </a:cubicBezTo>
                <a:cubicBezTo>
                  <a:pt x="151242" y="133522"/>
                  <a:pt x="145922" y="136096"/>
                  <a:pt x="141931" y="141245"/>
                </a:cubicBezTo>
                <a:cubicBezTo>
                  <a:pt x="133951" y="147680"/>
                  <a:pt x="132620" y="160552"/>
                  <a:pt x="137941" y="168275"/>
                </a:cubicBezTo>
                <a:cubicBezTo>
                  <a:pt x="128630" y="165701"/>
                  <a:pt x="120650" y="156691"/>
                  <a:pt x="120650" y="145106"/>
                </a:cubicBezTo>
                <a:cubicBezTo>
                  <a:pt x="120650" y="132234"/>
                  <a:pt x="132620" y="120650"/>
                  <a:pt x="145922" y="120650"/>
                </a:cubicBezTo>
                <a:close/>
                <a:moveTo>
                  <a:pt x="146051" y="60325"/>
                </a:moveTo>
                <a:cubicBezTo>
                  <a:pt x="192063" y="60325"/>
                  <a:pt x="230188" y="98810"/>
                  <a:pt x="230188" y="145257"/>
                </a:cubicBezTo>
                <a:cubicBezTo>
                  <a:pt x="230188" y="159854"/>
                  <a:pt x="226244" y="174452"/>
                  <a:pt x="219671" y="186395"/>
                </a:cubicBezTo>
                <a:lnTo>
                  <a:pt x="193378" y="161181"/>
                </a:lnTo>
                <a:cubicBezTo>
                  <a:pt x="196007" y="155873"/>
                  <a:pt x="196007" y="150565"/>
                  <a:pt x="196007" y="145257"/>
                </a:cubicBezTo>
                <a:cubicBezTo>
                  <a:pt x="196007" y="117388"/>
                  <a:pt x="173658" y="94828"/>
                  <a:pt x="146051" y="94828"/>
                </a:cubicBezTo>
                <a:cubicBezTo>
                  <a:pt x="118443" y="94828"/>
                  <a:pt x="96094" y="117388"/>
                  <a:pt x="96094" y="145257"/>
                </a:cubicBezTo>
                <a:cubicBezTo>
                  <a:pt x="96094" y="173125"/>
                  <a:pt x="118443" y="195685"/>
                  <a:pt x="146051" y="195685"/>
                </a:cubicBezTo>
                <a:cubicBezTo>
                  <a:pt x="151309" y="195685"/>
                  <a:pt x="156568" y="194358"/>
                  <a:pt x="161827" y="193031"/>
                </a:cubicBezTo>
                <a:cubicBezTo>
                  <a:pt x="161827" y="193031"/>
                  <a:pt x="161827" y="193031"/>
                  <a:pt x="188119" y="219572"/>
                </a:cubicBezTo>
                <a:cubicBezTo>
                  <a:pt x="174973" y="226207"/>
                  <a:pt x="161827" y="230188"/>
                  <a:pt x="146051" y="230188"/>
                </a:cubicBezTo>
                <a:cubicBezTo>
                  <a:pt x="100038" y="230188"/>
                  <a:pt x="61913" y="191703"/>
                  <a:pt x="61913" y="145257"/>
                </a:cubicBezTo>
                <a:cubicBezTo>
                  <a:pt x="61913" y="98810"/>
                  <a:pt x="100038" y="60325"/>
                  <a:pt x="146051" y="60325"/>
                </a:cubicBezTo>
                <a:close/>
                <a:moveTo>
                  <a:pt x="145257" y="0"/>
                </a:moveTo>
                <a:cubicBezTo>
                  <a:pt x="225808" y="0"/>
                  <a:pt x="290513" y="64705"/>
                  <a:pt x="290513" y="145257"/>
                </a:cubicBezTo>
                <a:cubicBezTo>
                  <a:pt x="290513" y="172987"/>
                  <a:pt x="282590" y="199398"/>
                  <a:pt x="269385" y="221846"/>
                </a:cubicBezTo>
                <a:cubicBezTo>
                  <a:pt x="269385" y="221846"/>
                  <a:pt x="269385" y="221846"/>
                  <a:pt x="254859" y="221846"/>
                </a:cubicBezTo>
                <a:cubicBezTo>
                  <a:pt x="254859" y="221846"/>
                  <a:pt x="254859" y="221846"/>
                  <a:pt x="239013" y="206000"/>
                </a:cubicBezTo>
                <a:cubicBezTo>
                  <a:pt x="249577" y="188833"/>
                  <a:pt x="256180" y="167705"/>
                  <a:pt x="256180" y="145257"/>
                </a:cubicBezTo>
                <a:cubicBezTo>
                  <a:pt x="256180" y="84513"/>
                  <a:pt x="207321" y="34333"/>
                  <a:pt x="145257" y="34333"/>
                </a:cubicBezTo>
                <a:cubicBezTo>
                  <a:pt x="84513" y="34333"/>
                  <a:pt x="34333" y="84513"/>
                  <a:pt x="34333" y="145257"/>
                </a:cubicBezTo>
                <a:cubicBezTo>
                  <a:pt x="34333" y="207321"/>
                  <a:pt x="84513" y="256180"/>
                  <a:pt x="145257" y="256180"/>
                </a:cubicBezTo>
                <a:cubicBezTo>
                  <a:pt x="167705" y="256180"/>
                  <a:pt x="188834" y="249577"/>
                  <a:pt x="206000" y="239013"/>
                </a:cubicBezTo>
                <a:cubicBezTo>
                  <a:pt x="206000" y="239013"/>
                  <a:pt x="206000" y="239013"/>
                  <a:pt x="221847" y="254859"/>
                </a:cubicBezTo>
                <a:cubicBezTo>
                  <a:pt x="221847" y="254859"/>
                  <a:pt x="221847" y="254859"/>
                  <a:pt x="221847" y="269385"/>
                </a:cubicBezTo>
                <a:cubicBezTo>
                  <a:pt x="199398" y="282590"/>
                  <a:pt x="172988" y="290513"/>
                  <a:pt x="145257" y="290513"/>
                </a:cubicBezTo>
                <a:cubicBezTo>
                  <a:pt x="64705" y="290513"/>
                  <a:pt x="0" y="225808"/>
                  <a:pt x="0" y="145257"/>
                </a:cubicBezTo>
                <a:cubicBezTo>
                  <a:pt x="0" y="64705"/>
                  <a:pt x="64705" y="0"/>
                  <a:pt x="145257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bldLvl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>
            <a:off x="1066142" y="1892253"/>
            <a:ext cx="871677" cy="871675"/>
          </a:xfrm>
          <a:prstGeom prst="ellipse">
            <a:avLst/>
          </a:prstGeom>
          <a:noFill/>
          <a:ln w="19050">
            <a:gradFill>
              <a:gsLst>
                <a:gs pos="0">
                  <a:srgbClr val="62FFFF"/>
                </a:gs>
                <a:gs pos="100000">
                  <a:srgbClr val="0D69FF"/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弧形 3"/>
          <p:cNvSpPr/>
          <p:nvPr>
            <p:custDataLst>
              <p:tags r:id="rId2"/>
            </p:custDataLst>
          </p:nvPr>
        </p:nvSpPr>
        <p:spPr>
          <a:xfrm>
            <a:off x="927124" y="1804669"/>
            <a:ext cx="1114153" cy="1114153"/>
          </a:xfrm>
          <a:prstGeom prst="arc">
            <a:avLst>
              <a:gd name="adj1" fmla="val 16200000"/>
              <a:gd name="adj2" fmla="val 11790630"/>
            </a:avLst>
          </a:prstGeom>
          <a:ln w="19050">
            <a:solidFill>
              <a:srgbClr val="0D69FF">
                <a:alpha val="6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>
            <p:custDataLst>
              <p:tags r:id="rId3"/>
            </p:custDataLst>
          </p:nvPr>
        </p:nvCxnSpPr>
        <p:spPr>
          <a:xfrm>
            <a:off x="2298767" y="2190458"/>
            <a:ext cx="3101049" cy="0"/>
          </a:xfrm>
          <a:prstGeom prst="line">
            <a:avLst/>
          </a:prstGeom>
          <a:ln w="12700">
            <a:solidFill>
              <a:srgbClr val="62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7033819" y="1532014"/>
            <a:ext cx="3409201" cy="3409201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5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62FF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8148002" y="995481"/>
            <a:ext cx="3409201" cy="3409201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5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62FFFF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8633895" y="4181270"/>
            <a:ext cx="1018151" cy="1018153"/>
          </a:xfrm>
          <a:prstGeom prst="line">
            <a:avLst/>
          </a:prstGeom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963874" y="4045432"/>
            <a:ext cx="382438" cy="382438"/>
          </a:xfrm>
          <a:prstGeom prst="ellipse">
            <a:avLst/>
          </a:prstGeom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8749270" y="4406975"/>
            <a:ext cx="118932" cy="118932"/>
          </a:xfrm>
          <a:prstGeom prst="ellipse">
            <a:avLst/>
          </a:prstGeom>
          <a:solidFill>
            <a:srgbClr val="62FFFF"/>
          </a:solidFill>
          <a:ln w="12700">
            <a:solidFill>
              <a:srgbClr val="0D69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9336293" y="3707185"/>
            <a:ext cx="523701" cy="523701"/>
          </a:xfrm>
          <a:prstGeom prst="line">
            <a:avLst/>
          </a:prstGeom>
          <a:ln w="12700">
            <a:solidFill>
              <a:srgbClr val="62FF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8771765" y="4064362"/>
            <a:ext cx="155852" cy="155852"/>
          </a:xfrm>
          <a:prstGeom prst="ellipse">
            <a:avLst/>
          </a:prstGeom>
          <a:ln w="12700">
            <a:solidFill>
              <a:srgbClr val="0D69FF"/>
            </a:solidFill>
          </a:ln>
          <a:effectLst>
            <a:glow rad="63500">
              <a:schemeClr val="accent1">
                <a:alpha val="2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520218" y="418450"/>
            <a:ext cx="8816396" cy="1386205"/>
            <a:chOff x="520218" y="418450"/>
            <a:chExt cx="8816396" cy="1386205"/>
          </a:xfrm>
        </p:grpSpPr>
        <p:sp>
          <p:nvSpPr>
            <p:cNvPr id="27" name="矩形: 圆角 26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1301959" y="418450"/>
              <a:ext cx="8034655" cy="1386205"/>
              <a:chOff x="1292231" y="418450"/>
              <a:chExt cx="8034655" cy="1386205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1292231" y="418450"/>
                <a:ext cx="3295074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defRPr/>
                </a:pPr>
                <a:r>
                  <a:rPr kumimoji="0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2FF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引言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3267716" y="1005190"/>
                <a:ext cx="6059170" cy="79946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en-US" altLang="zh-CN" sz="2400" dirty="0">
                    <a:solidFill>
                      <a:srgbClr val="00B0F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党的二十届三中全会对科技发展的指导意见</a:t>
                </a:r>
                <a:endParaRPr lang="en-US" altLang="zh-CN" sz="2400" dirty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9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>
            <p:custDataLst>
              <p:tags r:id="rId4"/>
            </p:custDataLst>
          </p:nvPr>
        </p:nvGrpSpPr>
        <p:grpSpPr>
          <a:xfrm>
            <a:off x="2139064" y="1655854"/>
            <a:ext cx="5657052" cy="2327474"/>
            <a:chOff x="-2286766" y="1410767"/>
            <a:chExt cx="5462974" cy="2247625"/>
          </a:xfrm>
        </p:grpSpPr>
        <p:sp>
          <p:nvSpPr>
            <p:cNvPr id="36" name="矩形 35"/>
            <p:cNvSpPr/>
            <p:nvPr>
              <p:custDataLst>
                <p:tags r:id="rId5"/>
              </p:custDataLst>
            </p:nvPr>
          </p:nvSpPr>
          <p:spPr>
            <a:xfrm>
              <a:off x="-2182130" y="1966532"/>
              <a:ext cx="5358338" cy="169186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全会强调了深化科技体制改革的重要性，提出必须坚持问题导向和目标导向相结合的原则，通过改革激发科技人员的积极性、主动性和创造性。这一方针旨在优化科技资源配置，提高科研效率，从而更好地服务于国家的长远发展和国际竞争力的提升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37" name="矩形 36"/>
            <p:cNvSpPr/>
            <p:nvPr>
              <p:custDataLst>
                <p:tags r:id="rId6"/>
              </p:custDataLst>
            </p:nvPr>
          </p:nvSpPr>
          <p:spPr>
            <a:xfrm>
              <a:off x="-2286766" y="1410767"/>
              <a:ext cx="2621280" cy="51571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深化科技体制改革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41" name="椭圆 40"/>
          <p:cNvSpPr/>
          <p:nvPr>
            <p:custDataLst>
              <p:tags r:id="rId7"/>
            </p:custDataLst>
          </p:nvPr>
        </p:nvSpPr>
        <p:spPr>
          <a:xfrm>
            <a:off x="1048362" y="4405143"/>
            <a:ext cx="871677" cy="871675"/>
          </a:xfrm>
          <a:prstGeom prst="ellipse">
            <a:avLst/>
          </a:prstGeom>
          <a:noFill/>
          <a:ln w="19050">
            <a:gradFill>
              <a:gsLst>
                <a:gs pos="0">
                  <a:srgbClr val="62FFFF"/>
                </a:gs>
                <a:gs pos="100000">
                  <a:srgbClr val="0D69FF"/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弧形 41"/>
          <p:cNvSpPr/>
          <p:nvPr>
            <p:custDataLst>
              <p:tags r:id="rId8"/>
            </p:custDataLst>
          </p:nvPr>
        </p:nvSpPr>
        <p:spPr>
          <a:xfrm>
            <a:off x="927124" y="4294699"/>
            <a:ext cx="1114153" cy="1114153"/>
          </a:xfrm>
          <a:prstGeom prst="arc">
            <a:avLst>
              <a:gd name="adj1" fmla="val 16200000"/>
              <a:gd name="adj2" fmla="val 11790630"/>
            </a:avLst>
          </a:prstGeom>
          <a:ln w="19050">
            <a:solidFill>
              <a:srgbClr val="0D69FF">
                <a:alpha val="60000"/>
              </a:srgb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连接符 42"/>
          <p:cNvCxnSpPr/>
          <p:nvPr>
            <p:custDataLst>
              <p:tags r:id="rId9"/>
            </p:custDataLst>
          </p:nvPr>
        </p:nvCxnSpPr>
        <p:spPr>
          <a:xfrm>
            <a:off x="2298767" y="4845239"/>
            <a:ext cx="3101049" cy="0"/>
          </a:xfrm>
          <a:prstGeom prst="line">
            <a:avLst/>
          </a:prstGeom>
          <a:ln w="12700">
            <a:solidFill>
              <a:srgbClr val="62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>
            <p:custDataLst>
              <p:tags r:id="rId10"/>
            </p:custDataLst>
          </p:nvPr>
        </p:nvGrpSpPr>
        <p:grpSpPr>
          <a:xfrm>
            <a:off x="2252094" y="4294193"/>
            <a:ext cx="5548699" cy="2266836"/>
            <a:chOff x="-2286766" y="1523797"/>
            <a:chExt cx="5358338" cy="2189067"/>
          </a:xfrm>
        </p:grpSpPr>
        <p:sp>
          <p:nvSpPr>
            <p:cNvPr id="46" name="矩形 45"/>
            <p:cNvSpPr/>
            <p:nvPr>
              <p:custDataLst>
                <p:tags r:id="rId11"/>
              </p:custDataLst>
            </p:nvPr>
          </p:nvSpPr>
          <p:spPr>
            <a:xfrm>
              <a:off x="-2286766" y="2021004"/>
              <a:ext cx="5358338" cy="169186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dirty="0">
                  <a:solidFill>
                    <a:prstClr val="white">
                      <a:alpha val="80000"/>
                    </a:prstClr>
                  </a:solidFill>
                  <a:latin typeface="Arial" panose="020B0604020202020204"/>
                  <a:ea typeface="微软雅黑" panose="020B0503020204020204" charset="-122"/>
                </a:rPr>
                <a:t>全会还强调了加强国家战略科技力量的建设，这是实现高水平科技自立自强的关键。通过强化国家实验室体系、优化科研机构布局等措施，全面提升国家科技创新能力，确保在关键核心技术上实现突破，支持经济社会持续健康发展</a:t>
              </a:r>
              <a:endParaRPr lang="zh-CN" altLang="en-US" dirty="0">
                <a:solidFill>
                  <a:prstClr val="white">
                    <a:alpha val="80000"/>
                  </a:prstClr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  <p:sp>
          <p:nvSpPr>
            <p:cNvPr id="47" name="矩形 46"/>
            <p:cNvSpPr/>
            <p:nvPr>
              <p:custDataLst>
                <p:tags r:id="rId12"/>
              </p:custDataLst>
            </p:nvPr>
          </p:nvSpPr>
          <p:spPr>
            <a:xfrm>
              <a:off x="-2286766" y="1523797"/>
              <a:ext cx="3840480" cy="51571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/>
                  <a:ea typeface="微软雅黑" panose="020B0503020204020204" charset="-122"/>
                </a:rPr>
                <a:t>加强国家战略科技力量建设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sp>
        <p:nvSpPr>
          <p:cNvPr id="254" name="文本框 253"/>
          <p:cNvSpPr txBox="1"/>
          <p:nvPr>
            <p:custDataLst>
              <p:tags r:id="rId13"/>
            </p:custDataLst>
          </p:nvPr>
        </p:nvSpPr>
        <p:spPr>
          <a:xfrm flipH="1">
            <a:off x="1315367" y="2098239"/>
            <a:ext cx="3937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 dirty="0">
                <a:solidFill>
                  <a:schemeClr val="bg1"/>
                </a:solidFill>
                <a:latin typeface="Agency FB" panose="020B0503020202020204" pitchFamily="34" charset="0"/>
                <a:ea typeface="锐字锐线俏皮简1.0" panose="02010604000000000000" pitchFamily="2" charset="-122"/>
              </a:rPr>
              <a:t>01</a:t>
            </a:r>
            <a:endParaRPr lang="zh-CN" altLang="en-US" sz="2400" dirty="0">
              <a:solidFill>
                <a:schemeClr val="bg1"/>
              </a:solidFill>
              <a:latin typeface="Agency FB" panose="020B0503020202020204" pitchFamily="34" charset="0"/>
              <a:ea typeface="锐字锐线俏皮简1.0" panose="02010604000000000000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 flipH="1">
            <a:off x="1287681" y="4610430"/>
            <a:ext cx="4491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Agency FB" panose="020B0503020202020204" pitchFamily="34" charset="0"/>
                <a:ea typeface="锐字锐线俏皮简1.0" panose="02010604000000000000" pitchFamily="2" charset="-122"/>
              </a:rPr>
              <a:t>02</a:t>
            </a:r>
            <a:endParaRPr lang="zh-CN" altLang="en-US" sz="2400" dirty="0">
              <a:solidFill>
                <a:schemeClr val="bg1"/>
              </a:solidFill>
              <a:latin typeface="Agency FB" panose="020B0503020202020204" pitchFamily="34" charset="0"/>
              <a:ea typeface="锐字锐线俏皮简1.0" panose="02010604000000000000" pitchFamily="2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21" grpId="0" animBg="1"/>
      <p:bldP spid="22" grpId="0" animBg="1"/>
      <p:bldP spid="24" grpId="0" animBg="1"/>
      <p:bldP spid="41" grpId="0" bldLvl="0" animBg="1"/>
      <p:bldP spid="42" grpId="0" bldLvl="0" animBg="1"/>
      <p:bldP spid="25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42053" y="3013501"/>
            <a:ext cx="1907895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62FFFF"/>
                    </a:gs>
                    <a:gs pos="100000">
                      <a:srgbClr val="0D69FF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Agency FB" panose="020B0503020202020204" pitchFamily="34" charset="0"/>
                <a:ea typeface="微软雅黑" panose="020B0503020204020204" charset="-122"/>
                <a:cs typeface="+mn-cs"/>
              </a:rPr>
              <a:t>PART  02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62FFFF"/>
                  </a:gs>
                  <a:gs pos="100000">
                    <a:srgbClr val="0D69FF"/>
                  </a:gs>
                </a:gsLst>
                <a:lin ang="2700000" scaled="1"/>
                <a:tileRect/>
              </a:gradFill>
              <a:effectLst/>
              <a:uLnTx/>
              <a:uFillTx/>
              <a:latin typeface="Agency FB" panose="020B0503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497"/>
          <p:cNvSpPr/>
          <p:nvPr>
            <p:custDataLst>
              <p:tags r:id="rId1"/>
            </p:custDataLst>
          </p:nvPr>
        </p:nvSpPr>
        <p:spPr>
          <a:xfrm>
            <a:off x="733456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7" name="Shape 501"/>
          <p:cNvSpPr/>
          <p:nvPr>
            <p:custDataLst>
              <p:tags r:id="rId2"/>
            </p:custDataLst>
          </p:nvPr>
        </p:nvSpPr>
        <p:spPr>
          <a:xfrm>
            <a:off x="796512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2800" dirty="0">
                <a:latin typeface="+mj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4</a:t>
            </a:r>
            <a:endParaRPr lang="en-US" sz="2800" dirty="0">
              <a:latin typeface="+mj-lt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09" name="直接连接符 108"/>
          <p:cNvCxnSpPr/>
          <p:nvPr>
            <p:custDataLst>
              <p:tags r:id="rId3"/>
            </p:custDataLst>
          </p:nvPr>
        </p:nvCxnSpPr>
        <p:spPr>
          <a:xfrm>
            <a:off x="8116887" y="464947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7615872" y="363220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嫦娥五号月球探测器的成功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12" name="Shape 497"/>
          <p:cNvSpPr/>
          <p:nvPr>
            <p:custDataLst>
              <p:tags r:id="rId5"/>
            </p:custDataLst>
          </p:nvPr>
        </p:nvSpPr>
        <p:spPr>
          <a:xfrm>
            <a:off x="2885122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4" name="Shape 501"/>
          <p:cNvSpPr/>
          <p:nvPr>
            <p:custDataLst>
              <p:tags r:id="rId6"/>
            </p:custDataLst>
          </p:nvPr>
        </p:nvSpPr>
        <p:spPr>
          <a:xfrm>
            <a:off x="3515677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4">
                  <a:alpha val="100000"/>
                  <a:lumMod val="90000"/>
                  <a:lumOff val="10000"/>
                </a:schemeClr>
              </a:gs>
              <a:gs pos="100000">
                <a:schemeClr val="accent4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4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2800" dirty="0">
                <a:latin typeface="+mj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2</a:t>
            </a:r>
            <a:endParaRPr lang="en-US" sz="2800" dirty="0">
              <a:latin typeface="+mj-lt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16" name="直接连接符 115"/>
          <p:cNvCxnSpPr/>
          <p:nvPr>
            <p:custDataLst>
              <p:tags r:id="rId7"/>
            </p:custDataLst>
          </p:nvPr>
        </p:nvCxnSpPr>
        <p:spPr>
          <a:xfrm>
            <a:off x="3668712" y="464947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3166427" y="363220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人工智能的快速发展和应用</a:t>
            </a:r>
            <a:endParaRPr lang="zh-CN" altLang="en-US" sz="24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19" name="Shape 497"/>
          <p:cNvSpPr/>
          <p:nvPr>
            <p:custDataLst>
              <p:tags r:id="rId9"/>
            </p:custDataLst>
          </p:nvPr>
        </p:nvSpPr>
        <p:spPr>
          <a:xfrm>
            <a:off x="507904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1" name="Shape 501"/>
          <p:cNvSpPr/>
          <p:nvPr>
            <p:custDataLst>
              <p:tags r:id="rId10"/>
            </p:custDataLst>
          </p:nvPr>
        </p:nvSpPr>
        <p:spPr>
          <a:xfrm>
            <a:off x="570960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2800" dirty="0">
                <a:latin typeface="+mj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3</a:t>
            </a:r>
            <a:endParaRPr lang="en-US" sz="2800" dirty="0">
              <a:latin typeface="+mj-lt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23" name="直接连接符 122"/>
          <p:cNvCxnSpPr/>
          <p:nvPr>
            <p:custDataLst>
              <p:tags r:id="rId11"/>
            </p:custDataLst>
          </p:nvPr>
        </p:nvCxnSpPr>
        <p:spPr>
          <a:xfrm>
            <a:off x="5893117" y="464947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2"/>
            </p:custDataLst>
          </p:nvPr>
        </p:nvSpPr>
        <p:spPr>
          <a:xfrm>
            <a:off x="5359082" y="363220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量子计算机的突破</a:t>
            </a:r>
            <a:endParaRPr lang="zh-CN" altLang="en-US" sz="24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26" name="Shape 497"/>
          <p:cNvSpPr/>
          <p:nvPr>
            <p:custDataLst>
              <p:tags r:id="rId13"/>
            </p:custDataLst>
          </p:nvPr>
        </p:nvSpPr>
        <p:spPr>
          <a:xfrm>
            <a:off x="630237" y="2713355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8" name="Shape 501"/>
          <p:cNvSpPr/>
          <p:nvPr>
            <p:custDataLst>
              <p:tags r:id="rId14"/>
            </p:custDataLst>
          </p:nvPr>
        </p:nvSpPr>
        <p:spPr>
          <a:xfrm>
            <a:off x="1260792" y="2338705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2800" dirty="0">
                <a:latin typeface="+mj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1</a:t>
            </a:r>
            <a:endParaRPr lang="en-US" sz="2800" dirty="0">
              <a:latin typeface="+mj-lt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30" name="直接连接符 129"/>
          <p:cNvCxnSpPr/>
          <p:nvPr>
            <p:custDataLst>
              <p:tags r:id="rId15"/>
            </p:custDataLst>
          </p:nvPr>
        </p:nvCxnSpPr>
        <p:spPr>
          <a:xfrm>
            <a:off x="1443672" y="464947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921067" y="3632200"/>
            <a:ext cx="1471930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5G技术的全球领先</a:t>
            </a:r>
            <a:endParaRPr lang="en-US" altLang="zh-CN" sz="24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35" name="Shape 497"/>
          <p:cNvSpPr/>
          <p:nvPr>
            <p:custDataLst>
              <p:tags r:id="rId17"/>
            </p:custDataLst>
          </p:nvPr>
        </p:nvSpPr>
        <p:spPr>
          <a:xfrm>
            <a:off x="9590087" y="2716530"/>
            <a:ext cx="2033905" cy="2754000"/>
          </a:xfrm>
          <a:custGeom>
            <a:avLst/>
            <a:gdLst>
              <a:gd name="adj" fmla="val 912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3486" h="4723">
                <a:moveTo>
                  <a:pt x="318" y="0"/>
                </a:moveTo>
                <a:lnTo>
                  <a:pt x="950" y="0"/>
                </a:lnTo>
                <a:lnTo>
                  <a:pt x="949" y="20"/>
                </a:lnTo>
                <a:cubicBezTo>
                  <a:pt x="949" y="458"/>
                  <a:pt x="1305" y="813"/>
                  <a:pt x="1743" y="813"/>
                </a:cubicBezTo>
                <a:cubicBezTo>
                  <a:pt x="2181" y="813"/>
                  <a:pt x="2537" y="458"/>
                  <a:pt x="2537" y="20"/>
                </a:cubicBezTo>
                <a:lnTo>
                  <a:pt x="2536" y="0"/>
                </a:lnTo>
                <a:lnTo>
                  <a:pt x="3168" y="0"/>
                </a:lnTo>
                <a:cubicBezTo>
                  <a:pt x="3344" y="0"/>
                  <a:pt x="3486" y="142"/>
                  <a:pt x="3486" y="318"/>
                </a:cubicBezTo>
                <a:lnTo>
                  <a:pt x="3486" y="4405"/>
                </a:lnTo>
                <a:cubicBezTo>
                  <a:pt x="3486" y="4581"/>
                  <a:pt x="3344" y="4723"/>
                  <a:pt x="3168" y="4723"/>
                </a:cubicBezTo>
                <a:lnTo>
                  <a:pt x="318" y="4723"/>
                </a:lnTo>
                <a:cubicBezTo>
                  <a:pt x="142" y="4723"/>
                  <a:pt x="0" y="4581"/>
                  <a:pt x="0" y="4405"/>
                </a:cubicBezTo>
                <a:lnTo>
                  <a:pt x="0" y="318"/>
                </a:lnTo>
                <a:cubicBezTo>
                  <a:pt x="0" y="142"/>
                  <a:pt x="142" y="0"/>
                  <a:pt x="31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wrap="square"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endParaRPr sz="2800" dirty="0">
              <a:latin typeface="+mj-lt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6" name="Shape 501"/>
          <p:cNvSpPr/>
          <p:nvPr>
            <p:custDataLst>
              <p:tags r:id="rId18"/>
            </p:custDataLst>
          </p:nvPr>
        </p:nvSpPr>
        <p:spPr>
          <a:xfrm>
            <a:off x="10220642" y="2341880"/>
            <a:ext cx="772795" cy="773430"/>
          </a:xfrm>
          <a:prstGeom prst="ellipse">
            <a:avLst/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>
            <a:miter lim="400000"/>
          </a:ln>
          <a:effectLst>
            <a:innerShdw blurRad="317500" dist="50800" dir="16200000">
              <a:schemeClr val="accent1">
                <a:lumMod val="20000"/>
                <a:lumOff val="80000"/>
                <a:alpha val="30000"/>
              </a:schemeClr>
            </a:innerShdw>
          </a:effectLst>
        </p:spPr>
        <p:txBody>
          <a:bodyPr lIns="71437" tIns="71437" rIns="71437" bIns="71437" anchor="ctr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sz="2800" dirty="0">
                <a:latin typeface="+mj-lt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5</a:t>
            </a:r>
            <a:endParaRPr lang="en-US" sz="2800" dirty="0">
              <a:latin typeface="+mj-lt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cxnSp>
        <p:nvCxnSpPr>
          <p:cNvPr id="138" name="直接连接符 137"/>
          <p:cNvCxnSpPr/>
          <p:nvPr>
            <p:custDataLst>
              <p:tags r:id="rId19"/>
            </p:custDataLst>
          </p:nvPr>
        </p:nvCxnSpPr>
        <p:spPr>
          <a:xfrm>
            <a:off x="10403522" y="4649470"/>
            <a:ext cx="406400" cy="0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20"/>
            </p:custDataLst>
          </p:nvPr>
        </p:nvSpPr>
        <p:spPr>
          <a:xfrm>
            <a:off x="9872662" y="3696970"/>
            <a:ext cx="1471931" cy="6477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北斗导航系统的全面建成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520218" y="437500"/>
            <a:ext cx="4889556" cy="934085"/>
            <a:chOff x="520218" y="437500"/>
            <a:chExt cx="4889556" cy="934085"/>
          </a:xfrm>
        </p:grpSpPr>
        <p:sp>
          <p:nvSpPr>
            <p:cNvPr id="56" name="矩形: 圆角 55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301959" y="437500"/>
              <a:ext cx="4107815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custDataLst>
      <p:tags r:id="rId2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 rot="4500000">
            <a:off x="5180965" y="3740129"/>
            <a:ext cx="2895600" cy="2895600"/>
          </a:xfrm>
          <a:prstGeom prst="ellipse">
            <a:avLst/>
          </a:prstGeom>
          <a:noFill/>
          <a:ln w="19050">
            <a:gradFill>
              <a:gsLst>
                <a:gs pos="0">
                  <a:srgbClr val="62FFFF">
                    <a:alpha val="70000"/>
                  </a:srgbClr>
                </a:gs>
                <a:gs pos="68000">
                  <a:srgbClr val="0D69FF">
                    <a:alpha val="30000"/>
                  </a:srgbClr>
                </a:gs>
                <a:gs pos="43000">
                  <a:srgbClr val="0D69FF">
                    <a:alpha val="50000"/>
                  </a:srgbClr>
                </a:gs>
                <a:gs pos="100000">
                  <a:srgbClr val="62FFFF">
                    <a:alpha val="10000"/>
                  </a:srgb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>
            <p:custDataLst>
              <p:tags r:id="rId2"/>
            </p:custDataLst>
          </p:nvPr>
        </p:nvSpPr>
        <p:spPr>
          <a:xfrm rot="7619212">
            <a:off x="5457835" y="3996679"/>
            <a:ext cx="2341861" cy="2341861"/>
          </a:xfrm>
          <a:prstGeom prst="ellipse">
            <a:avLst/>
          </a:prstGeom>
          <a:noFill/>
          <a:ln w="19050">
            <a:gradFill>
              <a:gsLst>
                <a:gs pos="0">
                  <a:srgbClr val="62FFFF">
                    <a:alpha val="70000"/>
                  </a:srgbClr>
                </a:gs>
                <a:gs pos="68000">
                  <a:srgbClr val="0D69FF">
                    <a:alpha val="30000"/>
                  </a:srgbClr>
                </a:gs>
                <a:gs pos="43000">
                  <a:srgbClr val="0D69FF">
                    <a:alpha val="50000"/>
                  </a:srgbClr>
                </a:gs>
                <a:gs pos="100000">
                  <a:srgbClr val="62FFFF">
                    <a:alpha val="10000"/>
                  </a:srgb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>
            <p:custDataLst>
              <p:tags r:id="rId3"/>
            </p:custDataLst>
          </p:nvPr>
        </p:nvSpPr>
        <p:spPr>
          <a:xfrm rot="11105025">
            <a:off x="5793449" y="4308163"/>
            <a:ext cx="1589352" cy="1589352"/>
          </a:xfrm>
          <a:prstGeom prst="ellipse">
            <a:avLst/>
          </a:prstGeom>
          <a:noFill/>
          <a:ln w="19050">
            <a:gradFill>
              <a:gsLst>
                <a:gs pos="0">
                  <a:srgbClr val="62FFFF">
                    <a:alpha val="70000"/>
                  </a:srgbClr>
                </a:gs>
                <a:gs pos="68000">
                  <a:srgbClr val="0D69FF">
                    <a:alpha val="30000"/>
                  </a:srgbClr>
                </a:gs>
                <a:gs pos="43000">
                  <a:srgbClr val="0D69FF">
                    <a:alpha val="50000"/>
                  </a:srgbClr>
                </a:gs>
                <a:gs pos="100000">
                  <a:srgbClr val="62FFFF">
                    <a:alpha val="10000"/>
                  </a:srgb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>
            <p:custDataLst>
              <p:tags r:id="rId4"/>
            </p:custDataLst>
          </p:nvPr>
        </p:nvSpPr>
        <p:spPr>
          <a:xfrm rot="11105025">
            <a:off x="6119552" y="4633630"/>
            <a:ext cx="966356" cy="966358"/>
          </a:xfrm>
          <a:prstGeom prst="ellipse">
            <a:avLst/>
          </a:prstGeom>
          <a:noFill/>
          <a:ln w="19050">
            <a:gradFill>
              <a:gsLst>
                <a:gs pos="0">
                  <a:srgbClr val="62FFFF">
                    <a:alpha val="70000"/>
                  </a:srgbClr>
                </a:gs>
                <a:gs pos="68000">
                  <a:srgbClr val="0D69FF">
                    <a:alpha val="30000"/>
                  </a:srgbClr>
                </a:gs>
                <a:gs pos="43000">
                  <a:srgbClr val="0D69FF">
                    <a:alpha val="50000"/>
                  </a:srgbClr>
                </a:gs>
                <a:gs pos="100000">
                  <a:srgbClr val="62FFFF">
                    <a:alpha val="10000"/>
                  </a:srgbClr>
                </a:gs>
              </a:gsLst>
              <a:lin ang="5400000" scaled="1"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KSO_Shape"/>
          <p:cNvSpPr/>
          <p:nvPr>
            <p:custDataLst>
              <p:tags r:id="rId5"/>
            </p:custDataLst>
          </p:nvPr>
        </p:nvSpPr>
        <p:spPr>
          <a:xfrm>
            <a:off x="6426691" y="4888065"/>
            <a:ext cx="392718" cy="392718"/>
          </a:xfrm>
          <a:prstGeom prst="star5">
            <a:avLst>
              <a:gd name="adj" fmla="val 26557"/>
              <a:gd name="hf" fmla="val 105146"/>
              <a:gd name="vf" fmla="val 1105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50" name="组合 49"/>
          <p:cNvGrpSpPr/>
          <p:nvPr>
            <p:custDataLst>
              <p:tags r:id="rId6"/>
            </p:custDataLst>
          </p:nvPr>
        </p:nvGrpSpPr>
        <p:grpSpPr>
          <a:xfrm rot="20760000" flipH="1">
            <a:off x="4687365" y="4931498"/>
            <a:ext cx="800302" cy="708913"/>
            <a:chOff x="7395257" y="1742914"/>
            <a:chExt cx="800302" cy="708913"/>
          </a:xfrm>
        </p:grpSpPr>
        <p:cxnSp>
          <p:nvCxnSpPr>
            <p:cNvPr id="51" name="直接连接符 50"/>
            <p:cNvCxnSpPr/>
            <p:nvPr>
              <p:custDataLst>
                <p:tags r:id="rId7"/>
              </p:custDataLst>
            </p:nvPr>
          </p:nvCxnSpPr>
          <p:spPr>
            <a:xfrm flipV="1">
              <a:off x="7395257" y="1836040"/>
              <a:ext cx="699294" cy="615787"/>
            </a:xfrm>
            <a:prstGeom prst="line">
              <a:avLst/>
            </a:prstGeom>
            <a:noFill/>
            <a:ln>
              <a:gradFill>
                <a:gsLst>
                  <a:gs pos="9000">
                    <a:schemeClr val="bg1">
                      <a:lumMod val="95000"/>
                      <a:alpha val="10000"/>
                    </a:schemeClr>
                  </a:gs>
                  <a:gs pos="68000">
                    <a:srgbClr val="62FFFF">
                      <a:alpha val="50000"/>
                    </a:srgbClr>
                  </a:gs>
                  <a:gs pos="43000">
                    <a:srgbClr val="62FFFF">
                      <a:alpha val="40000"/>
                    </a:srgb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52" name="组合 51"/>
            <p:cNvGrpSpPr/>
            <p:nvPr/>
          </p:nvGrpSpPr>
          <p:grpSpPr>
            <a:xfrm>
              <a:off x="8060899" y="1742914"/>
              <a:ext cx="134660" cy="134660"/>
              <a:chOff x="8049259" y="1478840"/>
              <a:chExt cx="134660" cy="134660"/>
            </a:xfrm>
          </p:grpSpPr>
          <p:sp>
            <p:nvSpPr>
              <p:cNvPr id="53" name="椭圆 52"/>
              <p:cNvSpPr/>
              <p:nvPr>
                <p:custDataLst>
                  <p:tags r:id="rId8"/>
                </p:custDataLst>
              </p:nvPr>
            </p:nvSpPr>
            <p:spPr>
              <a:xfrm rot="11105025">
                <a:off x="8049259" y="1478840"/>
                <a:ext cx="134660" cy="134660"/>
              </a:xfrm>
              <a:prstGeom prst="ellipse">
                <a:avLst/>
              </a:prstGeom>
              <a:gradFill flip="none" rotWithShape="1">
                <a:gsLst>
                  <a:gs pos="0">
                    <a:srgbClr val="62FFFF"/>
                  </a:gs>
                  <a:gs pos="67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>
                <p:custDataLst>
                  <p:tags r:id="rId9"/>
                </p:custDataLst>
              </p:nvPr>
            </p:nvSpPr>
            <p:spPr>
              <a:xfrm rot="11105025">
                <a:off x="8072679" y="1502260"/>
                <a:ext cx="87821" cy="87821"/>
              </a:xfrm>
              <a:prstGeom prst="ellipse">
                <a:avLst/>
              </a:prstGeom>
              <a:solidFill>
                <a:srgbClr val="62FFFF"/>
              </a:soli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55" name="组合 54"/>
          <p:cNvGrpSpPr/>
          <p:nvPr/>
        </p:nvGrpSpPr>
        <p:grpSpPr>
          <a:xfrm>
            <a:off x="520218" y="437500"/>
            <a:ext cx="4889556" cy="934085"/>
            <a:chOff x="520218" y="437500"/>
            <a:chExt cx="4889556" cy="934085"/>
          </a:xfrm>
        </p:grpSpPr>
        <p:sp>
          <p:nvSpPr>
            <p:cNvPr id="56" name="矩形: 圆角 55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301959" y="437500"/>
              <a:ext cx="4107815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8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9" name="图片 8" descr="4b7dbd10bfadd078cd304068a4e31bf"/>
          <p:cNvPicPr/>
          <p:nvPr/>
        </p:nvPicPr>
        <p:blipFill>
          <a:blip r:embed="rId10"/>
          <a:stretch>
            <a:fillRect/>
          </a:stretch>
        </p:blipFill>
        <p:spPr>
          <a:xfrm>
            <a:off x="934720" y="3900170"/>
            <a:ext cx="3600000" cy="2268000"/>
          </a:xfrm>
          <a:prstGeom prst="rect">
            <a:avLst/>
          </a:prstGeom>
        </p:spPr>
      </p:pic>
      <p:pic>
        <p:nvPicPr>
          <p:cNvPr id="10" name="图片 9" descr="95ffa4ca4219f4800a3e087367560a7"/>
          <p:cNvPicPr/>
          <p:nvPr/>
        </p:nvPicPr>
        <p:blipFill>
          <a:blip r:embed="rId11"/>
          <a:stretch>
            <a:fillRect/>
          </a:stretch>
        </p:blipFill>
        <p:spPr>
          <a:xfrm>
            <a:off x="8425815" y="3373120"/>
            <a:ext cx="3600000" cy="2267585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12"/>
            </p:custDataLst>
          </p:nvPr>
        </p:nvSpPr>
        <p:spPr>
          <a:xfrm>
            <a:off x="8950960" y="3072765"/>
            <a:ext cx="2684145" cy="30035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5G技术的全球领先</a:t>
            </a:r>
            <a:endParaRPr lang="en-US" altLang="zh-CN" sz="24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3"/>
            </p:custDataLst>
          </p:nvPr>
        </p:nvSpPr>
        <p:spPr>
          <a:xfrm>
            <a:off x="934720" y="3608705"/>
            <a:ext cx="3670300" cy="31686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人工智能的快速发展和应用</a:t>
            </a:r>
            <a:endParaRPr lang="zh-CN" altLang="en-US" sz="2400" b="1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4855210" y="3334385"/>
            <a:ext cx="2884805" cy="27432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  <a:sym typeface="+mn-ea"/>
              </a:rPr>
              <a:t>量子计算机的突破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15" name="图片 14" descr="b4afe96fa1b0b33c6d9fb1e7dad0e59"/>
          <p:cNvPicPr/>
          <p:nvPr/>
        </p:nvPicPr>
        <p:blipFill>
          <a:blip r:embed="rId15"/>
          <a:stretch>
            <a:fillRect/>
          </a:stretch>
        </p:blipFill>
        <p:spPr>
          <a:xfrm>
            <a:off x="4534535" y="993140"/>
            <a:ext cx="3600000" cy="2268000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6"/>
            </p:custDataLst>
          </p:nvPr>
        </p:nvGrpSpPr>
        <p:grpSpPr>
          <a:xfrm rot="16740000">
            <a:off x="5186092" y="3761579"/>
            <a:ext cx="800302" cy="708913"/>
            <a:chOff x="7395257" y="1742914"/>
            <a:chExt cx="800302" cy="708913"/>
          </a:xfrm>
        </p:grpSpPr>
        <p:cxnSp>
          <p:nvCxnSpPr>
            <p:cNvPr id="17" name="直接连接符 16"/>
            <p:cNvCxnSpPr/>
            <p:nvPr>
              <p:custDataLst>
                <p:tags r:id="rId17"/>
              </p:custDataLst>
            </p:nvPr>
          </p:nvCxnSpPr>
          <p:spPr>
            <a:xfrm flipV="1">
              <a:off x="7395257" y="1836040"/>
              <a:ext cx="699294" cy="615787"/>
            </a:xfrm>
            <a:prstGeom prst="line">
              <a:avLst/>
            </a:prstGeom>
            <a:noFill/>
            <a:ln>
              <a:gradFill>
                <a:gsLst>
                  <a:gs pos="9000">
                    <a:schemeClr val="bg1">
                      <a:lumMod val="95000"/>
                      <a:alpha val="10000"/>
                    </a:schemeClr>
                  </a:gs>
                  <a:gs pos="68000">
                    <a:srgbClr val="62FFFF">
                      <a:alpha val="50000"/>
                    </a:srgbClr>
                  </a:gs>
                  <a:gs pos="43000">
                    <a:srgbClr val="62FFFF">
                      <a:alpha val="40000"/>
                    </a:srgb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8060899" y="1742914"/>
              <a:ext cx="134660" cy="134660"/>
              <a:chOff x="8049259" y="1478840"/>
              <a:chExt cx="134660" cy="134660"/>
            </a:xfrm>
          </p:grpSpPr>
          <p:sp>
            <p:nvSpPr>
              <p:cNvPr id="19" name="椭圆 18"/>
              <p:cNvSpPr/>
              <p:nvPr>
                <p:custDataLst>
                  <p:tags r:id="rId18"/>
                </p:custDataLst>
              </p:nvPr>
            </p:nvSpPr>
            <p:spPr>
              <a:xfrm rot="11105025">
                <a:off x="8049259" y="1478840"/>
                <a:ext cx="134660" cy="134660"/>
              </a:xfrm>
              <a:prstGeom prst="ellipse">
                <a:avLst/>
              </a:prstGeom>
              <a:gradFill flip="none" rotWithShape="1">
                <a:gsLst>
                  <a:gs pos="0">
                    <a:srgbClr val="62FFFF"/>
                  </a:gs>
                  <a:gs pos="67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0" name="椭圆 19"/>
              <p:cNvSpPr/>
              <p:nvPr>
                <p:custDataLst>
                  <p:tags r:id="rId19"/>
                </p:custDataLst>
              </p:nvPr>
            </p:nvSpPr>
            <p:spPr>
              <a:xfrm rot="11105025">
                <a:off x="8072679" y="1502260"/>
                <a:ext cx="87821" cy="87821"/>
              </a:xfrm>
              <a:prstGeom prst="ellipse">
                <a:avLst/>
              </a:prstGeom>
              <a:solidFill>
                <a:srgbClr val="62FFFF"/>
              </a:soli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1" name="组合 20"/>
          <p:cNvGrpSpPr/>
          <p:nvPr>
            <p:custDataLst>
              <p:tags r:id="rId20"/>
            </p:custDataLst>
          </p:nvPr>
        </p:nvGrpSpPr>
        <p:grpSpPr>
          <a:xfrm>
            <a:off x="7544482" y="3785074"/>
            <a:ext cx="800302" cy="708913"/>
            <a:chOff x="7395257" y="1742914"/>
            <a:chExt cx="800302" cy="708913"/>
          </a:xfrm>
        </p:grpSpPr>
        <p:cxnSp>
          <p:nvCxnSpPr>
            <p:cNvPr id="22" name="直接连接符 21"/>
            <p:cNvCxnSpPr/>
            <p:nvPr>
              <p:custDataLst>
                <p:tags r:id="rId21"/>
              </p:custDataLst>
            </p:nvPr>
          </p:nvCxnSpPr>
          <p:spPr>
            <a:xfrm flipV="1">
              <a:off x="7395257" y="1836040"/>
              <a:ext cx="699294" cy="615787"/>
            </a:xfrm>
            <a:prstGeom prst="line">
              <a:avLst/>
            </a:prstGeom>
            <a:noFill/>
            <a:ln>
              <a:gradFill>
                <a:gsLst>
                  <a:gs pos="9000">
                    <a:schemeClr val="bg1">
                      <a:lumMod val="95000"/>
                      <a:alpha val="10000"/>
                    </a:schemeClr>
                  </a:gs>
                  <a:gs pos="68000">
                    <a:srgbClr val="62FFFF">
                      <a:alpha val="50000"/>
                    </a:srgbClr>
                  </a:gs>
                  <a:gs pos="43000">
                    <a:srgbClr val="62FFFF">
                      <a:alpha val="40000"/>
                    </a:srgb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8060899" y="1742914"/>
              <a:ext cx="134660" cy="134660"/>
              <a:chOff x="8049259" y="1478840"/>
              <a:chExt cx="134660" cy="134660"/>
            </a:xfrm>
          </p:grpSpPr>
          <p:sp>
            <p:nvSpPr>
              <p:cNvPr id="24" name="椭圆 23"/>
              <p:cNvSpPr/>
              <p:nvPr>
                <p:custDataLst>
                  <p:tags r:id="rId22"/>
                </p:custDataLst>
              </p:nvPr>
            </p:nvSpPr>
            <p:spPr>
              <a:xfrm rot="11105025">
                <a:off x="8049259" y="1478840"/>
                <a:ext cx="134660" cy="134660"/>
              </a:xfrm>
              <a:prstGeom prst="ellipse">
                <a:avLst/>
              </a:prstGeom>
              <a:gradFill flip="none" rotWithShape="1">
                <a:gsLst>
                  <a:gs pos="0">
                    <a:srgbClr val="62FFFF"/>
                  </a:gs>
                  <a:gs pos="67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椭圆 24"/>
              <p:cNvSpPr/>
              <p:nvPr>
                <p:custDataLst>
                  <p:tags r:id="rId23"/>
                </p:custDataLst>
              </p:nvPr>
            </p:nvSpPr>
            <p:spPr>
              <a:xfrm rot="11105025">
                <a:off x="8072679" y="1502260"/>
                <a:ext cx="87821" cy="87821"/>
              </a:xfrm>
              <a:prstGeom prst="ellipse">
                <a:avLst/>
              </a:prstGeom>
              <a:solidFill>
                <a:srgbClr val="62FFFF"/>
              </a:solidFill>
              <a:ln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48" grpId="0" bldLvl="0" animBg="1"/>
      <p:bldP spid="13" grpId="0"/>
      <p:bldP spid="13" grpId="1"/>
      <p:bldP spid="14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3486785" y="2550795"/>
            <a:ext cx="5417185" cy="3278505"/>
            <a:chOff x="-1811545" y="1723904"/>
            <a:chExt cx="6745855" cy="4069814"/>
          </a:xfrm>
        </p:grpSpPr>
        <p:pic>
          <p:nvPicPr>
            <p:cNvPr id="3" name="Picture 1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1" t="29398" r="17922" b="13718"/>
            <a:stretch>
              <a:fillRect/>
            </a:stretch>
          </p:blipFill>
          <p:spPr>
            <a:xfrm>
              <a:off x="-1811545" y="1723904"/>
              <a:ext cx="6745855" cy="406981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976" b="2090"/>
            <a:stretch>
              <a:fillRect/>
            </a:stretch>
          </p:blipFill>
          <p:spPr>
            <a:xfrm>
              <a:off x="-848309" y="2212456"/>
              <a:ext cx="4747210" cy="2933609"/>
            </a:xfrm>
            <a:prstGeom prst="rect">
              <a:avLst/>
            </a:prstGeom>
          </p:spPr>
        </p:pic>
      </p:grpSp>
      <p:cxnSp>
        <p:nvCxnSpPr>
          <p:cNvPr id="5" name="直接连接符 4"/>
          <p:cNvCxnSpPr/>
          <p:nvPr>
            <p:custDataLst>
              <p:tags r:id="rId6"/>
            </p:custDataLst>
          </p:nvPr>
        </p:nvCxnSpPr>
        <p:spPr>
          <a:xfrm flipV="1">
            <a:off x="8022202" y="1415781"/>
            <a:ext cx="2033301" cy="1186033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7"/>
            </p:custDataLst>
          </p:nvPr>
        </p:nvCxnSpPr>
        <p:spPr>
          <a:xfrm flipV="1">
            <a:off x="6824378" y="4127759"/>
            <a:ext cx="2546154" cy="1485182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>
            <p:custDataLst>
              <p:tags r:id="rId8"/>
            </p:custDataLst>
          </p:nvPr>
        </p:nvCxnSpPr>
        <p:spPr>
          <a:xfrm flipV="1">
            <a:off x="8804380" y="1211174"/>
            <a:ext cx="4080735" cy="2380309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>
            <p:custDataLst>
              <p:tags r:id="rId9"/>
            </p:custDataLst>
          </p:nvPr>
        </p:nvCxnSpPr>
        <p:spPr>
          <a:xfrm flipV="1">
            <a:off x="1702300" y="2300684"/>
            <a:ext cx="2033301" cy="1186033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>
            <p:custDataLst>
              <p:tags r:id="rId10"/>
            </p:custDataLst>
          </p:nvPr>
        </p:nvCxnSpPr>
        <p:spPr>
          <a:xfrm flipV="1">
            <a:off x="504476" y="5012662"/>
            <a:ext cx="2546154" cy="1485182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11"/>
            </p:custDataLst>
          </p:nvPr>
        </p:nvCxnSpPr>
        <p:spPr>
          <a:xfrm flipV="1">
            <a:off x="2484478" y="2083377"/>
            <a:ext cx="4080735" cy="2380309"/>
          </a:xfrm>
          <a:prstGeom prst="line">
            <a:avLst/>
          </a:prstGeom>
          <a:ln w="12700">
            <a:gradFill>
              <a:gsLst>
                <a:gs pos="50000">
                  <a:srgbClr val="62FFFF">
                    <a:alpha val="20000"/>
                  </a:srgbClr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520218" y="437500"/>
            <a:ext cx="4899081" cy="934085"/>
            <a:chOff x="520218" y="437500"/>
            <a:chExt cx="4899081" cy="934085"/>
          </a:xfrm>
        </p:grpSpPr>
        <p:sp>
          <p:nvSpPr>
            <p:cNvPr id="12" name="矩形: 圆角 11"/>
            <p:cNvSpPr/>
            <p:nvPr/>
          </p:nvSpPr>
          <p:spPr>
            <a:xfrm>
              <a:off x="520218" y="437796"/>
              <a:ext cx="684468" cy="691752"/>
            </a:xfrm>
            <a:prstGeom prst="roundRect">
              <a:avLst/>
            </a:prstGeom>
            <a:noFill/>
            <a:ln w="34925">
              <a:gradFill>
                <a:gsLst>
                  <a:gs pos="0">
                    <a:srgbClr val="62FFFF"/>
                  </a:gs>
                  <a:gs pos="68000">
                    <a:srgbClr val="0D69FF"/>
                  </a:gs>
                  <a:gs pos="43000">
                    <a:srgbClr val="0D69FF"/>
                  </a:gs>
                  <a:gs pos="100000">
                    <a:srgbClr val="62FFFF"/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01959" y="437500"/>
              <a:ext cx="4117340" cy="93408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2800" b="1" noProof="0" dirty="0">
                  <a:ln>
                    <a:noFill/>
                  </a:ln>
                  <a:solidFill>
                    <a:srgbClr val="62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我国科技发展的重大成就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2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4" name="椭圆 106"/>
            <p:cNvSpPr/>
            <p:nvPr/>
          </p:nvSpPr>
          <p:spPr>
            <a:xfrm>
              <a:off x="658980" y="573932"/>
              <a:ext cx="406944" cy="419480"/>
            </a:xfrm>
            <a:custGeom>
              <a:avLst/>
              <a:gdLst>
                <a:gd name="connsiteX0" fmla="*/ 157951 w 327026"/>
                <a:gd name="connsiteY0" fmla="*/ 134938 h 337100"/>
                <a:gd name="connsiteX1" fmla="*/ 327026 w 327026"/>
                <a:gd name="connsiteY1" fmla="*/ 239958 h 337100"/>
                <a:gd name="connsiteX2" fmla="*/ 259660 w 327026"/>
                <a:gd name="connsiteY2" fmla="*/ 254398 h 337100"/>
                <a:gd name="connsiteX3" fmla="*/ 295325 w 327026"/>
                <a:gd name="connsiteY3" fmla="*/ 305595 h 337100"/>
                <a:gd name="connsiteX4" fmla="*/ 292683 w 327026"/>
                <a:gd name="connsiteY4" fmla="*/ 334475 h 337100"/>
                <a:gd name="connsiteX5" fmla="*/ 263623 w 327026"/>
                <a:gd name="connsiteY5" fmla="*/ 326599 h 337100"/>
                <a:gd name="connsiteX6" fmla="*/ 227959 w 327026"/>
                <a:gd name="connsiteY6" fmla="*/ 275402 h 337100"/>
                <a:gd name="connsiteX7" fmla="*/ 192294 w 327026"/>
                <a:gd name="connsiteY7" fmla="*/ 333162 h 337100"/>
                <a:gd name="connsiteX8" fmla="*/ 153988 w 327026"/>
                <a:gd name="connsiteY8" fmla="*/ 137564 h 337100"/>
                <a:gd name="connsiteX9" fmla="*/ 157951 w 327026"/>
                <a:gd name="connsiteY9" fmla="*/ 134938 h 337100"/>
                <a:gd name="connsiteX10" fmla="*/ 287448 w 327026"/>
                <a:gd name="connsiteY10" fmla="*/ 96838 h 337100"/>
                <a:gd name="connsiteX11" fmla="*/ 270368 w 327026"/>
                <a:gd name="connsiteY11" fmla="*/ 108528 h 337100"/>
                <a:gd name="connsiteX12" fmla="*/ 280879 w 327026"/>
                <a:gd name="connsiteY12" fmla="*/ 150092 h 337100"/>
                <a:gd name="connsiteX13" fmla="*/ 301899 w 327026"/>
                <a:gd name="connsiteY13" fmla="*/ 182563 h 337100"/>
                <a:gd name="connsiteX14" fmla="*/ 303213 w 327026"/>
                <a:gd name="connsiteY14" fmla="*/ 161781 h 337100"/>
                <a:gd name="connsiteX15" fmla="*/ 287448 w 327026"/>
                <a:gd name="connsiteY15" fmla="*/ 96838 h 337100"/>
                <a:gd name="connsiteX16" fmla="*/ 160474 w 327026"/>
                <a:gd name="connsiteY16" fmla="*/ 0 h 337100"/>
                <a:gd name="connsiteX17" fmla="*/ 322263 w 327026"/>
                <a:gd name="connsiteY17" fmla="*/ 161925 h 337100"/>
                <a:gd name="connsiteX18" fmla="*/ 314371 w 327026"/>
                <a:gd name="connsiteY18" fmla="*/ 211951 h 337100"/>
                <a:gd name="connsiteX19" fmla="*/ 242026 w 327026"/>
                <a:gd name="connsiteY19" fmla="*/ 165875 h 337100"/>
                <a:gd name="connsiteX20" fmla="*/ 259126 w 327026"/>
                <a:gd name="connsiteY20" fmla="*/ 139545 h 337100"/>
                <a:gd name="connsiteX21" fmla="*/ 244657 w 327026"/>
                <a:gd name="connsiteY21" fmla="*/ 94785 h 337100"/>
                <a:gd name="connsiteX22" fmla="*/ 203881 w 327026"/>
                <a:gd name="connsiteY22" fmla="*/ 63190 h 337100"/>
                <a:gd name="connsiteX23" fmla="*/ 186781 w 327026"/>
                <a:gd name="connsiteY23" fmla="*/ 22380 h 337100"/>
                <a:gd name="connsiteX24" fmla="*/ 160474 w 327026"/>
                <a:gd name="connsiteY24" fmla="*/ 19747 h 337100"/>
                <a:gd name="connsiteX25" fmla="*/ 74975 w 327026"/>
                <a:gd name="connsiteY25" fmla="*/ 48709 h 337100"/>
                <a:gd name="connsiteX26" fmla="*/ 86814 w 327026"/>
                <a:gd name="connsiteY26" fmla="*/ 86886 h 337100"/>
                <a:gd name="connsiteX27" fmla="*/ 53930 w 327026"/>
                <a:gd name="connsiteY27" fmla="*/ 111899 h 337100"/>
                <a:gd name="connsiteX28" fmla="*/ 53930 w 327026"/>
                <a:gd name="connsiteY28" fmla="*/ 140862 h 337100"/>
                <a:gd name="connsiteX29" fmla="*/ 59191 w 327026"/>
                <a:gd name="connsiteY29" fmla="*/ 157976 h 337100"/>
                <a:gd name="connsiteX30" fmla="*/ 21046 w 327026"/>
                <a:gd name="connsiteY30" fmla="*/ 181672 h 337100"/>
                <a:gd name="connsiteX31" fmla="*/ 35515 w 327026"/>
                <a:gd name="connsiteY31" fmla="*/ 227748 h 337100"/>
                <a:gd name="connsiteX32" fmla="*/ 59191 w 327026"/>
                <a:gd name="connsiteY32" fmla="*/ 190887 h 337100"/>
                <a:gd name="connsiteX33" fmla="*/ 89444 w 327026"/>
                <a:gd name="connsiteY33" fmla="*/ 198786 h 337100"/>
                <a:gd name="connsiteX34" fmla="*/ 122328 w 327026"/>
                <a:gd name="connsiteY34" fmla="*/ 215900 h 337100"/>
                <a:gd name="connsiteX35" fmla="*/ 96021 w 327026"/>
                <a:gd name="connsiteY35" fmla="*/ 248812 h 337100"/>
                <a:gd name="connsiteX36" fmla="*/ 86814 w 327026"/>
                <a:gd name="connsiteY36" fmla="*/ 283040 h 337100"/>
                <a:gd name="connsiteX37" fmla="*/ 160474 w 327026"/>
                <a:gd name="connsiteY37" fmla="*/ 304103 h 337100"/>
                <a:gd name="connsiteX38" fmla="*/ 167051 w 327026"/>
                <a:gd name="connsiteY38" fmla="*/ 302787 h 337100"/>
                <a:gd name="connsiteX39" fmla="*/ 170997 w 327026"/>
                <a:gd name="connsiteY39" fmla="*/ 322534 h 337100"/>
                <a:gd name="connsiteX40" fmla="*/ 160474 w 327026"/>
                <a:gd name="connsiteY40" fmla="*/ 323850 h 337100"/>
                <a:gd name="connsiteX41" fmla="*/ 0 w 327026"/>
                <a:gd name="connsiteY41" fmla="*/ 161925 h 337100"/>
                <a:gd name="connsiteX42" fmla="*/ 160474 w 327026"/>
                <a:gd name="connsiteY42" fmla="*/ 0 h 33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27026" h="337100">
                  <a:moveTo>
                    <a:pt x="157951" y="134938"/>
                  </a:moveTo>
                  <a:cubicBezTo>
                    <a:pt x="157951" y="134938"/>
                    <a:pt x="157951" y="134938"/>
                    <a:pt x="327026" y="239958"/>
                  </a:cubicBezTo>
                  <a:cubicBezTo>
                    <a:pt x="327026" y="239958"/>
                    <a:pt x="327026" y="239958"/>
                    <a:pt x="259660" y="254398"/>
                  </a:cubicBezTo>
                  <a:lnTo>
                    <a:pt x="295325" y="305595"/>
                  </a:lnTo>
                  <a:cubicBezTo>
                    <a:pt x="301929" y="316097"/>
                    <a:pt x="300608" y="327911"/>
                    <a:pt x="292683" y="334475"/>
                  </a:cubicBezTo>
                  <a:cubicBezTo>
                    <a:pt x="283436" y="339726"/>
                    <a:pt x="271548" y="337101"/>
                    <a:pt x="263623" y="326599"/>
                  </a:cubicBezTo>
                  <a:cubicBezTo>
                    <a:pt x="263623" y="326599"/>
                    <a:pt x="263623" y="326599"/>
                    <a:pt x="227959" y="275402"/>
                  </a:cubicBezTo>
                  <a:cubicBezTo>
                    <a:pt x="227959" y="275402"/>
                    <a:pt x="227959" y="275402"/>
                    <a:pt x="192294" y="333162"/>
                  </a:cubicBezTo>
                  <a:cubicBezTo>
                    <a:pt x="192294" y="333162"/>
                    <a:pt x="192294" y="333162"/>
                    <a:pt x="153988" y="137564"/>
                  </a:cubicBezTo>
                  <a:cubicBezTo>
                    <a:pt x="153988" y="137564"/>
                    <a:pt x="153988" y="137564"/>
                    <a:pt x="157951" y="134938"/>
                  </a:cubicBezTo>
                  <a:close/>
                  <a:moveTo>
                    <a:pt x="287448" y="96838"/>
                  </a:moveTo>
                  <a:cubicBezTo>
                    <a:pt x="280879" y="99436"/>
                    <a:pt x="272996" y="103332"/>
                    <a:pt x="270368" y="108528"/>
                  </a:cubicBezTo>
                  <a:cubicBezTo>
                    <a:pt x="265113" y="117620"/>
                    <a:pt x="271682" y="143597"/>
                    <a:pt x="280879" y="150092"/>
                  </a:cubicBezTo>
                  <a:cubicBezTo>
                    <a:pt x="292703" y="159184"/>
                    <a:pt x="299272" y="170873"/>
                    <a:pt x="301899" y="182563"/>
                  </a:cubicBezTo>
                  <a:cubicBezTo>
                    <a:pt x="303213" y="176069"/>
                    <a:pt x="303213" y="168276"/>
                    <a:pt x="303213" y="161781"/>
                  </a:cubicBezTo>
                  <a:cubicBezTo>
                    <a:pt x="303213" y="138402"/>
                    <a:pt x="297958" y="116321"/>
                    <a:pt x="287448" y="96838"/>
                  </a:cubicBezTo>
                  <a:close/>
                  <a:moveTo>
                    <a:pt x="160474" y="0"/>
                  </a:moveTo>
                  <a:cubicBezTo>
                    <a:pt x="249918" y="0"/>
                    <a:pt x="322263" y="72405"/>
                    <a:pt x="322263" y="161925"/>
                  </a:cubicBezTo>
                  <a:cubicBezTo>
                    <a:pt x="322263" y="179039"/>
                    <a:pt x="319632" y="196153"/>
                    <a:pt x="314371" y="211951"/>
                  </a:cubicBezTo>
                  <a:cubicBezTo>
                    <a:pt x="314371" y="211951"/>
                    <a:pt x="314371" y="211951"/>
                    <a:pt x="242026" y="165875"/>
                  </a:cubicBezTo>
                  <a:cubicBezTo>
                    <a:pt x="247288" y="157976"/>
                    <a:pt x="257811" y="147444"/>
                    <a:pt x="259126" y="139545"/>
                  </a:cubicBezTo>
                  <a:cubicBezTo>
                    <a:pt x="260441" y="127697"/>
                    <a:pt x="251234" y="97418"/>
                    <a:pt x="244657" y="94785"/>
                  </a:cubicBezTo>
                  <a:cubicBezTo>
                    <a:pt x="238080" y="90836"/>
                    <a:pt x="218350" y="71089"/>
                    <a:pt x="203881" y="63190"/>
                  </a:cubicBezTo>
                  <a:cubicBezTo>
                    <a:pt x="193358" y="57924"/>
                    <a:pt x="188096" y="36861"/>
                    <a:pt x="186781" y="22380"/>
                  </a:cubicBezTo>
                  <a:cubicBezTo>
                    <a:pt x="177574" y="21063"/>
                    <a:pt x="169681" y="19747"/>
                    <a:pt x="160474" y="19747"/>
                  </a:cubicBezTo>
                  <a:cubicBezTo>
                    <a:pt x="128905" y="19747"/>
                    <a:pt x="98652" y="30279"/>
                    <a:pt x="74975" y="48709"/>
                  </a:cubicBezTo>
                  <a:cubicBezTo>
                    <a:pt x="81552" y="59241"/>
                    <a:pt x="93390" y="78988"/>
                    <a:pt x="86814" y="86886"/>
                  </a:cubicBezTo>
                  <a:cubicBezTo>
                    <a:pt x="78921" y="100051"/>
                    <a:pt x="53930" y="100051"/>
                    <a:pt x="53930" y="111899"/>
                  </a:cubicBezTo>
                  <a:cubicBezTo>
                    <a:pt x="53930" y="123747"/>
                    <a:pt x="52614" y="135596"/>
                    <a:pt x="53930" y="140862"/>
                  </a:cubicBezTo>
                  <a:cubicBezTo>
                    <a:pt x="55245" y="146128"/>
                    <a:pt x="69714" y="150077"/>
                    <a:pt x="59191" y="157976"/>
                  </a:cubicBezTo>
                  <a:cubicBezTo>
                    <a:pt x="52614" y="164558"/>
                    <a:pt x="32884" y="175090"/>
                    <a:pt x="21046" y="181672"/>
                  </a:cubicBezTo>
                  <a:cubicBezTo>
                    <a:pt x="22361" y="197470"/>
                    <a:pt x="27622" y="213267"/>
                    <a:pt x="35515" y="227748"/>
                  </a:cubicBezTo>
                  <a:cubicBezTo>
                    <a:pt x="38145" y="219850"/>
                    <a:pt x="49984" y="192204"/>
                    <a:pt x="59191" y="190887"/>
                  </a:cubicBezTo>
                  <a:cubicBezTo>
                    <a:pt x="69714" y="188254"/>
                    <a:pt x="78921" y="185621"/>
                    <a:pt x="89444" y="198786"/>
                  </a:cubicBezTo>
                  <a:cubicBezTo>
                    <a:pt x="99967" y="211951"/>
                    <a:pt x="114436" y="215900"/>
                    <a:pt x="122328" y="215900"/>
                  </a:cubicBezTo>
                  <a:cubicBezTo>
                    <a:pt x="130220" y="215900"/>
                    <a:pt x="121013" y="243546"/>
                    <a:pt x="96021" y="248812"/>
                  </a:cubicBezTo>
                  <a:cubicBezTo>
                    <a:pt x="72345" y="252761"/>
                    <a:pt x="106544" y="283040"/>
                    <a:pt x="86814" y="283040"/>
                  </a:cubicBezTo>
                  <a:cubicBezTo>
                    <a:pt x="109175" y="296204"/>
                    <a:pt x="134167" y="304103"/>
                    <a:pt x="160474" y="304103"/>
                  </a:cubicBezTo>
                  <a:cubicBezTo>
                    <a:pt x="163105" y="304103"/>
                    <a:pt x="165735" y="302787"/>
                    <a:pt x="167051" y="302787"/>
                  </a:cubicBezTo>
                  <a:cubicBezTo>
                    <a:pt x="167051" y="302787"/>
                    <a:pt x="167051" y="302787"/>
                    <a:pt x="170997" y="322534"/>
                  </a:cubicBezTo>
                  <a:cubicBezTo>
                    <a:pt x="168366" y="322534"/>
                    <a:pt x="164420" y="323850"/>
                    <a:pt x="160474" y="323850"/>
                  </a:cubicBezTo>
                  <a:cubicBezTo>
                    <a:pt x="72345" y="323850"/>
                    <a:pt x="0" y="251445"/>
                    <a:pt x="0" y="161925"/>
                  </a:cubicBezTo>
                  <a:cubicBezTo>
                    <a:pt x="0" y="72405"/>
                    <a:pt x="72345" y="0"/>
                    <a:pt x="160474" y="0"/>
                  </a:cubicBezTo>
                  <a:close/>
                </a:path>
              </a:pathLst>
            </a:custGeom>
            <a:solidFill>
              <a:srgbClr val="62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41" name="矩形 40"/>
          <p:cNvSpPr/>
          <p:nvPr>
            <p:custDataLst>
              <p:tags r:id="rId12"/>
            </p:custDataLst>
          </p:nvPr>
        </p:nvSpPr>
        <p:spPr>
          <a:xfrm>
            <a:off x="201930" y="2550795"/>
            <a:ext cx="38404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嫦娥五号月球探测器的成功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8" name="矩形 47"/>
          <p:cNvSpPr/>
          <p:nvPr>
            <p:custDataLst>
              <p:tags r:id="rId13"/>
            </p:custDataLst>
          </p:nvPr>
        </p:nvSpPr>
        <p:spPr>
          <a:xfrm>
            <a:off x="8391525" y="3778885"/>
            <a:ext cx="3535680" cy="53403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北斗导航系统的全面建成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>
            <p:custDataLst>
              <p:tags r:id="rId14"/>
            </p:custDataLst>
          </p:nvPr>
        </p:nvGrpSpPr>
        <p:grpSpPr>
          <a:xfrm flipH="1">
            <a:off x="9832604" y="4636450"/>
            <a:ext cx="674363" cy="674361"/>
            <a:chOff x="3795382" y="1803403"/>
            <a:chExt cx="642806" cy="642805"/>
          </a:xfrm>
        </p:grpSpPr>
        <p:sp>
          <p:nvSpPr>
            <p:cNvPr id="23" name="椭圆 22"/>
            <p:cNvSpPr/>
            <p:nvPr>
              <p:custDataLst>
                <p:tags r:id="rId15"/>
              </p:custDataLst>
            </p:nvPr>
          </p:nvSpPr>
          <p:spPr>
            <a:xfrm rot="5400000">
              <a:off x="3795382" y="1803403"/>
              <a:ext cx="642805" cy="642806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39"/>
            <p:cNvSpPr/>
            <p:nvPr>
              <p:custDataLst>
                <p:tags r:id="rId16"/>
              </p:custDataLst>
            </p:nvPr>
          </p:nvSpPr>
          <p:spPr>
            <a:xfrm>
              <a:off x="3926686" y="1932700"/>
              <a:ext cx="384214" cy="384212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>
            <p:custDataLst>
              <p:tags r:id="rId17"/>
            </p:custDataLst>
          </p:nvPr>
        </p:nvGrpSpPr>
        <p:grpSpPr>
          <a:xfrm flipH="1">
            <a:off x="1703969" y="1624010"/>
            <a:ext cx="674363" cy="674361"/>
            <a:chOff x="3795382" y="1803403"/>
            <a:chExt cx="642806" cy="642805"/>
          </a:xfrm>
        </p:grpSpPr>
        <p:sp>
          <p:nvSpPr>
            <p:cNvPr id="26" name="椭圆 25"/>
            <p:cNvSpPr/>
            <p:nvPr>
              <p:custDataLst>
                <p:tags r:id="rId18"/>
              </p:custDataLst>
            </p:nvPr>
          </p:nvSpPr>
          <p:spPr>
            <a:xfrm rot="5400000">
              <a:off x="3795382" y="1803403"/>
              <a:ext cx="642805" cy="642806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0D69FF"/>
                  </a:gs>
                  <a:gs pos="68000">
                    <a:srgbClr val="62FFFF"/>
                  </a:gs>
                  <a:gs pos="43000">
                    <a:srgbClr val="62FFFF"/>
                  </a:gs>
                  <a:gs pos="100000">
                    <a:srgbClr val="0D69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7" name="椭圆 39"/>
            <p:cNvSpPr/>
            <p:nvPr>
              <p:custDataLst>
                <p:tags r:id="rId19"/>
              </p:custDataLst>
            </p:nvPr>
          </p:nvSpPr>
          <p:spPr>
            <a:xfrm>
              <a:off x="3926686" y="1932700"/>
              <a:ext cx="384214" cy="384212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28" name="图片 27" descr="c0e93aa73ce0450c15b5a67eba1b426"/>
          <p:cNvPicPr/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539480" y="1623695"/>
            <a:ext cx="3240000" cy="1980000"/>
          </a:xfrm>
          <a:prstGeom prst="rect">
            <a:avLst/>
          </a:prstGeom>
        </p:spPr>
      </p:pic>
      <p:pic>
        <p:nvPicPr>
          <p:cNvPr id="29" name="图片 28" descr="76c77ae5b0345401ea116e7145deec7"/>
          <p:cNvPicPr/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95935" y="3188335"/>
            <a:ext cx="3240000" cy="1980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8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0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00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1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2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3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4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5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6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7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8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09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10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1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2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3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4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5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6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117.xml><?xml version="1.0" encoding="utf-8"?>
<p:tagLst xmlns:p="http://schemas.openxmlformats.org/presentationml/2006/main">
  <p:tag name="KSO_WM_SLIDE_ID" val="diagram20231067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diagram"/>
  <p:tag name="KSO_WM_TEMPLATE_INDEX" val="20230924"/>
  <p:tag name="KSO_WM_SLIDE_TYPE" val="text"/>
  <p:tag name="KSO_WM_SLIDE_SUBTYPE" val="diag"/>
  <p:tag name="KSO_WM_SLIDE_SIZE" val="682.75*213.45"/>
  <p:tag name="KSO_WM_SLIDE_POSITION" val="130.1*173.65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118.xml><?xml version="1.0" encoding="utf-8"?>
<p:tagLst xmlns:p="http://schemas.openxmlformats.org/presentationml/2006/main">
  <p:tag name="KSO_WM_SLIDE_ID" val="custom20238441_1"/>
  <p:tag name="KSO_WM_TEMPLATE_SUBCATEGORY" val="0"/>
  <p:tag name="KSO_WM_TEMPLATE_MASTER_TYPE" val="0"/>
  <p:tag name="KSO_WM_TEMPLATE_COLOR_TYPE" val="0"/>
  <p:tag name="KSO_WM_SLIDE_TYPE" val="text"/>
  <p:tag name="KSO_WM_SLIDE_SUBTYPE" val="pureTxt"/>
  <p:tag name="KSO_WM_SLIDE_ITEM_CNT" val="0"/>
  <p:tag name="KSO_WM_SLIDE_INDEX" val="1"/>
  <p:tag name="KSO_WM_SLIDE_SIZE" val="801*391"/>
  <p:tag name="KSO_WM_SLIDE_POSITION" val="41*74"/>
  <p:tag name="KSO_WM_TAG_VERSION" val="3.0"/>
  <p:tag name="KSO_WM_BEAUTIFY_FLAG" val="#wm#"/>
  <p:tag name="KSO_WM_TEMPLATE_CATEGORY" val="diagram"/>
  <p:tag name="KSO_WM_TEMPLATE_INDEX" val="20230924"/>
  <p:tag name="KSO_WM_SLIDE_LAYOUT" val="a_f"/>
  <p:tag name="KSO_WM_SLIDE_LAYOUT_CNT" val="1_1"/>
</p:tagLst>
</file>

<file path=ppt/tags/tag119.xml><?xml version="1.0" encoding="utf-8"?>
<p:tagLst xmlns:p="http://schemas.openxmlformats.org/presentationml/2006/main">
  <p:tag name="KSO_WM_SLIDE_ID" val="custom20238441_1"/>
  <p:tag name="KSO_WM_TEMPLATE_SUBCATEGORY" val="0"/>
  <p:tag name="KSO_WM_TEMPLATE_MASTER_TYPE" val="0"/>
  <p:tag name="KSO_WM_TEMPLATE_COLOR_TYPE" val="0"/>
  <p:tag name="KSO_WM_SLIDE_TYPE" val="text"/>
  <p:tag name="KSO_WM_SLIDE_SUBTYPE" val="pureTxt"/>
  <p:tag name="KSO_WM_SLIDE_ITEM_CNT" val="0"/>
  <p:tag name="KSO_WM_SLIDE_INDEX" val="1"/>
  <p:tag name="KSO_WM_SLIDE_SIZE" val="801*391"/>
  <p:tag name="KSO_WM_SLIDE_POSITION" val="41*74"/>
  <p:tag name="KSO_WM_TAG_VERSION" val="3.0"/>
  <p:tag name="KSO_WM_BEAUTIFY_FLAG" val="#wm#"/>
  <p:tag name="KSO_WM_TEMPLATE_CATEGORY" val="diagram"/>
  <p:tag name="KSO_WM_TEMPLATE_INDEX" val="20230924"/>
  <p:tag name="KSO_WM_SLIDE_LAYOUT" val="a_f"/>
  <p:tag name="KSO_WM_SLIDE_LAYOUT_CNT" val="1_1"/>
</p:tagLst>
</file>

<file path=ppt/tags/tag12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20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1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2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3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4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5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6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7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8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29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3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30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31.xml><?xml version="1.0" encoding="utf-8"?>
<p:tagLst xmlns:p="http://schemas.openxmlformats.org/presentationml/2006/main">
  <p:tag name="KSO_WM_SLIDE_ID" val="diagram20231069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1069"/>
  <p:tag name="KSO_WM_SLIDE_TYPE" val="text"/>
  <p:tag name="KSO_WM_SLIDE_SUBTYPE" val="diag"/>
  <p:tag name="KSO_WM_SLIDE_SIZE" val="552.7*191.5"/>
  <p:tag name="KSO_WM_SLIDE_POSITION" val="189.6*209.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32.xml><?xml version="1.0" encoding="utf-8"?>
<p:tagLst xmlns:p="http://schemas.openxmlformats.org/presentationml/2006/main">
  <p:tag name="KSO_WM_DIAGRAM_VIRTUALLY_FRAME" val="{&quot;height&quot;:416.27322834645673,&quot;left&quot;:39.722519685039366,&quot;top&quot;:95.36803149606298,&quot;width&quot;:974.8534645669291}"/>
</p:tagLst>
</file>

<file path=ppt/tags/tag133.xml><?xml version="1.0" encoding="utf-8"?>
<p:tagLst xmlns:p="http://schemas.openxmlformats.org/presentationml/2006/main">
  <p:tag name="KSO_WM_SLIDE_ID" val="diagram20231069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1069"/>
  <p:tag name="KSO_WM_SLIDE_TYPE" val="text"/>
  <p:tag name="KSO_WM_SLIDE_SUBTYPE" val="diag"/>
  <p:tag name="KSO_WM_SLIDE_SIZE" val="552.7*191.5"/>
  <p:tag name="KSO_WM_SLIDE_POSITION" val="189.6*209.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34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35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36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37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38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39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40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1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2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3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4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5.xml><?xml version="1.0" encoding="utf-8"?>
<p:tagLst xmlns:p="http://schemas.openxmlformats.org/presentationml/2006/main">
  <p:tag name="KSO_WM_DIAGRAM_VIRTUALLY_FRAME" val="{&quot;height&quot;:414.7210826459597,&quot;left&quot;:417.4734645669291,&quot;top&quot;:50.93403546427639,&quot;width&quot;:447.8566929133859}"/>
</p:tagLst>
</file>

<file path=ppt/tags/tag146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47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48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49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50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1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2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3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4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5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6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7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8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59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60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1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2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3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4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5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6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7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8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69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70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1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2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3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4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5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6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7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8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79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8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180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81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82.xml><?xml version="1.0" encoding="utf-8"?>
<p:tagLst xmlns:p="http://schemas.openxmlformats.org/presentationml/2006/main">
  <p:tag name="KSO_WM_DIAGRAM_VIRTUALLY_FRAME" val="{&quot;height&quot;:385.828031496063,&quot;left&quot;:54.75968503937008,&quot;top&quot;:131.921968503937,&quot;width&quot;:852.5553543307087}"/>
</p:tagLst>
</file>

<file path=ppt/tags/tag183.xml><?xml version="1.0" encoding="utf-8"?>
<p:tagLst xmlns:p="http://schemas.openxmlformats.org/presentationml/2006/main">
  <p:tag name="ISPRING_PRESENTATION_TITLE" val="PowerPoint 演示文稿"/>
  <p:tag name="commondata" val="eyJoZGlkIjoiM2FhNTY5NGY1OGExZWJiN2NhNWQ3YTczNWZkZmM5ZGUifQ=="/>
</p:tagLst>
</file>

<file path=ppt/tags/tag19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2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20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21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22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23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24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25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26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27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28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29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30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1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2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3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4.xml><?xml version="1.0" encoding="utf-8"?>
<p:tagLst xmlns:p="http://schemas.openxmlformats.org/presentationml/2006/main">
  <p:tag name="KSO_WM_DIAGRAM_VIRTUALLY_FRAME" val="{&quot;height&quot;:326.3690551181102,&quot;left&quot;:0,&quot;top&quot;:142.00015748031495,&quot;width&quot;:960}"/>
</p:tagLst>
</file>

<file path=ppt/tags/tag35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36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37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38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39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4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40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41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42.xml><?xml version="1.0" encoding="utf-8"?>
<p:tagLst xmlns:p="http://schemas.openxmlformats.org/presentationml/2006/main">
  <p:tag name="KSO_WM_DIAGRAM_VIRTUALLY_FRAME" val="{&quot;height&quot;:406.7249763861499,&quot;left&quot;:69.2455905511811,&quot;top&quot;:109.39998424377136,&quot;width&quot;:822.0582677165354}"/>
</p:tagLst>
</file>

<file path=ppt/tags/tag43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4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5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6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7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8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49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50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1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2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3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4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5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6.xml><?xml version="1.0" encoding="utf-8"?>
<p:tagLst xmlns:p="http://schemas.openxmlformats.org/presentationml/2006/main">
  <p:tag name="KSO_WM_DIAGRAM_VIRTUALLY_FRAME" val="{&quot;height&quot;:395.9842553043887,&quot;left&quot;:73.00188976377953,&quot;top&quot;:130.3822047244094,&quot;width&quot;:754.3155118110235}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8"/>
  <p:tag name="KSO_WM_UNIT_TEXT_FILL_FORE_SCHEMECOLOR_INDEX" val="13"/>
  <p:tag name="KSO_WM_UNIT_TEXT_FILL_TYPE" val="1"/>
  <p:tag name="KSO_WM_UNIT_USESOURCEFORMAT_APPLY" val="0"/>
</p:tagLst>
</file>

<file path=ppt/tags/tag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8"/>
  <p:tag name="KSO_WM_UNIT_TEXT_FILL_FORE_SCHEMECOLOR_INDEX" val="13"/>
  <p:tag name="KSO_WM_UNIT_TEXT_FILL_TYPE" val="1"/>
  <p:tag name="KSO_WM_UNIT_USESOURCEFORMAT_APPLY" val="0"/>
</p:tagLst>
</file>

<file path=ppt/tags/tag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4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4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6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0924_4*l_h_a*1_4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6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8"/>
  <p:tag name="KSO_WM_UNIT_TEXT_FILL_FORE_SCHEMECOLOR_INDEX" val="13"/>
  <p:tag name="KSO_WM_UNIT_TEXT_FILL_TYPE" val="1"/>
  <p:tag name="KSO_WM_UNIT_USESOURCEFORMAT_APPLY" val="0"/>
</p:tagLst>
</file>

<file path=ppt/tags/tag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10000000149011612,&quot;colorType&quot;:1,&quot;foreColorIndex&quot;:8,&quot;pos&quot;:0,&quot;transparency&quot;:0},{&quot;brightness&quot;:0,&quot;colorType&quot;:1,&quot;foreColorIndex&quot;:8,&quot;pos&quot;:1,&quot;transparency&quot;:0}],&quot;type&quot;:3},&quot;glow&quot;:{&quot;colorType&quot;:0},&quot;line&quot;:{&quot;type&quot;:0},&quot;shadow&quot;:{&quot;brightness&quot;:0.800000011920929,&quot;colorType&quot;:1,&quot;foreColorIndex&quot;:8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8"/>
  <p:tag name="KSO_WM_UNIT_TEXT_FILL_FORE_SCHEMECOLOR_INDEX" val="13"/>
  <p:tag name="KSO_WM_UNIT_TEXT_FILL_TYPE" val="1"/>
  <p:tag name="KSO_WM_UNIT_USESOURCEFORMAT_APPLY" val="0"/>
</p:tagLst>
</file>

<file path=ppt/tags/tag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2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0924_4*l_h_a*1_2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3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6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0924_4*l_h_a*1_3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7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1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0924_4*l_h_a*1_1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2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2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gradient&quot;:[{&quot;brightness&quot;:0.2000000029802322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800000011920929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24_4*l_h_i*1_5_3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UNIT_TYPE" val="l_h_i"/>
  <p:tag name="KSO_WM_UNIT_INDEX" val="1_5_3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solidLine&quot;:{&quot;brightness&quot;:0,&quot;colorType&quot;:2,&quot;rgb&quot;:&quot;#ffffff&quot;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0"/>
</p:tagLst>
</file>

<file path=ppt/tags/tag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0924_4*l_h_a*1_5_1"/>
  <p:tag name="KSO_WM_TEMPLATE_CATEGORY" val="diagram"/>
  <p:tag name="KSO_WM_TEMPLATE_INDEX" val="20230924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77.xml><?xml version="1.0" encoding="utf-8"?>
<p:tagLst xmlns:p="http://schemas.openxmlformats.org/presentationml/2006/main">
  <p:tag name="KSO_WM_BEAUTIFY_FLAG" val="#wm#"/>
  <p:tag name="KSO_WM_TEMPLATE_CATEGORY" val="diagram"/>
  <p:tag name="KSO_WM_TEMPLATE_INDEX" val="20230924"/>
  <p:tag name="KSO_WM_SPECIAL_SOURCE" val="bdnull"/>
  <p:tag name="KSO_WM_SLIDE_ID" val="diagram20230924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SLIDE_LAYOUT" val="a_l"/>
  <p:tag name="KSO_WM_SLIDE_LAYOUT_CNT" val="1_1"/>
  <p:tag name="KSO_WM_SLIDE_TYPE" val="text"/>
  <p:tag name="KSO_WM_SLIDE_SUBTYPE" val="diag"/>
  <p:tag name="KSO_WM_SLIDE_SIZE" val="865.65*246.6"/>
  <p:tag name="KSO_WM_SLIDE_POSITION" val="49.625*184.15"/>
  <p:tag name="KSO_WM_DIAGRAM_GROUP_CODE" val="l1-1"/>
  <p:tag name="KSO_WM_SLIDE_DIAGTYPE" val="l"/>
</p:tagLst>
</file>

<file path=ppt/tags/tag78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79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80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1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2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3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4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5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6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8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24_4*l_h_a*1_1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24_4*l_h_a*1_2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24_4*l_h_a*1_3_1"/>
  <p:tag name="KSO_WM_TEMPLATE_CATEGORY" val="diagram"/>
  <p:tag name="KSO_WM_TEMPLATE_INDEX" val="20230924"/>
  <p:tag name="KSO_WM_UNIT_LAYERLEVEL" val="1_1_1"/>
  <p:tag name="KSO_WM_TAG_VERSION" val="3.0"/>
  <p:tag name="KSO_WM_DIAGRAM_GROUP_CODE" val="l1-1"/>
  <p:tag name="KSO_WM_DIAGRAM_VERSION" val="3"/>
  <p:tag name="KSO_WM_DIAGRAM_COLOR_TRICK" val="2"/>
  <p:tag name="KSO_WM_DIAGRAM_COLOR_TEXT_CAN_REMOVE" val="n"/>
  <p:tag name="KSO_WM_DIAGRAM_MAX_ITEMCNT" val="6"/>
  <p:tag name="KSO_WM_DIAGRAM_MIN_ITEMCNT" val="2"/>
  <p:tag name="KSO_WM_DIAGRAM_VIRTUALLY_FRAME" val="{&quot;height&quot;:246.60039370078738,&quot;left&quot;:35.29996673343685,&quot;top&quot;:184.15,&quot;width&quot;:894.2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TYPE" val="1"/>
  <p:tag name="KSO_WM_UNIT_USESOURCEFORMAT_APPLY" val="0"/>
</p:tagLst>
</file>

<file path=ppt/tags/tag9.xml><?xml version="1.0" encoding="utf-8"?>
<p:tagLst xmlns:p="http://schemas.openxmlformats.org/presentationml/2006/main">
  <p:tag name="KSO_WM_DIAGRAM_VIRTUALLY_FRAME" val="{&quot;height&quot;:245.1215748031496,&quot;left&quot;:96.61535433070866,&quot;top&quot;:183.80614173228346,&quot;width&quot;:792.2240157480314}"/>
</p:tagLst>
</file>

<file path=ppt/tags/tag90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1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2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3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4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5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6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7.xml><?xml version="1.0" encoding="utf-8"?>
<p:tagLst xmlns:p="http://schemas.openxmlformats.org/presentationml/2006/main">
  <p:tag name="KSO_WM_DIAGRAM_VIRTUALLY_FRAME" val="{&quot;height&quot;:303.351811023622,&quot;left&quot;:69.2455905511811,&quot;top&quot;:137.23732283464568,&quot;width&quot;:822.0582677165354}"/>
</p:tagLst>
</file>

<file path=ppt/tags/tag98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ags/tag99.xml><?xml version="1.0" encoding="utf-8"?>
<p:tagLst xmlns:p="http://schemas.openxmlformats.org/presentationml/2006/main">
  <p:tag name="KSO_WM_DIAGRAM_VIRTUALLY_FRAME" val="{&quot;height&quot;:416.27322834645673,&quot;left&quot;:10.7,&quot;top&quot;:95.36803149606298,&quot;width&quot;:1003.875984251968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2060</Words>
  <Application>WPS 演示</Application>
  <PresentationFormat>宽屏</PresentationFormat>
  <Paragraphs>185</Paragraphs>
  <Slides>22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4" baseType="lpstr">
      <vt:lpstr>Arial</vt:lpstr>
      <vt:lpstr>宋体</vt:lpstr>
      <vt:lpstr>Wingdings</vt:lpstr>
      <vt:lpstr>汉仪菱心体简</vt:lpstr>
      <vt:lpstr>Agency FB</vt:lpstr>
      <vt:lpstr>微软雅黑</vt:lpstr>
      <vt:lpstr>Arial</vt:lpstr>
      <vt:lpstr>锐字锐线俏皮简1.0</vt:lpstr>
      <vt:lpstr>Arial Unicode MS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星辰</cp:lastModifiedBy>
  <cp:revision>47</cp:revision>
  <dcterms:created xsi:type="dcterms:W3CDTF">2017-06-01T06:59:00Z</dcterms:created>
  <dcterms:modified xsi:type="dcterms:W3CDTF">2024-10-04T14:24:00Z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397B4CC33938449194E034E2593CB8F3_12</vt:lpwstr>
  </property>
  <property fmtid="{D5CDD505-2E9C-101B-9397-08002B2CF9AE}" pid="3" name="KSOProductBuildVer">
    <vt:lpwstr>2052-12.1.0.18276</vt:lpwstr>
  </property>
</Properties>
</file>