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photoAlbum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D945F5-EBD1-13ED-2067-BAF1CACF8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50BCC1C-EF96-C52E-BD99-F902B3494D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5AC274-B02D-3C48-4FB3-B850B2CB5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547AC7-BDD8-CA72-78D8-8ABA71965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B05A43-BFA1-CB4C-42BA-05F96634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27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610152-C22F-A4CB-0E7F-40D27937D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1C80BB-FC8B-EBBD-6C1E-5926AEC82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9BCDFC-FD25-9F6E-59E2-CE6E178F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3014ED-94E6-52B9-8697-887F6D649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823F92-6A7B-2A36-1434-9E897F09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83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C12164B-40D7-830C-243B-F1C5DF8CB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ECE25A3-8612-E39C-68BC-206B5A61D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03A267-E41B-85F7-315D-01E2F6F3F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31AD98-289E-AE17-42B5-CC308B97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9F30AE-ED2D-F83C-ED5F-2A21CAD65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86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1D3760-21EC-6D77-A936-4B4471F40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DEB1ED-46BD-ED78-4A24-905FD1237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EABB92-849D-02A0-6E7C-B73A1410A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60B592-98E4-7DB4-3E10-AA9CAE5DC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87E10D-0421-7E82-ACB8-522E54C65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70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31EEB1-B23D-C146-AABE-746A744C8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399A12F-2F64-0008-1801-811E87571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18D205-F94E-DD1B-5889-8959870AE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E38AF4-A494-D7B9-05D1-EA9AF6746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9505B4-E61E-58AE-6402-AA533D497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09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418019-94B2-1AB1-A89D-BB400114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60A70C-C5EA-CC11-7418-9539F0BD93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C6CDA53-A33E-FC5A-4C8A-E6E478EE5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B6BF1D-82E0-2B5A-A100-A61967957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A828E9-32E5-876E-F513-833F6E4C6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4B47F65-2A84-B29B-D13D-F12499CE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57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46AF6C-C3D7-C624-DE96-5C682B54B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F27A7C-F6B8-F1DF-2408-89F864107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70AB7A6-671C-D3B1-FFC1-DCAFC05F4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BE1F9EC-90F2-C408-AF5B-668F981D8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B146139-B768-9FA9-B5FC-D5F73526D9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79D051A-2926-5EAE-E05B-12197C5F9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8DEE326-42C2-B5D5-628C-5337F5536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3294F8E-6C21-DB86-A061-452293F79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58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86486C-AD2E-C1EA-0852-5F6A7E8C9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BFFC5FF-E8EA-D4AC-7176-A554E171B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D17ADC3-4F34-3191-9E51-366F2F15A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66CF998-48E4-58C2-6A83-8A7FD10CE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04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190D09B-F613-162D-766E-F454A214D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386975E-79DE-5239-C7F3-040432972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F48F51F-9415-A6D2-8EFE-B8D426103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05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A521A2-C006-E69D-BC7E-CAE5F406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81FD00-F1F2-6B36-1844-02ACD948A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5164E90-CE9E-9E21-D824-054BF5FE6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19BC7C-D6AF-71B3-A025-EE3270A6C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0251147-0CFA-8E52-D6D0-3F4EE0763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5D7F15-D129-0D3F-21D3-2C70A3FE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05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A91C7D-CEB2-DEEA-5214-26DC59D3D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AE57C35-0C4A-A7CD-5EDC-149B1DFA6E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7AD5F18-5A41-6B3F-0A25-3AE496B4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0076B5-02F8-6F2C-7B43-C76DC136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499BD4-13CA-54D4-33D7-FA3A2C696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E26D783-1F17-5322-F6D1-EBCAE618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26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EF5B151-15B7-9B44-EA56-055BDF412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227327-9B12-1063-697D-3D191F4E4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986528-D946-988C-26E2-CD6C9C12F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9A976C-8932-4887-BE0A-C32FB7642C74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3C3156-F85F-5A08-F73F-223ECB737F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5411A0-9F58-7BE4-5A26-627CDFA06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266B85-FAA9-41F0-897A-571A71A50C8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14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微信图片_20240920124810">
            <a:extLst>
              <a:ext uri="{FF2B5EF4-FFF2-40B4-BE49-F238E27FC236}">
                <a16:creationId xmlns:a16="http://schemas.microsoft.com/office/drawing/2014/main" id="{0FD9BE2E-9A21-D59E-7ACB-4261BF5F55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0"/>
            <a:ext cx="6538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72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W1204889471@outlook.com</dc:creator>
  <cp:lastModifiedBy>W1204889471@outlook.com</cp:lastModifiedBy>
  <cp:revision>1</cp:revision>
  <dcterms:created xsi:type="dcterms:W3CDTF">2024-09-20T05:28:16Z</dcterms:created>
  <dcterms:modified xsi:type="dcterms:W3CDTF">2024-09-20T05:29:27Z</dcterms:modified>
</cp:coreProperties>
</file>