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3131" r:id="rId4"/>
    <p:sldId id="567" r:id="rId5"/>
    <p:sldId id="3144" r:id="rId6"/>
    <p:sldId id="3152" r:id="rId7"/>
    <p:sldId id="3149" r:id="rId9"/>
    <p:sldId id="3150" r:id="rId10"/>
    <p:sldId id="3145" r:id="rId11"/>
    <p:sldId id="3151" r:id="rId12"/>
    <p:sldId id="3153" r:id="rId13"/>
    <p:sldId id="3148" r:id="rId14"/>
    <p:sldId id="3139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1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7F89"/>
    <a:srgbClr val="A2633C"/>
    <a:srgbClr val="F9F9F9"/>
    <a:srgbClr val="6CA1AC"/>
    <a:srgbClr val="E4DBCC"/>
    <a:srgbClr val="BC774B"/>
    <a:srgbClr val="BBD4D9"/>
    <a:srgbClr val="CBA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95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435" y="398"/>
      </p:cViewPr>
      <p:guideLst>
        <p:guide orient="horz" pos="271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6E6B51-7070-47ED-99DC-F88B10BF97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12E71-EC29-4B3B-A017-CF39A5A528A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10256" r="8955" b="7487"/>
          <a:stretch>
            <a:fillRect/>
          </a:stretch>
        </p:blipFill>
        <p:spPr>
          <a:xfrm rot="5400000" flipV="1">
            <a:off x="2667003" y="-2667001"/>
            <a:ext cx="6858000" cy="12192001"/>
          </a:xfrm>
          <a:prstGeom prst="rect">
            <a:avLst/>
          </a:prstGeom>
        </p:spPr>
      </p:pic>
      <p:sp>
        <p:nvSpPr>
          <p:cNvPr id="6" name="稻壳儿_答辩小姐姐作品_2"/>
          <p:cNvSpPr txBox="1"/>
          <p:nvPr/>
        </p:nvSpPr>
        <p:spPr>
          <a:xfrm>
            <a:off x="1710690" y="1594485"/>
            <a:ext cx="832993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cs typeface="+mn-ea"/>
                <a:sym typeface="+mn-lt"/>
              </a:rPr>
              <a:t>假期离校安全教育主题班会</a:t>
            </a:r>
            <a:endParaRPr lang="zh-CN" altLang="en-US" sz="80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sp>
        <p:nvSpPr>
          <p:cNvPr id="8" name="稻壳儿_答辩小姐姐作品_4"/>
          <p:cNvSpPr txBox="1"/>
          <p:nvPr/>
        </p:nvSpPr>
        <p:spPr>
          <a:xfrm>
            <a:off x="4500245" y="4901565"/>
            <a:ext cx="2750820" cy="368300"/>
          </a:xfrm>
          <a:prstGeom prst="rect">
            <a:avLst/>
          </a:prstGeom>
          <a:gradFill>
            <a:gsLst>
              <a:gs pos="0">
                <a:srgbClr val="4D7F89"/>
              </a:gs>
              <a:gs pos="100000">
                <a:srgbClr val="A2633C"/>
              </a:gs>
            </a:gsLst>
            <a:lin ang="36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2024</a:t>
            </a:r>
            <a:r>
              <a:rPr lang="zh-CN" altLang="en-US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年</a:t>
            </a:r>
            <a:r>
              <a:rPr lang="en-US" altLang="zh-CN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9</a:t>
            </a:r>
            <a:r>
              <a:rPr lang="zh-CN" altLang="en-US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月</a:t>
            </a:r>
            <a:r>
              <a:rPr lang="en-US" altLang="zh-CN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13</a:t>
            </a:r>
            <a:r>
              <a:rPr lang="zh-CN" altLang="en-US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rPr>
              <a:t>日</a:t>
            </a:r>
            <a:endParaRPr lang="zh-CN" altLang="en-US" dirty="0">
              <a:solidFill>
                <a:schemeClr val="bg1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稻壳儿_答辩小姐姐作品_1"/>
          <p:cNvSpPr/>
          <p:nvPr/>
        </p:nvSpPr>
        <p:spPr>
          <a:xfrm>
            <a:off x="313267" y="304800"/>
            <a:ext cx="11565466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稻壳儿_答辩小姐姐作品_8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注意事项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089660" y="1620520"/>
            <a:ext cx="10233660" cy="3570605"/>
          </a:xfrm>
          <a:prstGeom prst="rect">
            <a:avLst/>
          </a:prstGeom>
        </p:spPr>
        <p:txBody>
          <a:bodyPr wrap="square" lIns="91433" tIns="45716" rIns="91433" bIns="45716">
            <a:noAutofit/>
          </a:bodyPr>
          <a:lstStyle/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积极心态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面对学习、生活压力，保持乐观心态，适时寻求老师、同学或心理咨询中心的帮助；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情绪管理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学会识别并表达自己的情绪，通过运动、阅读、社交等方式缓解压力；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拒绝欺凌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无论是线上还是线下，都要坚决反对任何形式的欺凌行为，共同维护和谐的校园氛围；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7300" y="1161415"/>
            <a:ext cx="3664585" cy="52070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Open Sans" pitchFamily="34" charset="0"/>
                <a:sym typeface="+mn-ea"/>
              </a:rPr>
              <a:t>心理健康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Open Sans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稻壳儿_答辩小姐姐作品_1"/>
          <p:cNvSpPr/>
          <p:nvPr/>
        </p:nvSpPr>
        <p:spPr>
          <a:xfrm>
            <a:off x="313902" y="304800"/>
            <a:ext cx="11565466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稻壳儿_答辩小姐姐作品_8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特别注意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252980" y="2047875"/>
            <a:ext cx="8316595" cy="2261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离校期间务必保持通信，时刻关注班群信息，不能不看信息、不回信息！！！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charset="0"/>
              <a:buChar char="ü"/>
            </a:pPr>
            <a:endParaRPr lang="zh-CN" altLang="en-US" sz="1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离校前务必填写完整假期去向登记表。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稻壳儿_答辩小姐姐作品_1"/>
          <p:cNvSpPr/>
          <p:nvPr/>
        </p:nvSpPr>
        <p:spPr>
          <a:xfrm>
            <a:off x="313902" y="304800"/>
            <a:ext cx="11565466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稻壳儿_答辩小姐姐作品_8"/>
          <p:cNvGrpSpPr/>
          <p:nvPr/>
        </p:nvGrpSpPr>
        <p:grpSpPr>
          <a:xfrm>
            <a:off x="4058860" y="944107"/>
            <a:ext cx="4074281" cy="0"/>
            <a:chOff x="3866082" y="944107"/>
            <a:chExt cx="4074281" cy="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2815590" y="1259840"/>
            <a:ext cx="7881620" cy="397383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isometricOffAxis2Left"/>
              <a:lightRig rig="threePt" dir="t"/>
            </a:scene3d>
          </a:bodyPr>
          <a:p>
            <a:pPr>
              <a:lnSpc>
                <a:spcPct val="150000"/>
              </a:lnSpc>
            </a:pPr>
            <a:r>
              <a:rPr lang="zh-CN" altLang="en-US" sz="80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祝大家</a:t>
            </a:r>
            <a:endParaRPr lang="zh-CN" altLang="en-US" sz="80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9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9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假期愉快！</a:t>
            </a:r>
            <a:endParaRPr lang="zh-CN" altLang="en-US" sz="9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稻壳儿_答辩小姐姐作品_1"/>
          <p:cNvSpPr/>
          <p:nvPr/>
        </p:nvSpPr>
        <p:spPr>
          <a:xfrm>
            <a:off x="313267" y="304800"/>
            <a:ext cx="11565466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稻壳儿_答辩小姐姐作品_8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中秋放假安排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99590" y="1380490"/>
            <a:ext cx="8591550" cy="45974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中秋放假安排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一、放假时间及教学安排</a:t>
            </a:r>
            <a:endParaRPr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9月15日至9月17日放假调休，共3天。9月14日（星期六）补9月16日（星期一）的课。</a:t>
            </a:r>
            <a:endParaRPr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17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日晚上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19:00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正常上晚自习，辅导员进行点名。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稻壳儿_答辩小姐姐作品_1"/>
          <p:cNvSpPr/>
          <p:nvPr/>
        </p:nvSpPr>
        <p:spPr>
          <a:xfrm>
            <a:off x="313267" y="304800"/>
            <a:ext cx="11565466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稻壳儿_答辩小姐姐作品_8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注意事项</a:t>
              </a:r>
              <a:endParaRPr lang="en-US" altLang="zh-CN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828165" y="1933575"/>
            <a:ext cx="8833485" cy="4184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遵纪守法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自觉遵守法律法规要求，服从国家、地方政府的相关管理，做到不造谣、不传谣、不信谣，依法上网、文明上网、理性上网；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不参与未经批准的集会游行、邪教组织等与身份不符的活动。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稻壳儿_答辩小姐姐作品_1"/>
          <p:cNvSpPr/>
          <p:nvPr/>
        </p:nvSpPr>
        <p:spPr>
          <a:xfrm>
            <a:off x="313267" y="304800"/>
            <a:ext cx="11565466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稻壳儿_答辩小姐姐作品_8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注意事项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089660" y="1620520"/>
            <a:ext cx="9477375" cy="3509645"/>
          </a:xfrm>
          <a:prstGeom prst="rect">
            <a:avLst/>
          </a:prstGeom>
        </p:spPr>
        <p:txBody>
          <a:bodyPr wrap="square" lIns="91433" tIns="45716" rIns="91433" bIns="45716">
            <a:noAutofit/>
          </a:bodyPr>
          <a:lstStyle/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、自觉遵守交通法规，确保人身安全。穿行道路要注意过往车辆，主动避让车辆。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、学习交通安全法规，提高交通安全意识，掌握基本的交通安全常识；不私自包车或乘坐无安全保障、无证、无照交通工具；不酒后或无证驾驶机动车辆，不在夜间单独乘车；在校外，不得乘坐超员超载车辆和违法营运的出租车辆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、骑电动车等交通方式上路时,要戴头盔,不做抢信号灯、超速及横穿马路等危险行为。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7300" y="1161415"/>
            <a:ext cx="2739390" cy="52070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Open Sans" pitchFamily="34" charset="0"/>
                <a:sym typeface="+mn-ea"/>
              </a:rPr>
              <a:t>交通安全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Open Sans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稻壳儿_答辩小姐姐作品_1"/>
          <p:cNvSpPr/>
          <p:nvPr/>
        </p:nvSpPr>
        <p:spPr>
          <a:xfrm>
            <a:off x="313267" y="304800"/>
            <a:ext cx="11565466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稻壳儿_答辩小姐姐作品_8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注意事项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089660" y="1620520"/>
            <a:ext cx="10233660" cy="4710430"/>
          </a:xfrm>
          <a:prstGeom prst="rect">
            <a:avLst/>
          </a:prstGeom>
        </p:spPr>
        <p:txBody>
          <a:bodyPr wrap="square" lIns="91433" tIns="45716" rIns="91433" bIns="45716">
            <a:noAutofit/>
          </a:bodyPr>
          <a:lstStyle/>
          <a:p>
            <a:pPr lvl="0"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1.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加强自我保护意识和防盗防骗意识，自身的贵重物品要妥善保管；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2.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不进入水库、江河、湖泊、海滩、池塘等非正规游泳场所游泳，更不能到水草繁杂、挖沙河道等危险水域游泳。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禁止在户外水域及其他水工建筑物附近烧烤、野炊、嬉戏、玩耍、游泳和锻炼，以及参与登山探险等危险活动；远离高温高压、易燃易爆、有毒有害、建设施工、陡峭山体边缘等危险易发区域；不得前往地势险要或存在安全隐患的地方游玩，不携带火种上山及其它林区。自觉学习防溺水相关知识和技能，学习突发溺水事故应急处置办法，提高防灾避险意识和自救自护能力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3.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夜晚避免独行，不到偏僻树林或区域散步、玩耍，尽量走人多的大路。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4.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个人发现自身患有传染病等疾病时，应遵守学校相关规定，积极配合医生治疗；不得隐瞒、缓报，或自行处理。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7300" y="1161415"/>
            <a:ext cx="2739390" cy="52070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Open Sans" pitchFamily="34" charset="0"/>
                <a:sym typeface="+mn-ea"/>
              </a:rPr>
              <a:t>人身、财产安全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Open Sans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稻壳儿_答辩小姐姐作品_1"/>
          <p:cNvSpPr/>
          <p:nvPr/>
        </p:nvSpPr>
        <p:spPr>
          <a:xfrm>
            <a:off x="313267" y="304800"/>
            <a:ext cx="11565466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稻壳儿_答辩小姐姐作品_8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注意事项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089660" y="1620520"/>
            <a:ext cx="10233660" cy="3303905"/>
          </a:xfrm>
          <a:prstGeom prst="rect">
            <a:avLst/>
          </a:prstGeom>
        </p:spPr>
        <p:txBody>
          <a:bodyPr wrap="square" lIns="91433" tIns="45716" rIns="91433" bIns="45716">
            <a:noAutofit/>
          </a:bodyPr>
          <a:lstStyle/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无论是在学校还是在家里，都要注意消防安全。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不乱接电源，不违章使用电器。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不在宿舍焚烧杂物。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要人走电闸关。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7300" y="1161415"/>
            <a:ext cx="2739390" cy="52070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Open Sans" pitchFamily="34" charset="0"/>
                <a:sym typeface="+mn-ea"/>
              </a:rPr>
              <a:t>消防安全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Open Sans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稻壳儿_答辩小姐姐作品_1"/>
          <p:cNvSpPr/>
          <p:nvPr/>
        </p:nvSpPr>
        <p:spPr>
          <a:xfrm>
            <a:off x="313267" y="304800"/>
            <a:ext cx="11565466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稻壳儿_答辩小姐姐作品_8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注意事项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089660" y="1620520"/>
            <a:ext cx="10233660" cy="4712970"/>
          </a:xfrm>
          <a:prstGeom prst="rect">
            <a:avLst/>
          </a:prstGeom>
        </p:spPr>
        <p:txBody>
          <a:bodyPr wrap="square" lIns="91433" tIns="45716" rIns="91433" bIns="45716">
            <a:noAutofit/>
          </a:bodyPr>
          <a:lstStyle/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1.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自觉养成良好的个人卫生习惯，不购买或食用无商标、无生产日期、无保质期的“三无”食品和腐烂变质、过期不洁的食品和食物。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2.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不到卫生条件不达标的饭店、摊点就餐；易引起食物中毒的海鲜类、凉菜类、烧烤类食物要尽量少吃；选择通风条件良好的就餐环境就餐，防止一氧化碳中毒；不在网上订购“三无”外卖食品。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3.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遵守学校禁止学生酗酒的管理规定，聚餐时一律不得饮用白酒；因酗酒导致的一切后果及相关责任由学生本人或其家长（监护人）承担。对于聚餐组织者来说，本着“谁组织谁负责”的原则，对所有参加聚餐的人员负安全责任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7300" y="1161415"/>
            <a:ext cx="2739390" cy="52070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Open Sans" pitchFamily="34" charset="0"/>
                <a:sym typeface="+mn-ea"/>
              </a:rPr>
              <a:t>餐饮安全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Open Sans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稻壳儿_答辩小姐姐作品_1"/>
          <p:cNvSpPr/>
          <p:nvPr/>
        </p:nvSpPr>
        <p:spPr>
          <a:xfrm>
            <a:off x="313902" y="304800"/>
            <a:ext cx="11565466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稻壳儿_答辩小姐姐作品_8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459172" y="713275"/>
              <a:ext cx="296354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防范电信网络诈骗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63270" y="1447165"/>
            <a:ext cx="10977880" cy="2037080"/>
            <a:chOff x="1136" y="3399"/>
            <a:chExt cx="17288" cy="3208"/>
          </a:xfrm>
        </p:grpSpPr>
        <p:sp>
          <p:nvSpPr>
            <p:cNvPr id="7173" name="Freeform 5"/>
            <p:cNvSpPr/>
            <p:nvPr/>
          </p:nvSpPr>
          <p:spPr>
            <a:xfrm>
              <a:off x="1136" y="3399"/>
              <a:ext cx="3172" cy="3208"/>
            </a:xfrm>
            <a:custGeom>
              <a:avLst/>
              <a:gdLst/>
              <a:ahLst/>
              <a:cxnLst>
                <a:cxn ang="0">
                  <a:pos x="119078488" y="0"/>
                </a:cxn>
                <a:cxn ang="0">
                  <a:pos x="1548021173" y="0"/>
                </a:cxn>
                <a:cxn ang="0">
                  <a:pos x="1667099661" y="121619667"/>
                </a:cxn>
                <a:cxn ang="0">
                  <a:pos x="1667099661" y="1581058181"/>
                </a:cxn>
                <a:cxn ang="0">
                  <a:pos x="1548021173" y="1702677849"/>
                </a:cxn>
                <a:cxn ang="0">
                  <a:pos x="119078488" y="1702677849"/>
                </a:cxn>
                <a:cxn ang="0">
                  <a:pos x="0" y="1581058181"/>
                </a:cxn>
                <a:cxn ang="0">
                  <a:pos x="0" y="121619667"/>
                </a:cxn>
                <a:cxn ang="0">
                  <a:pos x="119078488" y="0"/>
                </a:cxn>
              </a:cxnLst>
              <a:rect l="0" t="0" r="0" b="0"/>
              <a:pathLst>
                <a:path w="2436" h="2436">
                  <a:moveTo>
                    <a:pt x="174" y="0"/>
                  </a:moveTo>
                  <a:lnTo>
                    <a:pt x="2262" y="0"/>
                  </a:lnTo>
                  <a:cubicBezTo>
                    <a:pt x="2358" y="0"/>
                    <a:pt x="2436" y="78"/>
                    <a:pt x="2436" y="174"/>
                  </a:cubicBezTo>
                  <a:lnTo>
                    <a:pt x="2436" y="2262"/>
                  </a:lnTo>
                  <a:cubicBezTo>
                    <a:pt x="2436" y="2358"/>
                    <a:pt x="2358" y="2436"/>
                    <a:pt x="2262" y="2436"/>
                  </a:cubicBezTo>
                  <a:lnTo>
                    <a:pt x="174" y="2436"/>
                  </a:lnTo>
                  <a:cubicBezTo>
                    <a:pt x="78" y="2436"/>
                    <a:pt x="0" y="2358"/>
                    <a:pt x="0" y="2262"/>
                  </a:cubicBezTo>
                  <a:lnTo>
                    <a:pt x="0" y="174"/>
                  </a:lnTo>
                  <a:cubicBezTo>
                    <a:pt x="0" y="78"/>
                    <a:pt x="78" y="0"/>
                    <a:pt x="174" y="0"/>
                  </a:cubicBezTo>
                  <a:close/>
                </a:path>
              </a:pathLst>
            </a:custGeom>
            <a:solidFill>
              <a:schemeClr val="tx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4" name="Freeform 6"/>
            <p:cNvSpPr/>
            <p:nvPr/>
          </p:nvSpPr>
          <p:spPr>
            <a:xfrm>
              <a:off x="5434" y="3399"/>
              <a:ext cx="3170" cy="3208"/>
            </a:xfrm>
            <a:custGeom>
              <a:avLst/>
              <a:gdLst/>
              <a:ahLst/>
              <a:cxnLst>
                <a:cxn ang="0">
                  <a:pos x="118891305" y="0"/>
                </a:cxn>
                <a:cxn ang="0">
                  <a:pos x="1545588624" y="0"/>
                </a:cxn>
                <a:cxn ang="0">
                  <a:pos x="1664479929" y="121619667"/>
                </a:cxn>
                <a:cxn ang="0">
                  <a:pos x="1664479929" y="1581058181"/>
                </a:cxn>
                <a:cxn ang="0">
                  <a:pos x="1545588624" y="1702677849"/>
                </a:cxn>
                <a:cxn ang="0">
                  <a:pos x="118891305" y="1702677849"/>
                </a:cxn>
                <a:cxn ang="0">
                  <a:pos x="0" y="1581058181"/>
                </a:cxn>
                <a:cxn ang="0">
                  <a:pos x="0" y="121619667"/>
                </a:cxn>
                <a:cxn ang="0">
                  <a:pos x="118891305" y="0"/>
                </a:cxn>
              </a:cxnLst>
              <a:rect l="0" t="0" r="0" b="0"/>
              <a:pathLst>
                <a:path w="2436" h="2436">
                  <a:moveTo>
                    <a:pt x="174" y="0"/>
                  </a:moveTo>
                  <a:lnTo>
                    <a:pt x="2262" y="0"/>
                  </a:lnTo>
                  <a:cubicBezTo>
                    <a:pt x="2358" y="0"/>
                    <a:pt x="2436" y="78"/>
                    <a:pt x="2436" y="174"/>
                  </a:cubicBezTo>
                  <a:lnTo>
                    <a:pt x="2436" y="2262"/>
                  </a:lnTo>
                  <a:cubicBezTo>
                    <a:pt x="2436" y="2358"/>
                    <a:pt x="2358" y="2436"/>
                    <a:pt x="2262" y="2436"/>
                  </a:cubicBezTo>
                  <a:lnTo>
                    <a:pt x="174" y="2436"/>
                  </a:lnTo>
                  <a:cubicBezTo>
                    <a:pt x="78" y="2436"/>
                    <a:pt x="0" y="2358"/>
                    <a:pt x="0" y="2262"/>
                  </a:cubicBezTo>
                  <a:lnTo>
                    <a:pt x="0" y="174"/>
                  </a:lnTo>
                  <a:cubicBezTo>
                    <a:pt x="0" y="78"/>
                    <a:pt x="78" y="0"/>
                    <a:pt x="174" y="0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5" name="Freeform 7"/>
            <p:cNvSpPr/>
            <p:nvPr/>
          </p:nvSpPr>
          <p:spPr>
            <a:xfrm>
              <a:off x="9704" y="3399"/>
              <a:ext cx="3175" cy="3208"/>
            </a:xfrm>
            <a:custGeom>
              <a:avLst/>
              <a:gdLst/>
              <a:ahLst/>
              <a:cxnLst>
                <a:cxn ang="0">
                  <a:pos x="119074642" y="0"/>
                </a:cxn>
                <a:cxn ang="0">
                  <a:pos x="1548654526" y="0"/>
                </a:cxn>
                <a:cxn ang="0">
                  <a:pos x="1667729169" y="121619667"/>
                </a:cxn>
                <a:cxn ang="0">
                  <a:pos x="1667729169" y="1581058181"/>
                </a:cxn>
                <a:cxn ang="0">
                  <a:pos x="1548654526" y="1702677849"/>
                </a:cxn>
                <a:cxn ang="0">
                  <a:pos x="119074642" y="1702677849"/>
                </a:cxn>
                <a:cxn ang="0">
                  <a:pos x="0" y="1581058181"/>
                </a:cxn>
                <a:cxn ang="0">
                  <a:pos x="0" y="121619667"/>
                </a:cxn>
                <a:cxn ang="0">
                  <a:pos x="119074642" y="0"/>
                </a:cxn>
              </a:cxnLst>
              <a:rect l="0" t="0" r="0" b="0"/>
              <a:pathLst>
                <a:path w="2437" h="2436">
                  <a:moveTo>
                    <a:pt x="174" y="0"/>
                  </a:moveTo>
                  <a:lnTo>
                    <a:pt x="2263" y="0"/>
                  </a:lnTo>
                  <a:cubicBezTo>
                    <a:pt x="2358" y="0"/>
                    <a:pt x="2437" y="78"/>
                    <a:pt x="2437" y="174"/>
                  </a:cubicBezTo>
                  <a:lnTo>
                    <a:pt x="2437" y="2262"/>
                  </a:lnTo>
                  <a:cubicBezTo>
                    <a:pt x="2437" y="2358"/>
                    <a:pt x="2358" y="2436"/>
                    <a:pt x="2263" y="2436"/>
                  </a:cubicBezTo>
                  <a:lnTo>
                    <a:pt x="174" y="2436"/>
                  </a:lnTo>
                  <a:cubicBezTo>
                    <a:pt x="79" y="2436"/>
                    <a:pt x="0" y="2358"/>
                    <a:pt x="0" y="2262"/>
                  </a:cubicBezTo>
                  <a:lnTo>
                    <a:pt x="0" y="174"/>
                  </a:lnTo>
                  <a:cubicBezTo>
                    <a:pt x="0" y="78"/>
                    <a:pt x="79" y="0"/>
                    <a:pt x="174" y="0"/>
                  </a:cubicBezTo>
                  <a:close/>
                </a:path>
              </a:pathLst>
            </a:custGeom>
            <a:solidFill>
              <a:schemeClr val="tx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6" name="Freeform 8"/>
            <p:cNvSpPr>
              <a:spLocks noEditPoints="1"/>
            </p:cNvSpPr>
            <p:nvPr/>
          </p:nvSpPr>
          <p:spPr>
            <a:xfrm>
              <a:off x="1859" y="3669"/>
              <a:ext cx="525" cy="705"/>
            </a:xfrm>
            <a:custGeom>
              <a:avLst/>
              <a:gdLst/>
              <a:ahLst/>
              <a:cxnLst>
                <a:cxn ang="0">
                  <a:pos x="35681505" y="177521253"/>
                </a:cxn>
                <a:cxn ang="0">
                  <a:pos x="62071250" y="177521253"/>
                </a:cxn>
                <a:cxn ang="0">
                  <a:pos x="57982827" y="214457818"/>
                </a:cxn>
                <a:cxn ang="0">
                  <a:pos x="82142135" y="214457818"/>
                </a:cxn>
                <a:cxn ang="0">
                  <a:pos x="98496438" y="245363360"/>
                </a:cxn>
                <a:cxn ang="0">
                  <a:pos x="114850740" y="214457818"/>
                </a:cxn>
                <a:cxn ang="0">
                  <a:pos x="139010048" y="214457818"/>
                </a:cxn>
                <a:cxn ang="0">
                  <a:pos x="134921625" y="177521253"/>
                </a:cxn>
                <a:cxn ang="0">
                  <a:pos x="161311370" y="177521253"/>
                </a:cxn>
                <a:cxn ang="0">
                  <a:pos x="196992875" y="213703710"/>
                </a:cxn>
                <a:cxn ang="0">
                  <a:pos x="196992875" y="251770823"/>
                </a:cxn>
                <a:cxn ang="0">
                  <a:pos x="174320322" y="274761913"/>
                </a:cxn>
                <a:cxn ang="0">
                  <a:pos x="22672553" y="274761913"/>
                </a:cxn>
                <a:cxn ang="0">
                  <a:pos x="0" y="251770823"/>
                </a:cxn>
                <a:cxn ang="0">
                  <a:pos x="0" y="213703710"/>
                </a:cxn>
                <a:cxn ang="0">
                  <a:pos x="35681505" y="177521253"/>
                </a:cxn>
                <a:cxn ang="0">
                  <a:pos x="105558370" y="14698970"/>
                </a:cxn>
                <a:cxn ang="0">
                  <a:pos x="47203702" y="32036704"/>
                </a:cxn>
                <a:cxn ang="0">
                  <a:pos x="17097375" y="124001062"/>
                </a:cxn>
                <a:cxn ang="0">
                  <a:pos x="71363620" y="166968037"/>
                </a:cxn>
                <a:cxn ang="0">
                  <a:pos x="71363620" y="157545368"/>
                </a:cxn>
                <a:cxn ang="0">
                  <a:pos x="97753365" y="169229133"/>
                </a:cxn>
                <a:cxn ang="0">
                  <a:pos x="125629255" y="155660712"/>
                </a:cxn>
                <a:cxn ang="0">
                  <a:pos x="125629255" y="168475639"/>
                </a:cxn>
                <a:cxn ang="0">
                  <a:pos x="169860058" y="134931333"/>
                </a:cxn>
                <a:cxn ang="0">
                  <a:pos x="105558370" y="14698970"/>
                </a:cxn>
                <a:cxn ang="0">
                  <a:pos x="146443822" y="111563189"/>
                </a:cxn>
                <a:cxn ang="0">
                  <a:pos x="94408014" y="43720469"/>
                </a:cxn>
                <a:cxn ang="0">
                  <a:pos x="55381159" y="91210250"/>
                </a:cxn>
                <a:cxn ang="0">
                  <a:pos x="55381159" y="92717853"/>
                </a:cxn>
                <a:cxn ang="0">
                  <a:pos x="50920894" y="93471961"/>
                </a:cxn>
                <a:cxn ang="0">
                  <a:pos x="54637476" y="118724147"/>
                </a:cxn>
                <a:cxn ang="0">
                  <a:pos x="57982827" y="119854695"/>
                </a:cxn>
                <a:cxn ang="0">
                  <a:pos x="73221606" y="154530164"/>
                </a:cxn>
                <a:cxn ang="0">
                  <a:pos x="98124596" y="165083380"/>
                </a:cxn>
                <a:cxn ang="0">
                  <a:pos x="98496438" y="165083380"/>
                </a:cxn>
                <a:cxn ang="0">
                  <a:pos x="127116010" y="150383797"/>
                </a:cxn>
                <a:cxn ang="0">
                  <a:pos x="137895135" y="122116406"/>
                </a:cxn>
                <a:cxn ang="0">
                  <a:pos x="146443822" y="111563189"/>
                </a:cxn>
                <a:cxn ang="0">
                  <a:pos x="71735462" y="184305157"/>
                </a:cxn>
                <a:cxn ang="0">
                  <a:pos x="89204067" y="184305157"/>
                </a:cxn>
                <a:cxn ang="0">
                  <a:pos x="99240120" y="186566867"/>
                </a:cxn>
                <a:cxn ang="0">
                  <a:pos x="108903721" y="184305157"/>
                </a:cxn>
                <a:cxn ang="0">
                  <a:pos x="125629255" y="184305157"/>
                </a:cxn>
                <a:cxn ang="0">
                  <a:pos x="126001096" y="181667006"/>
                </a:cxn>
                <a:cxn ang="0">
                  <a:pos x="123027587" y="192974331"/>
                </a:cxn>
                <a:cxn ang="0">
                  <a:pos x="117824250" y="205411590"/>
                </a:cxn>
                <a:cxn ang="0">
                  <a:pos x="79540466" y="205411590"/>
                </a:cxn>
                <a:cxn ang="0">
                  <a:pos x="73593447" y="195612482"/>
                </a:cxn>
                <a:cxn ang="0">
                  <a:pos x="71735462" y="184305157"/>
                </a:cxn>
              </a:cxnLst>
              <a:rect l="0" t="0" r="0" b="0"/>
              <a:pathLst>
                <a:path w="546" h="729">
                  <a:moveTo>
                    <a:pt x="96" y="471"/>
                  </a:moveTo>
                  <a:lnTo>
                    <a:pt x="167" y="471"/>
                  </a:lnTo>
                  <a:lnTo>
                    <a:pt x="156" y="569"/>
                  </a:lnTo>
                  <a:lnTo>
                    <a:pt x="221" y="569"/>
                  </a:lnTo>
                  <a:lnTo>
                    <a:pt x="265" y="651"/>
                  </a:lnTo>
                  <a:lnTo>
                    <a:pt x="309" y="569"/>
                  </a:lnTo>
                  <a:lnTo>
                    <a:pt x="374" y="569"/>
                  </a:lnTo>
                  <a:lnTo>
                    <a:pt x="363" y="471"/>
                  </a:lnTo>
                  <a:lnTo>
                    <a:pt x="434" y="471"/>
                  </a:lnTo>
                  <a:cubicBezTo>
                    <a:pt x="487" y="471"/>
                    <a:pt x="530" y="514"/>
                    <a:pt x="530" y="567"/>
                  </a:cubicBezTo>
                  <a:lnTo>
                    <a:pt x="530" y="668"/>
                  </a:lnTo>
                  <a:cubicBezTo>
                    <a:pt x="530" y="702"/>
                    <a:pt x="503" y="729"/>
                    <a:pt x="469" y="729"/>
                  </a:cubicBezTo>
                  <a:lnTo>
                    <a:pt x="61" y="729"/>
                  </a:lnTo>
                  <a:cubicBezTo>
                    <a:pt x="28" y="729"/>
                    <a:pt x="0" y="702"/>
                    <a:pt x="0" y="668"/>
                  </a:cubicBezTo>
                  <a:lnTo>
                    <a:pt x="0" y="567"/>
                  </a:lnTo>
                  <a:cubicBezTo>
                    <a:pt x="0" y="514"/>
                    <a:pt x="43" y="471"/>
                    <a:pt x="96" y="471"/>
                  </a:cubicBezTo>
                  <a:close/>
                  <a:moveTo>
                    <a:pt x="284" y="39"/>
                  </a:moveTo>
                  <a:cubicBezTo>
                    <a:pt x="284" y="39"/>
                    <a:pt x="197" y="8"/>
                    <a:pt x="127" y="85"/>
                  </a:cubicBezTo>
                  <a:cubicBezTo>
                    <a:pt x="58" y="163"/>
                    <a:pt x="46" y="329"/>
                    <a:pt x="46" y="329"/>
                  </a:cubicBezTo>
                  <a:cubicBezTo>
                    <a:pt x="46" y="329"/>
                    <a:pt x="86" y="403"/>
                    <a:pt x="192" y="443"/>
                  </a:cubicBezTo>
                  <a:lnTo>
                    <a:pt x="192" y="418"/>
                  </a:lnTo>
                  <a:cubicBezTo>
                    <a:pt x="211" y="436"/>
                    <a:pt x="235" y="448"/>
                    <a:pt x="263" y="449"/>
                  </a:cubicBezTo>
                  <a:cubicBezTo>
                    <a:pt x="290" y="450"/>
                    <a:pt x="316" y="435"/>
                    <a:pt x="338" y="413"/>
                  </a:cubicBezTo>
                  <a:lnTo>
                    <a:pt x="338" y="447"/>
                  </a:lnTo>
                  <a:cubicBezTo>
                    <a:pt x="404" y="427"/>
                    <a:pt x="430" y="392"/>
                    <a:pt x="457" y="358"/>
                  </a:cubicBezTo>
                  <a:cubicBezTo>
                    <a:pt x="546" y="245"/>
                    <a:pt x="396" y="0"/>
                    <a:pt x="284" y="39"/>
                  </a:cubicBezTo>
                  <a:close/>
                  <a:moveTo>
                    <a:pt x="394" y="296"/>
                  </a:moveTo>
                  <a:cubicBezTo>
                    <a:pt x="360" y="283"/>
                    <a:pt x="254" y="232"/>
                    <a:pt x="254" y="116"/>
                  </a:cubicBezTo>
                  <a:cubicBezTo>
                    <a:pt x="254" y="116"/>
                    <a:pt x="151" y="97"/>
                    <a:pt x="149" y="242"/>
                  </a:cubicBezTo>
                  <a:cubicBezTo>
                    <a:pt x="149" y="243"/>
                    <a:pt x="149" y="245"/>
                    <a:pt x="149" y="246"/>
                  </a:cubicBezTo>
                  <a:cubicBezTo>
                    <a:pt x="145" y="244"/>
                    <a:pt x="140" y="244"/>
                    <a:pt x="137" y="248"/>
                  </a:cubicBezTo>
                  <a:cubicBezTo>
                    <a:pt x="131" y="258"/>
                    <a:pt x="138" y="307"/>
                    <a:pt x="147" y="315"/>
                  </a:cubicBezTo>
                  <a:cubicBezTo>
                    <a:pt x="150" y="318"/>
                    <a:pt x="153" y="318"/>
                    <a:pt x="156" y="318"/>
                  </a:cubicBezTo>
                  <a:cubicBezTo>
                    <a:pt x="162" y="344"/>
                    <a:pt x="175" y="391"/>
                    <a:pt x="197" y="410"/>
                  </a:cubicBezTo>
                  <a:cubicBezTo>
                    <a:pt x="214" y="425"/>
                    <a:pt x="240" y="438"/>
                    <a:pt x="264" y="438"/>
                  </a:cubicBezTo>
                  <a:lnTo>
                    <a:pt x="265" y="438"/>
                  </a:lnTo>
                  <a:cubicBezTo>
                    <a:pt x="294" y="438"/>
                    <a:pt x="323" y="420"/>
                    <a:pt x="342" y="399"/>
                  </a:cubicBezTo>
                  <a:cubicBezTo>
                    <a:pt x="359" y="380"/>
                    <a:pt x="371" y="354"/>
                    <a:pt x="371" y="324"/>
                  </a:cubicBezTo>
                  <a:cubicBezTo>
                    <a:pt x="371" y="324"/>
                    <a:pt x="400" y="320"/>
                    <a:pt x="394" y="296"/>
                  </a:cubicBezTo>
                  <a:close/>
                  <a:moveTo>
                    <a:pt x="193" y="489"/>
                  </a:moveTo>
                  <a:lnTo>
                    <a:pt x="240" y="489"/>
                  </a:lnTo>
                  <a:cubicBezTo>
                    <a:pt x="248" y="492"/>
                    <a:pt x="257" y="495"/>
                    <a:pt x="267" y="495"/>
                  </a:cubicBezTo>
                  <a:cubicBezTo>
                    <a:pt x="277" y="495"/>
                    <a:pt x="286" y="492"/>
                    <a:pt x="293" y="489"/>
                  </a:cubicBezTo>
                  <a:lnTo>
                    <a:pt x="338" y="489"/>
                  </a:lnTo>
                  <a:cubicBezTo>
                    <a:pt x="339" y="487"/>
                    <a:pt x="339" y="485"/>
                    <a:pt x="339" y="482"/>
                  </a:cubicBezTo>
                  <a:cubicBezTo>
                    <a:pt x="341" y="490"/>
                    <a:pt x="330" y="504"/>
                    <a:pt x="331" y="512"/>
                  </a:cubicBezTo>
                  <a:cubicBezTo>
                    <a:pt x="333" y="523"/>
                    <a:pt x="339" y="555"/>
                    <a:pt x="317" y="545"/>
                  </a:cubicBezTo>
                  <a:cubicBezTo>
                    <a:pt x="257" y="518"/>
                    <a:pt x="272" y="517"/>
                    <a:pt x="214" y="545"/>
                  </a:cubicBezTo>
                  <a:cubicBezTo>
                    <a:pt x="192" y="555"/>
                    <a:pt x="195" y="538"/>
                    <a:pt x="198" y="519"/>
                  </a:cubicBezTo>
                  <a:cubicBezTo>
                    <a:pt x="200" y="502"/>
                    <a:pt x="187" y="498"/>
                    <a:pt x="193" y="48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7" name="Freeform 9"/>
            <p:cNvSpPr>
              <a:spLocks noEditPoints="1"/>
            </p:cNvSpPr>
            <p:nvPr/>
          </p:nvSpPr>
          <p:spPr>
            <a:xfrm>
              <a:off x="3036" y="3692"/>
              <a:ext cx="565" cy="667"/>
            </a:xfrm>
            <a:custGeom>
              <a:avLst/>
              <a:gdLst/>
              <a:ahLst/>
              <a:cxnLst>
                <a:cxn ang="0">
                  <a:pos x="30246979" y="148087171"/>
                </a:cxn>
                <a:cxn ang="0">
                  <a:pos x="53854495" y="148087171"/>
                </a:cxn>
                <a:cxn ang="0">
                  <a:pos x="69715264" y="142405943"/>
                </a:cxn>
                <a:cxn ang="0">
                  <a:pos x="98855564" y="205276551"/>
                </a:cxn>
                <a:cxn ang="0">
                  <a:pos x="105864122" y="165887529"/>
                </a:cxn>
                <a:cxn ang="0">
                  <a:pos x="101068921" y="163615653"/>
                </a:cxn>
                <a:cxn ang="0">
                  <a:pos x="101068921" y="157934426"/>
                </a:cxn>
                <a:cxn ang="0">
                  <a:pos x="122094593" y="157934426"/>
                </a:cxn>
                <a:cxn ang="0">
                  <a:pos x="122463081" y="163615653"/>
                </a:cxn>
                <a:cxn ang="0">
                  <a:pos x="117298785" y="165887529"/>
                </a:cxn>
                <a:cxn ang="0">
                  <a:pos x="123938854" y="203761967"/>
                </a:cxn>
                <a:cxn ang="0">
                  <a:pos x="149021537" y="144678434"/>
                </a:cxn>
                <a:cxn ang="0">
                  <a:pos x="163776235" y="146950925"/>
                </a:cxn>
                <a:cxn ang="0">
                  <a:pos x="185170395" y="146571972"/>
                </a:cxn>
                <a:cxn ang="0">
                  <a:pos x="214679183" y="241256837"/>
                </a:cxn>
                <a:cxn ang="0">
                  <a:pos x="184801299" y="252240338"/>
                </a:cxn>
                <a:cxn ang="0">
                  <a:pos x="180743682" y="237848100"/>
                </a:cxn>
                <a:cxn ang="0">
                  <a:pos x="171522375" y="254891782"/>
                </a:cxn>
                <a:cxn ang="0">
                  <a:pos x="41681642" y="255649074"/>
                </a:cxn>
                <a:cxn ang="0">
                  <a:pos x="31722145" y="237848100"/>
                </a:cxn>
                <a:cxn ang="0">
                  <a:pos x="27296039" y="252997630"/>
                </a:cxn>
                <a:cxn ang="0">
                  <a:pos x="0" y="241256837"/>
                </a:cxn>
                <a:cxn ang="0">
                  <a:pos x="30246979" y="148087171"/>
                </a:cxn>
                <a:cxn ang="0">
                  <a:pos x="62707314" y="101123384"/>
                </a:cxn>
                <a:cxn ang="0">
                  <a:pos x="62707314" y="101123384"/>
                </a:cxn>
                <a:cxn ang="0">
                  <a:pos x="54961173" y="92033421"/>
                </a:cxn>
                <a:cxn ang="0">
                  <a:pos x="52747817" y="74611401"/>
                </a:cxn>
                <a:cxn ang="0">
                  <a:pos x="52747817" y="72338910"/>
                </a:cxn>
                <a:cxn ang="0">
                  <a:pos x="54592078" y="71203279"/>
                </a:cxn>
                <a:cxn ang="0">
                  <a:pos x="55329661" y="70445372"/>
                </a:cxn>
                <a:cxn ang="0">
                  <a:pos x="67502515" y="16664728"/>
                </a:cxn>
                <a:cxn ang="0">
                  <a:pos x="143857241" y="15149529"/>
                </a:cxn>
                <a:cxn ang="0">
                  <a:pos x="158611939" y="70067034"/>
                </a:cxn>
                <a:cxn ang="0">
                  <a:pos x="160456200" y="71203279"/>
                </a:cxn>
                <a:cxn ang="0">
                  <a:pos x="162300461" y="72338910"/>
                </a:cxn>
                <a:cxn ang="0">
                  <a:pos x="162300461" y="74611401"/>
                </a:cxn>
                <a:cxn ang="0">
                  <a:pos x="159718617" y="91655082"/>
                </a:cxn>
                <a:cxn ang="0">
                  <a:pos x="152710059" y="100744431"/>
                </a:cxn>
                <a:cxn ang="0">
                  <a:pos x="111397513" y="138618869"/>
                </a:cxn>
                <a:cxn ang="0">
                  <a:pos x="101438016" y="137860962"/>
                </a:cxn>
                <a:cxn ang="0">
                  <a:pos x="62707314" y="101123384"/>
                </a:cxn>
              </a:cxnLst>
              <a:rect l="0" t="0" r="0" b="0"/>
              <a:pathLst>
                <a:path w="591" h="689">
                  <a:moveTo>
                    <a:pt x="82" y="391"/>
                  </a:moveTo>
                  <a:cubicBezTo>
                    <a:pt x="105" y="391"/>
                    <a:pt x="126" y="391"/>
                    <a:pt x="146" y="391"/>
                  </a:cubicBezTo>
                  <a:cubicBezTo>
                    <a:pt x="164" y="392"/>
                    <a:pt x="179" y="388"/>
                    <a:pt x="189" y="376"/>
                  </a:cubicBezTo>
                  <a:lnTo>
                    <a:pt x="268" y="542"/>
                  </a:lnTo>
                  <a:lnTo>
                    <a:pt x="287" y="438"/>
                  </a:lnTo>
                  <a:lnTo>
                    <a:pt x="274" y="432"/>
                  </a:lnTo>
                  <a:lnTo>
                    <a:pt x="274" y="417"/>
                  </a:lnTo>
                  <a:lnTo>
                    <a:pt x="331" y="417"/>
                  </a:lnTo>
                  <a:lnTo>
                    <a:pt x="332" y="432"/>
                  </a:lnTo>
                  <a:lnTo>
                    <a:pt x="318" y="438"/>
                  </a:lnTo>
                  <a:lnTo>
                    <a:pt x="336" y="538"/>
                  </a:lnTo>
                  <a:lnTo>
                    <a:pt x="404" y="382"/>
                  </a:lnTo>
                  <a:cubicBezTo>
                    <a:pt x="414" y="387"/>
                    <a:pt x="428" y="389"/>
                    <a:pt x="444" y="388"/>
                  </a:cubicBezTo>
                  <a:cubicBezTo>
                    <a:pt x="462" y="388"/>
                    <a:pt x="481" y="387"/>
                    <a:pt x="502" y="387"/>
                  </a:cubicBezTo>
                  <a:cubicBezTo>
                    <a:pt x="556" y="439"/>
                    <a:pt x="591" y="559"/>
                    <a:pt x="582" y="637"/>
                  </a:cubicBezTo>
                  <a:cubicBezTo>
                    <a:pt x="566" y="649"/>
                    <a:pt x="537" y="659"/>
                    <a:pt x="501" y="666"/>
                  </a:cubicBezTo>
                  <a:lnTo>
                    <a:pt x="490" y="628"/>
                  </a:lnTo>
                  <a:lnTo>
                    <a:pt x="465" y="673"/>
                  </a:lnTo>
                  <a:cubicBezTo>
                    <a:pt x="360" y="688"/>
                    <a:pt x="214" y="689"/>
                    <a:pt x="113" y="675"/>
                  </a:cubicBezTo>
                  <a:lnTo>
                    <a:pt x="86" y="628"/>
                  </a:lnTo>
                  <a:lnTo>
                    <a:pt x="74" y="668"/>
                  </a:lnTo>
                  <a:cubicBezTo>
                    <a:pt x="39" y="660"/>
                    <a:pt x="13" y="650"/>
                    <a:pt x="0" y="637"/>
                  </a:cubicBezTo>
                  <a:cubicBezTo>
                    <a:pt x="1" y="569"/>
                    <a:pt x="14" y="451"/>
                    <a:pt x="82" y="391"/>
                  </a:cubicBezTo>
                  <a:close/>
                  <a:moveTo>
                    <a:pt x="170" y="267"/>
                  </a:moveTo>
                  <a:lnTo>
                    <a:pt x="170" y="267"/>
                  </a:lnTo>
                  <a:cubicBezTo>
                    <a:pt x="161" y="262"/>
                    <a:pt x="154" y="254"/>
                    <a:pt x="149" y="243"/>
                  </a:cubicBezTo>
                  <a:cubicBezTo>
                    <a:pt x="145" y="231"/>
                    <a:pt x="142" y="216"/>
                    <a:pt x="143" y="197"/>
                  </a:cubicBezTo>
                  <a:lnTo>
                    <a:pt x="143" y="191"/>
                  </a:lnTo>
                  <a:lnTo>
                    <a:pt x="148" y="188"/>
                  </a:lnTo>
                  <a:cubicBezTo>
                    <a:pt x="148" y="187"/>
                    <a:pt x="149" y="187"/>
                    <a:pt x="150" y="186"/>
                  </a:cubicBezTo>
                  <a:cubicBezTo>
                    <a:pt x="140" y="108"/>
                    <a:pt x="149" y="72"/>
                    <a:pt x="183" y="44"/>
                  </a:cubicBezTo>
                  <a:cubicBezTo>
                    <a:pt x="236" y="1"/>
                    <a:pt x="336" y="0"/>
                    <a:pt x="390" y="40"/>
                  </a:cubicBezTo>
                  <a:cubicBezTo>
                    <a:pt x="426" y="66"/>
                    <a:pt x="439" y="114"/>
                    <a:pt x="430" y="185"/>
                  </a:cubicBezTo>
                  <a:cubicBezTo>
                    <a:pt x="431" y="186"/>
                    <a:pt x="433" y="187"/>
                    <a:pt x="435" y="188"/>
                  </a:cubicBezTo>
                  <a:lnTo>
                    <a:pt x="440" y="191"/>
                  </a:lnTo>
                  <a:lnTo>
                    <a:pt x="440" y="197"/>
                  </a:lnTo>
                  <a:cubicBezTo>
                    <a:pt x="440" y="215"/>
                    <a:pt x="438" y="231"/>
                    <a:pt x="433" y="242"/>
                  </a:cubicBezTo>
                  <a:cubicBezTo>
                    <a:pt x="429" y="253"/>
                    <a:pt x="423" y="261"/>
                    <a:pt x="414" y="266"/>
                  </a:cubicBezTo>
                  <a:cubicBezTo>
                    <a:pt x="400" y="312"/>
                    <a:pt x="351" y="361"/>
                    <a:pt x="302" y="366"/>
                  </a:cubicBezTo>
                  <a:cubicBezTo>
                    <a:pt x="293" y="367"/>
                    <a:pt x="284" y="367"/>
                    <a:pt x="275" y="364"/>
                  </a:cubicBezTo>
                  <a:cubicBezTo>
                    <a:pt x="221" y="345"/>
                    <a:pt x="187" y="323"/>
                    <a:pt x="170" y="267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8" name="Freeform 10"/>
            <p:cNvSpPr>
              <a:spLocks noEditPoints="1"/>
            </p:cNvSpPr>
            <p:nvPr/>
          </p:nvSpPr>
          <p:spPr>
            <a:xfrm>
              <a:off x="5961" y="3762"/>
              <a:ext cx="425" cy="660"/>
            </a:xfrm>
            <a:custGeom>
              <a:avLst/>
              <a:gdLst/>
              <a:ahLst/>
              <a:cxnLst>
                <a:cxn ang="0">
                  <a:pos x="112783080" y="11373845"/>
                </a:cxn>
                <a:cxn ang="0">
                  <a:pos x="112783080" y="68813199"/>
                </a:cxn>
                <a:cxn ang="0">
                  <a:pos x="107200181" y="76774589"/>
                </a:cxn>
                <a:cxn ang="0">
                  <a:pos x="94916757" y="79049811"/>
                </a:cxn>
                <a:cxn ang="0">
                  <a:pos x="92683747" y="79049811"/>
                </a:cxn>
                <a:cxn ang="0">
                  <a:pos x="89891550" y="568617"/>
                </a:cxn>
                <a:cxn ang="0">
                  <a:pos x="112783080" y="11373845"/>
                </a:cxn>
                <a:cxn ang="0">
                  <a:pos x="75933555" y="2274467"/>
                </a:cxn>
                <a:cxn ang="0">
                  <a:pos x="79841883" y="81892895"/>
                </a:cxn>
                <a:cxn ang="0">
                  <a:pos x="56391914" y="96110579"/>
                </a:cxn>
                <a:cxn ang="0">
                  <a:pos x="62533252" y="114309336"/>
                </a:cxn>
                <a:cxn ang="0">
                  <a:pos x="69233030" y="133076710"/>
                </a:cxn>
                <a:cxn ang="0">
                  <a:pos x="82074893" y="170042085"/>
                </a:cxn>
                <a:cxn ang="0">
                  <a:pos x="88216979" y="188240842"/>
                </a:cxn>
                <a:cxn ang="0">
                  <a:pos x="94358318" y="207576077"/>
                </a:cxn>
                <a:cxn ang="0">
                  <a:pos x="107758620" y="243404974"/>
                </a:cxn>
                <a:cxn ang="0">
                  <a:pos x="127858701" y="239423901"/>
                </a:cxn>
                <a:cxn ang="0">
                  <a:pos x="151867110" y="272408204"/>
                </a:cxn>
                <a:cxn ang="0">
                  <a:pos x="173641761" y="307667729"/>
                </a:cxn>
                <a:cxn ang="0">
                  <a:pos x="113341519" y="315061257"/>
                </a:cxn>
                <a:cxn ang="0">
                  <a:pos x="70908348" y="287763122"/>
                </a:cxn>
                <a:cxn ang="0">
                  <a:pos x="21774651" y="196770848"/>
                </a:cxn>
                <a:cxn ang="0">
                  <a:pos x="7816657" y="141038099"/>
                </a:cxn>
                <a:cxn ang="0">
                  <a:pos x="1675318" y="78481195"/>
                </a:cxn>
                <a:cxn ang="0">
                  <a:pos x="4466768" y="45496137"/>
                </a:cxn>
                <a:cxn ang="0">
                  <a:pos x="22333091" y="29003985"/>
                </a:cxn>
                <a:cxn ang="0">
                  <a:pos x="63650131" y="568617"/>
                </a:cxn>
                <a:cxn ang="0">
                  <a:pos x="69233030" y="568617"/>
                </a:cxn>
                <a:cxn ang="0">
                  <a:pos x="75933555" y="2274467"/>
                </a:cxn>
                <a:cxn ang="0">
                  <a:pos x="201558499" y="290038344"/>
                </a:cxn>
                <a:cxn ang="0">
                  <a:pos x="188158196" y="302549423"/>
                </a:cxn>
                <a:cxn ang="0">
                  <a:pos x="140699817" y="235442829"/>
                </a:cxn>
                <a:cxn ang="0">
                  <a:pos x="158566888" y="227480684"/>
                </a:cxn>
                <a:cxn ang="0">
                  <a:pos x="161358337" y="227480684"/>
                </a:cxn>
                <a:cxn ang="0">
                  <a:pos x="201558499" y="290038344"/>
                </a:cxn>
              </a:cxnLst>
              <a:rect l="0" t="0" r="0" b="0"/>
              <a:pathLst>
                <a:path w="361" h="555">
                  <a:moveTo>
                    <a:pt x="202" y="20"/>
                  </a:moveTo>
                  <a:lnTo>
                    <a:pt x="202" y="121"/>
                  </a:lnTo>
                  <a:cubicBezTo>
                    <a:pt x="202" y="129"/>
                    <a:pt x="199" y="134"/>
                    <a:pt x="192" y="135"/>
                  </a:cubicBezTo>
                  <a:cubicBezTo>
                    <a:pt x="185" y="136"/>
                    <a:pt x="172" y="139"/>
                    <a:pt x="170" y="139"/>
                  </a:cubicBezTo>
                  <a:lnTo>
                    <a:pt x="166" y="139"/>
                  </a:lnTo>
                  <a:cubicBezTo>
                    <a:pt x="164" y="115"/>
                    <a:pt x="153" y="13"/>
                    <a:pt x="161" y="1"/>
                  </a:cubicBezTo>
                  <a:cubicBezTo>
                    <a:pt x="176" y="8"/>
                    <a:pt x="202" y="0"/>
                    <a:pt x="202" y="20"/>
                  </a:cubicBezTo>
                  <a:close/>
                  <a:moveTo>
                    <a:pt x="136" y="4"/>
                  </a:moveTo>
                  <a:lnTo>
                    <a:pt x="143" y="144"/>
                  </a:lnTo>
                  <a:cubicBezTo>
                    <a:pt x="136" y="148"/>
                    <a:pt x="101" y="164"/>
                    <a:pt x="101" y="169"/>
                  </a:cubicBezTo>
                  <a:cubicBezTo>
                    <a:pt x="101" y="170"/>
                    <a:pt x="111" y="198"/>
                    <a:pt x="112" y="201"/>
                  </a:cubicBezTo>
                  <a:cubicBezTo>
                    <a:pt x="115" y="211"/>
                    <a:pt x="122" y="224"/>
                    <a:pt x="124" y="234"/>
                  </a:cubicBezTo>
                  <a:cubicBezTo>
                    <a:pt x="127" y="252"/>
                    <a:pt x="141" y="281"/>
                    <a:pt x="147" y="299"/>
                  </a:cubicBezTo>
                  <a:cubicBezTo>
                    <a:pt x="150" y="310"/>
                    <a:pt x="153" y="322"/>
                    <a:pt x="158" y="331"/>
                  </a:cubicBezTo>
                  <a:cubicBezTo>
                    <a:pt x="162" y="339"/>
                    <a:pt x="165" y="356"/>
                    <a:pt x="169" y="365"/>
                  </a:cubicBezTo>
                  <a:cubicBezTo>
                    <a:pt x="173" y="372"/>
                    <a:pt x="190" y="428"/>
                    <a:pt x="193" y="428"/>
                  </a:cubicBezTo>
                  <a:cubicBezTo>
                    <a:pt x="210" y="428"/>
                    <a:pt x="216" y="421"/>
                    <a:pt x="229" y="421"/>
                  </a:cubicBezTo>
                  <a:cubicBezTo>
                    <a:pt x="237" y="421"/>
                    <a:pt x="267" y="470"/>
                    <a:pt x="272" y="479"/>
                  </a:cubicBezTo>
                  <a:cubicBezTo>
                    <a:pt x="285" y="500"/>
                    <a:pt x="300" y="519"/>
                    <a:pt x="311" y="541"/>
                  </a:cubicBezTo>
                  <a:cubicBezTo>
                    <a:pt x="299" y="555"/>
                    <a:pt x="229" y="553"/>
                    <a:pt x="203" y="554"/>
                  </a:cubicBezTo>
                  <a:cubicBezTo>
                    <a:pt x="152" y="554"/>
                    <a:pt x="152" y="533"/>
                    <a:pt x="127" y="506"/>
                  </a:cubicBezTo>
                  <a:cubicBezTo>
                    <a:pt x="95" y="469"/>
                    <a:pt x="58" y="397"/>
                    <a:pt x="39" y="346"/>
                  </a:cubicBezTo>
                  <a:cubicBezTo>
                    <a:pt x="29" y="317"/>
                    <a:pt x="20" y="282"/>
                    <a:pt x="14" y="248"/>
                  </a:cubicBezTo>
                  <a:cubicBezTo>
                    <a:pt x="9" y="222"/>
                    <a:pt x="0" y="163"/>
                    <a:pt x="3" y="138"/>
                  </a:cubicBezTo>
                  <a:cubicBezTo>
                    <a:pt x="5" y="119"/>
                    <a:pt x="5" y="98"/>
                    <a:pt x="8" y="80"/>
                  </a:cubicBezTo>
                  <a:cubicBezTo>
                    <a:pt x="9" y="71"/>
                    <a:pt x="32" y="57"/>
                    <a:pt x="40" y="51"/>
                  </a:cubicBezTo>
                  <a:cubicBezTo>
                    <a:pt x="48" y="45"/>
                    <a:pt x="109" y="1"/>
                    <a:pt x="114" y="1"/>
                  </a:cubicBezTo>
                  <a:lnTo>
                    <a:pt x="124" y="1"/>
                  </a:lnTo>
                  <a:cubicBezTo>
                    <a:pt x="129" y="1"/>
                    <a:pt x="132" y="2"/>
                    <a:pt x="136" y="4"/>
                  </a:cubicBezTo>
                  <a:close/>
                  <a:moveTo>
                    <a:pt x="361" y="510"/>
                  </a:moveTo>
                  <a:lnTo>
                    <a:pt x="337" y="532"/>
                  </a:lnTo>
                  <a:cubicBezTo>
                    <a:pt x="326" y="526"/>
                    <a:pt x="261" y="430"/>
                    <a:pt x="252" y="414"/>
                  </a:cubicBezTo>
                  <a:cubicBezTo>
                    <a:pt x="255" y="410"/>
                    <a:pt x="279" y="400"/>
                    <a:pt x="284" y="400"/>
                  </a:cubicBezTo>
                  <a:lnTo>
                    <a:pt x="289" y="400"/>
                  </a:lnTo>
                  <a:lnTo>
                    <a:pt x="361" y="5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9" name="Freeform 11"/>
            <p:cNvSpPr>
              <a:spLocks noEditPoints="1"/>
            </p:cNvSpPr>
            <p:nvPr/>
          </p:nvSpPr>
          <p:spPr>
            <a:xfrm>
              <a:off x="7649" y="3739"/>
              <a:ext cx="687" cy="655"/>
            </a:xfrm>
            <a:custGeom>
              <a:avLst/>
              <a:gdLst/>
              <a:ahLst/>
              <a:cxnLst>
                <a:cxn ang="0">
                  <a:pos x="212546095" y="128424784"/>
                </a:cxn>
                <a:cxn ang="0">
                  <a:pos x="169260153" y="85045319"/>
                </a:cxn>
                <a:cxn ang="0">
                  <a:pos x="129858570" y="128424784"/>
                </a:cxn>
                <a:cxn ang="0">
                  <a:pos x="212546095" y="128424784"/>
                </a:cxn>
                <a:cxn ang="0">
                  <a:pos x="298008694" y="70776067"/>
                </a:cxn>
                <a:cxn ang="0">
                  <a:pos x="265266544" y="14840204"/>
                </a:cxn>
                <a:cxn ang="0">
                  <a:pos x="206441677" y="35388411"/>
                </a:cxn>
                <a:cxn ang="0">
                  <a:pos x="289684217" y="163812439"/>
                </a:cxn>
                <a:cxn ang="0">
                  <a:pos x="128193526" y="163812439"/>
                </a:cxn>
                <a:cxn ang="0">
                  <a:pos x="210881796" y="184360647"/>
                </a:cxn>
                <a:cxn ang="0">
                  <a:pos x="285244843" y="184360647"/>
                </a:cxn>
                <a:cxn ang="0">
                  <a:pos x="161490691" y="269405966"/>
                </a:cxn>
                <a:cxn ang="0">
                  <a:pos x="62709226" y="199200851"/>
                </a:cxn>
                <a:cxn ang="0">
                  <a:pos x="47726060" y="250570613"/>
                </a:cxn>
                <a:cxn ang="0">
                  <a:pos x="134297944" y="267122916"/>
                </a:cxn>
                <a:cxn ang="0">
                  <a:pos x="28857791" y="281392168"/>
                </a:cxn>
                <a:cxn ang="0">
                  <a:pos x="94341346" y="102739525"/>
                </a:cxn>
                <a:cxn ang="0">
                  <a:pos x="176474601" y="30821555"/>
                </a:cxn>
                <a:cxn ang="0">
                  <a:pos x="88791943" y="101598378"/>
                </a:cxn>
                <a:cxn ang="0">
                  <a:pos x="51055404" y="150114139"/>
                </a:cxn>
                <a:cxn ang="0">
                  <a:pos x="149281854" y="30251360"/>
                </a:cxn>
                <a:cxn ang="0">
                  <a:pos x="178139646" y="29680408"/>
                </a:cxn>
                <a:cxn ang="0">
                  <a:pos x="269706663" y="3424953"/>
                </a:cxn>
                <a:cxn ang="0">
                  <a:pos x="298008694" y="70776067"/>
                </a:cxn>
              </a:cxnLst>
              <a:rect l="0" t="0" r="0" b="0"/>
              <a:pathLst>
                <a:path w="586" h="550">
                  <a:moveTo>
                    <a:pt x="383" y="225"/>
                  </a:moveTo>
                  <a:cubicBezTo>
                    <a:pt x="383" y="225"/>
                    <a:pt x="376" y="146"/>
                    <a:pt x="305" y="149"/>
                  </a:cubicBezTo>
                  <a:cubicBezTo>
                    <a:pt x="234" y="152"/>
                    <a:pt x="234" y="225"/>
                    <a:pt x="234" y="225"/>
                  </a:cubicBezTo>
                  <a:lnTo>
                    <a:pt x="383" y="225"/>
                  </a:lnTo>
                  <a:close/>
                  <a:moveTo>
                    <a:pt x="537" y="124"/>
                  </a:moveTo>
                  <a:cubicBezTo>
                    <a:pt x="537" y="124"/>
                    <a:pt x="560" y="34"/>
                    <a:pt x="478" y="26"/>
                  </a:cubicBezTo>
                  <a:cubicBezTo>
                    <a:pt x="447" y="24"/>
                    <a:pt x="410" y="38"/>
                    <a:pt x="372" y="62"/>
                  </a:cubicBezTo>
                  <a:cubicBezTo>
                    <a:pt x="517" y="109"/>
                    <a:pt x="522" y="287"/>
                    <a:pt x="522" y="287"/>
                  </a:cubicBezTo>
                  <a:lnTo>
                    <a:pt x="231" y="287"/>
                  </a:lnTo>
                  <a:cubicBezTo>
                    <a:pt x="230" y="402"/>
                    <a:pt x="350" y="399"/>
                    <a:pt x="380" y="323"/>
                  </a:cubicBezTo>
                  <a:cubicBezTo>
                    <a:pt x="380" y="323"/>
                    <a:pt x="380" y="325"/>
                    <a:pt x="514" y="323"/>
                  </a:cubicBezTo>
                  <a:cubicBezTo>
                    <a:pt x="486" y="415"/>
                    <a:pt x="374" y="478"/>
                    <a:pt x="291" y="472"/>
                  </a:cubicBezTo>
                  <a:cubicBezTo>
                    <a:pt x="202" y="466"/>
                    <a:pt x="142" y="414"/>
                    <a:pt x="113" y="349"/>
                  </a:cubicBezTo>
                  <a:cubicBezTo>
                    <a:pt x="94" y="386"/>
                    <a:pt x="89" y="414"/>
                    <a:pt x="86" y="439"/>
                  </a:cubicBezTo>
                  <a:cubicBezTo>
                    <a:pt x="82" y="485"/>
                    <a:pt x="105" y="524"/>
                    <a:pt x="242" y="468"/>
                  </a:cubicBezTo>
                  <a:cubicBezTo>
                    <a:pt x="214" y="505"/>
                    <a:pt x="104" y="550"/>
                    <a:pt x="52" y="493"/>
                  </a:cubicBezTo>
                  <a:cubicBezTo>
                    <a:pt x="0" y="437"/>
                    <a:pt x="79" y="282"/>
                    <a:pt x="170" y="180"/>
                  </a:cubicBezTo>
                  <a:cubicBezTo>
                    <a:pt x="213" y="131"/>
                    <a:pt x="265" y="86"/>
                    <a:pt x="318" y="54"/>
                  </a:cubicBezTo>
                  <a:cubicBezTo>
                    <a:pt x="262" y="85"/>
                    <a:pt x="206" y="129"/>
                    <a:pt x="160" y="178"/>
                  </a:cubicBezTo>
                  <a:cubicBezTo>
                    <a:pt x="136" y="203"/>
                    <a:pt x="113" y="232"/>
                    <a:pt x="92" y="263"/>
                  </a:cubicBezTo>
                  <a:cubicBezTo>
                    <a:pt x="88" y="163"/>
                    <a:pt x="145" y="64"/>
                    <a:pt x="269" y="53"/>
                  </a:cubicBezTo>
                  <a:cubicBezTo>
                    <a:pt x="288" y="51"/>
                    <a:pt x="305" y="51"/>
                    <a:pt x="321" y="52"/>
                  </a:cubicBezTo>
                  <a:cubicBezTo>
                    <a:pt x="377" y="19"/>
                    <a:pt x="435" y="0"/>
                    <a:pt x="486" y="6"/>
                  </a:cubicBezTo>
                  <a:cubicBezTo>
                    <a:pt x="586" y="18"/>
                    <a:pt x="545" y="119"/>
                    <a:pt x="537" y="1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0" name="Freeform 12"/>
            <p:cNvSpPr>
              <a:spLocks noEditPoints="1"/>
            </p:cNvSpPr>
            <p:nvPr/>
          </p:nvSpPr>
          <p:spPr>
            <a:xfrm>
              <a:off x="6851" y="3702"/>
              <a:ext cx="430" cy="697"/>
            </a:xfrm>
            <a:custGeom>
              <a:avLst/>
              <a:gdLst/>
              <a:ahLst/>
              <a:cxnLst>
                <a:cxn ang="0">
                  <a:pos x="148507866" y="109141968"/>
                </a:cxn>
                <a:cxn ang="0">
                  <a:pos x="157999711" y="118805296"/>
                </a:cxn>
                <a:cxn ang="0">
                  <a:pos x="155208036" y="168259779"/>
                </a:cxn>
                <a:cxn ang="0">
                  <a:pos x="144042081" y="171671031"/>
                </a:cxn>
                <a:cxn ang="0">
                  <a:pos x="140692370" y="184176693"/>
                </a:cxn>
                <a:cxn ang="0">
                  <a:pos x="129525669" y="171671031"/>
                </a:cxn>
                <a:cxn ang="0">
                  <a:pos x="78162428" y="171671031"/>
                </a:cxn>
                <a:cxn ang="0">
                  <a:pos x="68112546" y="161438783"/>
                </a:cxn>
                <a:cxn ang="0">
                  <a:pos x="70904221" y="111983546"/>
                </a:cxn>
                <a:cxn ang="0">
                  <a:pos x="148507866" y="109141968"/>
                </a:cxn>
                <a:cxn ang="0">
                  <a:pos x="15632486" y="0"/>
                </a:cxn>
                <a:cxn ang="0">
                  <a:pos x="0" y="318329984"/>
                </a:cxn>
                <a:cxn ang="0">
                  <a:pos x="189263936" y="333677979"/>
                </a:cxn>
                <a:cxn ang="0">
                  <a:pos x="204338385" y="15347995"/>
                </a:cxn>
                <a:cxn ang="0">
                  <a:pos x="82628959" y="7958080"/>
                </a:cxn>
                <a:cxn ang="0">
                  <a:pos x="118918497" y="7958080"/>
                </a:cxn>
                <a:cxn ang="0">
                  <a:pos x="118918497" y="18758493"/>
                </a:cxn>
                <a:cxn ang="0">
                  <a:pos x="77603645" y="13642746"/>
                </a:cxn>
                <a:cxn ang="0">
                  <a:pos x="155208036" y="309234820"/>
                </a:cxn>
                <a:cxn ang="0">
                  <a:pos x="149066649" y="315487651"/>
                </a:cxn>
                <a:cxn ang="0">
                  <a:pos x="37406358" y="309234820"/>
                </a:cxn>
                <a:cxn ang="0">
                  <a:pos x="43547745" y="302413070"/>
                </a:cxn>
                <a:cxn ang="0">
                  <a:pos x="155208036" y="308666656"/>
                </a:cxn>
                <a:cxn ang="0">
                  <a:pos x="178656764" y="315487651"/>
                </a:cxn>
                <a:cxn ang="0">
                  <a:pos x="171956595" y="308666656"/>
                </a:cxn>
                <a:cxn ang="0">
                  <a:pos x="185356188" y="308666656"/>
                </a:cxn>
                <a:cxn ang="0">
                  <a:pos x="186473007" y="283086413"/>
                </a:cxn>
                <a:cxn ang="0">
                  <a:pos x="18424161" y="283086413"/>
                </a:cxn>
                <a:cxn ang="0">
                  <a:pos x="186473007" y="30127825"/>
                </a:cxn>
                <a:cxn ang="0">
                  <a:pos x="78162428" y="102320217"/>
                </a:cxn>
                <a:cxn ang="0">
                  <a:pos x="148507866" y="102320217"/>
                </a:cxn>
                <a:cxn ang="0">
                  <a:pos x="164699135" y="118805296"/>
                </a:cxn>
                <a:cxn ang="0">
                  <a:pos x="159674567" y="173376280"/>
                </a:cxn>
                <a:cxn ang="0">
                  <a:pos x="147391793" y="178492027"/>
                </a:cxn>
                <a:cxn ang="0">
                  <a:pos x="144042081" y="197819439"/>
                </a:cxn>
                <a:cxn ang="0">
                  <a:pos x="127850813" y="178492027"/>
                </a:cxn>
                <a:cxn ang="0">
                  <a:pos x="66437690" y="173376280"/>
                </a:cxn>
                <a:cxn ang="0">
                  <a:pos x="61413123" y="118805296"/>
                </a:cxn>
                <a:cxn ang="0">
                  <a:pos x="78162428" y="102320217"/>
                </a:cxn>
                <a:cxn ang="0">
                  <a:pos x="42988962" y="137563789"/>
                </a:cxn>
                <a:cxn ang="0">
                  <a:pos x="56388555" y="193271857"/>
                </a:cxn>
                <a:cxn ang="0">
                  <a:pos x="60855086" y="212599269"/>
                </a:cxn>
                <a:cxn ang="0">
                  <a:pos x="126734740" y="193271857"/>
                </a:cxn>
                <a:cxn ang="0">
                  <a:pos x="125059884" y="184176693"/>
                </a:cxn>
                <a:cxn ang="0">
                  <a:pos x="62529942" y="177354943"/>
                </a:cxn>
                <a:cxn ang="0">
                  <a:pos x="55830519" y="123921043"/>
                </a:cxn>
              </a:cxnLst>
              <a:rect l="0" t="0" r="0" b="0"/>
              <a:pathLst>
                <a:path w="366" h="587">
                  <a:moveTo>
                    <a:pt x="266" y="192"/>
                  </a:moveTo>
                  <a:lnTo>
                    <a:pt x="266" y="192"/>
                  </a:lnTo>
                  <a:cubicBezTo>
                    <a:pt x="270" y="192"/>
                    <a:pt x="275" y="194"/>
                    <a:pt x="278" y="197"/>
                  </a:cubicBezTo>
                  <a:cubicBezTo>
                    <a:pt x="281" y="200"/>
                    <a:pt x="283" y="204"/>
                    <a:pt x="283" y="209"/>
                  </a:cubicBezTo>
                  <a:lnTo>
                    <a:pt x="283" y="284"/>
                  </a:lnTo>
                  <a:cubicBezTo>
                    <a:pt x="283" y="289"/>
                    <a:pt x="281" y="293"/>
                    <a:pt x="278" y="296"/>
                  </a:cubicBezTo>
                  <a:cubicBezTo>
                    <a:pt x="275" y="300"/>
                    <a:pt x="270" y="302"/>
                    <a:pt x="266" y="302"/>
                  </a:cubicBezTo>
                  <a:lnTo>
                    <a:pt x="258" y="302"/>
                  </a:lnTo>
                  <a:cubicBezTo>
                    <a:pt x="254" y="302"/>
                    <a:pt x="252" y="304"/>
                    <a:pt x="252" y="308"/>
                  </a:cubicBezTo>
                  <a:lnTo>
                    <a:pt x="252" y="324"/>
                  </a:lnTo>
                  <a:lnTo>
                    <a:pt x="237" y="304"/>
                  </a:lnTo>
                  <a:cubicBezTo>
                    <a:pt x="236" y="302"/>
                    <a:pt x="234" y="302"/>
                    <a:pt x="232" y="302"/>
                  </a:cubicBezTo>
                  <a:lnTo>
                    <a:pt x="140" y="302"/>
                  </a:lnTo>
                  <a:cubicBezTo>
                    <a:pt x="135" y="302"/>
                    <a:pt x="131" y="300"/>
                    <a:pt x="127" y="296"/>
                  </a:cubicBezTo>
                  <a:cubicBezTo>
                    <a:pt x="124" y="293"/>
                    <a:pt x="122" y="289"/>
                    <a:pt x="122" y="284"/>
                  </a:cubicBezTo>
                  <a:lnTo>
                    <a:pt x="122" y="209"/>
                  </a:lnTo>
                  <a:cubicBezTo>
                    <a:pt x="122" y="204"/>
                    <a:pt x="124" y="200"/>
                    <a:pt x="127" y="197"/>
                  </a:cubicBezTo>
                  <a:cubicBezTo>
                    <a:pt x="131" y="194"/>
                    <a:pt x="135" y="192"/>
                    <a:pt x="140" y="192"/>
                  </a:cubicBezTo>
                  <a:lnTo>
                    <a:pt x="266" y="192"/>
                  </a:lnTo>
                  <a:close/>
                  <a:moveTo>
                    <a:pt x="339" y="0"/>
                  </a:moveTo>
                  <a:lnTo>
                    <a:pt x="28" y="0"/>
                  </a:lnTo>
                  <a:cubicBezTo>
                    <a:pt x="13" y="0"/>
                    <a:pt x="0" y="12"/>
                    <a:pt x="0" y="27"/>
                  </a:cubicBezTo>
                  <a:lnTo>
                    <a:pt x="0" y="560"/>
                  </a:lnTo>
                  <a:cubicBezTo>
                    <a:pt x="0" y="575"/>
                    <a:pt x="13" y="587"/>
                    <a:pt x="28" y="587"/>
                  </a:cubicBezTo>
                  <a:lnTo>
                    <a:pt x="339" y="587"/>
                  </a:lnTo>
                  <a:cubicBezTo>
                    <a:pt x="354" y="587"/>
                    <a:pt x="366" y="575"/>
                    <a:pt x="366" y="560"/>
                  </a:cubicBezTo>
                  <a:lnTo>
                    <a:pt x="366" y="27"/>
                  </a:lnTo>
                  <a:cubicBezTo>
                    <a:pt x="366" y="12"/>
                    <a:pt x="354" y="0"/>
                    <a:pt x="339" y="0"/>
                  </a:cubicBezTo>
                  <a:close/>
                  <a:moveTo>
                    <a:pt x="148" y="14"/>
                  </a:moveTo>
                  <a:lnTo>
                    <a:pt x="148" y="14"/>
                  </a:lnTo>
                  <a:lnTo>
                    <a:pt x="213" y="14"/>
                  </a:lnTo>
                  <a:cubicBezTo>
                    <a:pt x="218" y="14"/>
                    <a:pt x="222" y="18"/>
                    <a:pt x="222" y="24"/>
                  </a:cubicBezTo>
                  <a:cubicBezTo>
                    <a:pt x="222" y="29"/>
                    <a:pt x="218" y="33"/>
                    <a:pt x="213" y="33"/>
                  </a:cubicBezTo>
                  <a:lnTo>
                    <a:pt x="148" y="33"/>
                  </a:lnTo>
                  <a:cubicBezTo>
                    <a:pt x="143" y="33"/>
                    <a:pt x="139" y="29"/>
                    <a:pt x="139" y="24"/>
                  </a:cubicBezTo>
                  <a:cubicBezTo>
                    <a:pt x="139" y="18"/>
                    <a:pt x="143" y="14"/>
                    <a:pt x="148" y="14"/>
                  </a:cubicBezTo>
                  <a:close/>
                  <a:moveTo>
                    <a:pt x="278" y="544"/>
                  </a:moveTo>
                  <a:lnTo>
                    <a:pt x="278" y="544"/>
                  </a:lnTo>
                  <a:cubicBezTo>
                    <a:pt x="278" y="550"/>
                    <a:pt x="273" y="555"/>
                    <a:pt x="267" y="555"/>
                  </a:cubicBezTo>
                  <a:lnTo>
                    <a:pt x="78" y="555"/>
                  </a:lnTo>
                  <a:cubicBezTo>
                    <a:pt x="72" y="555"/>
                    <a:pt x="67" y="550"/>
                    <a:pt x="67" y="544"/>
                  </a:cubicBezTo>
                  <a:lnTo>
                    <a:pt x="67" y="543"/>
                  </a:lnTo>
                  <a:cubicBezTo>
                    <a:pt x="67" y="537"/>
                    <a:pt x="72" y="532"/>
                    <a:pt x="78" y="532"/>
                  </a:cubicBezTo>
                  <a:lnTo>
                    <a:pt x="267" y="532"/>
                  </a:lnTo>
                  <a:cubicBezTo>
                    <a:pt x="273" y="532"/>
                    <a:pt x="278" y="537"/>
                    <a:pt x="278" y="543"/>
                  </a:cubicBezTo>
                  <a:lnTo>
                    <a:pt x="278" y="544"/>
                  </a:lnTo>
                  <a:close/>
                  <a:moveTo>
                    <a:pt x="320" y="555"/>
                  </a:moveTo>
                  <a:lnTo>
                    <a:pt x="320" y="555"/>
                  </a:lnTo>
                  <a:cubicBezTo>
                    <a:pt x="314" y="555"/>
                    <a:pt x="308" y="550"/>
                    <a:pt x="308" y="543"/>
                  </a:cubicBezTo>
                  <a:cubicBezTo>
                    <a:pt x="308" y="537"/>
                    <a:pt x="314" y="532"/>
                    <a:pt x="320" y="532"/>
                  </a:cubicBezTo>
                  <a:cubicBezTo>
                    <a:pt x="327" y="532"/>
                    <a:pt x="332" y="537"/>
                    <a:pt x="332" y="543"/>
                  </a:cubicBezTo>
                  <a:cubicBezTo>
                    <a:pt x="332" y="550"/>
                    <a:pt x="327" y="555"/>
                    <a:pt x="320" y="555"/>
                  </a:cubicBezTo>
                  <a:close/>
                  <a:moveTo>
                    <a:pt x="334" y="498"/>
                  </a:moveTo>
                  <a:lnTo>
                    <a:pt x="334" y="498"/>
                  </a:lnTo>
                  <a:lnTo>
                    <a:pt x="33" y="498"/>
                  </a:lnTo>
                  <a:lnTo>
                    <a:pt x="33" y="53"/>
                  </a:lnTo>
                  <a:lnTo>
                    <a:pt x="334" y="53"/>
                  </a:lnTo>
                  <a:lnTo>
                    <a:pt x="334" y="498"/>
                  </a:lnTo>
                  <a:close/>
                  <a:moveTo>
                    <a:pt x="140" y="180"/>
                  </a:moveTo>
                  <a:lnTo>
                    <a:pt x="140" y="180"/>
                  </a:lnTo>
                  <a:lnTo>
                    <a:pt x="266" y="180"/>
                  </a:lnTo>
                  <a:cubicBezTo>
                    <a:pt x="274" y="180"/>
                    <a:pt x="281" y="183"/>
                    <a:pt x="286" y="188"/>
                  </a:cubicBezTo>
                  <a:cubicBezTo>
                    <a:pt x="292" y="194"/>
                    <a:pt x="295" y="201"/>
                    <a:pt x="295" y="209"/>
                  </a:cubicBezTo>
                  <a:lnTo>
                    <a:pt x="295" y="284"/>
                  </a:lnTo>
                  <a:cubicBezTo>
                    <a:pt x="295" y="292"/>
                    <a:pt x="292" y="299"/>
                    <a:pt x="286" y="305"/>
                  </a:cubicBezTo>
                  <a:cubicBezTo>
                    <a:pt x="281" y="310"/>
                    <a:pt x="274" y="314"/>
                    <a:pt x="266" y="314"/>
                  </a:cubicBezTo>
                  <a:lnTo>
                    <a:pt x="264" y="314"/>
                  </a:lnTo>
                  <a:lnTo>
                    <a:pt x="264" y="342"/>
                  </a:lnTo>
                  <a:cubicBezTo>
                    <a:pt x="264" y="345"/>
                    <a:pt x="261" y="348"/>
                    <a:pt x="258" y="348"/>
                  </a:cubicBezTo>
                  <a:cubicBezTo>
                    <a:pt x="256" y="348"/>
                    <a:pt x="254" y="346"/>
                    <a:pt x="253" y="345"/>
                  </a:cubicBezTo>
                  <a:lnTo>
                    <a:pt x="229" y="314"/>
                  </a:lnTo>
                  <a:lnTo>
                    <a:pt x="140" y="314"/>
                  </a:lnTo>
                  <a:cubicBezTo>
                    <a:pt x="132" y="314"/>
                    <a:pt x="124" y="310"/>
                    <a:pt x="119" y="305"/>
                  </a:cubicBezTo>
                  <a:cubicBezTo>
                    <a:pt x="114" y="299"/>
                    <a:pt x="110" y="292"/>
                    <a:pt x="110" y="284"/>
                  </a:cubicBezTo>
                  <a:lnTo>
                    <a:pt x="110" y="209"/>
                  </a:lnTo>
                  <a:cubicBezTo>
                    <a:pt x="110" y="201"/>
                    <a:pt x="114" y="194"/>
                    <a:pt x="119" y="188"/>
                  </a:cubicBezTo>
                  <a:cubicBezTo>
                    <a:pt x="124" y="183"/>
                    <a:pt x="132" y="180"/>
                    <a:pt x="140" y="180"/>
                  </a:cubicBezTo>
                  <a:close/>
                  <a:moveTo>
                    <a:pt x="100" y="218"/>
                  </a:moveTo>
                  <a:cubicBezTo>
                    <a:pt x="87" y="219"/>
                    <a:pt x="77" y="229"/>
                    <a:pt x="77" y="242"/>
                  </a:cubicBezTo>
                  <a:lnTo>
                    <a:pt x="77" y="317"/>
                  </a:lnTo>
                  <a:cubicBezTo>
                    <a:pt x="77" y="330"/>
                    <a:pt x="88" y="340"/>
                    <a:pt x="101" y="340"/>
                  </a:cubicBezTo>
                  <a:lnTo>
                    <a:pt x="109" y="340"/>
                  </a:lnTo>
                  <a:lnTo>
                    <a:pt x="109" y="374"/>
                  </a:lnTo>
                  <a:lnTo>
                    <a:pt x="134" y="340"/>
                  </a:lnTo>
                  <a:lnTo>
                    <a:pt x="227" y="340"/>
                  </a:lnTo>
                  <a:cubicBezTo>
                    <a:pt x="230" y="340"/>
                    <a:pt x="233" y="340"/>
                    <a:pt x="235" y="339"/>
                  </a:cubicBezTo>
                  <a:lnTo>
                    <a:pt x="224" y="324"/>
                  </a:lnTo>
                  <a:lnTo>
                    <a:pt x="140" y="324"/>
                  </a:lnTo>
                  <a:cubicBezTo>
                    <a:pt x="129" y="324"/>
                    <a:pt x="119" y="320"/>
                    <a:pt x="112" y="312"/>
                  </a:cubicBezTo>
                  <a:cubicBezTo>
                    <a:pt x="104" y="305"/>
                    <a:pt x="100" y="295"/>
                    <a:pt x="100" y="284"/>
                  </a:cubicBezTo>
                  <a:lnTo>
                    <a:pt x="100" y="21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1" name="Freeform 13"/>
            <p:cNvSpPr>
              <a:spLocks noEditPoints="1"/>
            </p:cNvSpPr>
            <p:nvPr/>
          </p:nvSpPr>
          <p:spPr>
            <a:xfrm>
              <a:off x="10381" y="3727"/>
              <a:ext cx="708" cy="760"/>
            </a:xfrm>
            <a:custGeom>
              <a:avLst/>
              <a:gdLst/>
              <a:ahLst/>
              <a:cxnLst>
                <a:cxn ang="0">
                  <a:pos x="314926175" y="262703491"/>
                </a:cxn>
                <a:cxn ang="0">
                  <a:pos x="305649074" y="208478120"/>
                </a:cxn>
                <a:cxn ang="0">
                  <a:pos x="255136817" y="169520326"/>
                </a:cxn>
                <a:cxn ang="0">
                  <a:pos x="224210990" y="174784657"/>
                </a:cxn>
                <a:cxn ang="0">
                  <a:pos x="203078377" y="138985897"/>
                </a:cxn>
                <a:cxn ang="0">
                  <a:pos x="168544788" y="128456509"/>
                </a:cxn>
                <a:cxn ang="0">
                  <a:pos x="172152550" y="214269320"/>
                </a:cxn>
                <a:cxn ang="0">
                  <a:pos x="135041988" y="256386149"/>
                </a:cxn>
                <a:cxn ang="0">
                  <a:pos x="188646612" y="286394434"/>
                </a:cxn>
                <a:cxn ang="0">
                  <a:pos x="219057045" y="315876577"/>
                </a:cxn>
                <a:cxn ang="0">
                  <a:pos x="319565444" y="314296697"/>
                </a:cxn>
                <a:cxn ang="0">
                  <a:pos x="119579434" y="134247709"/>
                </a:cxn>
                <a:cxn ang="0">
                  <a:pos x="74221842" y="169520326"/>
                </a:cxn>
                <a:cxn ang="0">
                  <a:pos x="131434227" y="169520326"/>
                </a:cxn>
                <a:cxn ang="0">
                  <a:pos x="45357592" y="134247709"/>
                </a:cxn>
                <a:cxn ang="0">
                  <a:pos x="0" y="169520326"/>
                </a:cxn>
                <a:cxn ang="0">
                  <a:pos x="57727780" y="169520326"/>
                </a:cxn>
                <a:cxn ang="0">
                  <a:pos x="193800557" y="67386926"/>
                </a:cxn>
                <a:cxn ang="0">
                  <a:pos x="148442965" y="103186411"/>
                </a:cxn>
                <a:cxn ang="0">
                  <a:pos x="206171463" y="103186411"/>
                </a:cxn>
                <a:cxn ang="0">
                  <a:pos x="119579434" y="67386926"/>
                </a:cxn>
                <a:cxn ang="0">
                  <a:pos x="74221842" y="102659543"/>
                </a:cxn>
                <a:cxn ang="0">
                  <a:pos x="131434227" y="102659543"/>
                </a:cxn>
                <a:cxn ang="0">
                  <a:pos x="45357592" y="67386926"/>
                </a:cxn>
                <a:cxn ang="0">
                  <a:pos x="0" y="103186411"/>
                </a:cxn>
                <a:cxn ang="0">
                  <a:pos x="57727780" y="103186411"/>
                </a:cxn>
                <a:cxn ang="0">
                  <a:pos x="193800557" y="0"/>
                </a:cxn>
                <a:cxn ang="0">
                  <a:pos x="148442965" y="35799486"/>
                </a:cxn>
                <a:cxn ang="0">
                  <a:pos x="206171463" y="35799486"/>
                </a:cxn>
                <a:cxn ang="0">
                  <a:pos x="119579434" y="0"/>
                </a:cxn>
                <a:cxn ang="0">
                  <a:pos x="74221842" y="36325629"/>
                </a:cxn>
                <a:cxn ang="0">
                  <a:pos x="131434227" y="36325629"/>
                </a:cxn>
                <a:cxn ang="0">
                  <a:pos x="45357592" y="0"/>
                </a:cxn>
                <a:cxn ang="0">
                  <a:pos x="0" y="35799486"/>
                </a:cxn>
                <a:cxn ang="0">
                  <a:pos x="57727780" y="35799486"/>
                </a:cxn>
                <a:cxn ang="0">
                  <a:pos x="242251235" y="329037406"/>
                </a:cxn>
                <a:cxn ang="0">
                  <a:pos x="229881048" y="302188154"/>
                </a:cxn>
                <a:cxn ang="0">
                  <a:pos x="204109166" y="279024080"/>
                </a:cxn>
                <a:cxn ang="0">
                  <a:pos x="157720785" y="253753983"/>
                </a:cxn>
                <a:cxn ang="0">
                  <a:pos x="155143812" y="228483886"/>
                </a:cxn>
                <a:cxn ang="0">
                  <a:pos x="195862854" y="241645440"/>
                </a:cxn>
                <a:cxn ang="0">
                  <a:pos x="199470616" y="238486406"/>
                </a:cxn>
                <a:cxn ang="0">
                  <a:pos x="174214847" y="143197217"/>
                </a:cxn>
                <a:cxn ang="0">
                  <a:pos x="209263830" y="196896446"/>
                </a:cxn>
                <a:cxn ang="0">
                  <a:pos x="216995467" y="192684400"/>
                </a:cxn>
                <a:cxn ang="0">
                  <a:pos x="230911837" y="192684400"/>
                </a:cxn>
                <a:cxn ang="0">
                  <a:pos x="255136817" y="190578377"/>
                </a:cxn>
                <a:cxn ang="0">
                  <a:pos x="259259973" y="193211269"/>
                </a:cxn>
                <a:cxn ang="0">
                  <a:pos x="281423375" y="194263554"/>
                </a:cxn>
                <a:cxn ang="0">
                  <a:pos x="297402043" y="241645440"/>
                </a:cxn>
                <a:cxn ang="0">
                  <a:pos x="301009804" y="304294177"/>
                </a:cxn>
              </a:cxnLst>
              <a:rect l="0" t="0" r="0" b="0"/>
              <a:pathLst>
                <a:path w="625" h="665">
                  <a:moveTo>
                    <a:pt x="624" y="590"/>
                  </a:moveTo>
                  <a:lnTo>
                    <a:pt x="601" y="533"/>
                  </a:lnTo>
                  <a:cubicBezTo>
                    <a:pt x="607" y="523"/>
                    <a:pt x="610" y="512"/>
                    <a:pt x="611" y="499"/>
                  </a:cubicBezTo>
                  <a:cubicBezTo>
                    <a:pt x="613" y="485"/>
                    <a:pt x="613" y="469"/>
                    <a:pt x="610" y="453"/>
                  </a:cubicBezTo>
                  <a:cubicBezTo>
                    <a:pt x="608" y="441"/>
                    <a:pt x="603" y="421"/>
                    <a:pt x="593" y="397"/>
                  </a:cubicBezTo>
                  <a:cubicBezTo>
                    <a:pt x="593" y="396"/>
                    <a:pt x="593" y="396"/>
                    <a:pt x="593" y="396"/>
                  </a:cubicBezTo>
                  <a:lnTo>
                    <a:pt x="577" y="357"/>
                  </a:lnTo>
                  <a:cubicBezTo>
                    <a:pt x="567" y="332"/>
                    <a:pt x="537" y="320"/>
                    <a:pt x="509" y="329"/>
                  </a:cubicBezTo>
                  <a:cubicBezTo>
                    <a:pt x="505" y="326"/>
                    <a:pt x="500" y="323"/>
                    <a:pt x="495" y="322"/>
                  </a:cubicBezTo>
                  <a:cubicBezTo>
                    <a:pt x="482" y="317"/>
                    <a:pt x="466" y="318"/>
                    <a:pt x="452" y="323"/>
                  </a:cubicBezTo>
                  <a:cubicBezTo>
                    <a:pt x="447" y="326"/>
                    <a:pt x="442" y="329"/>
                    <a:pt x="437" y="333"/>
                  </a:cubicBezTo>
                  <a:cubicBezTo>
                    <a:pt x="436" y="332"/>
                    <a:pt x="436" y="332"/>
                    <a:pt x="435" y="332"/>
                  </a:cubicBezTo>
                  <a:cubicBezTo>
                    <a:pt x="431" y="332"/>
                    <a:pt x="427" y="332"/>
                    <a:pt x="423" y="333"/>
                  </a:cubicBezTo>
                  <a:lnTo>
                    <a:pt x="394" y="264"/>
                  </a:lnTo>
                  <a:cubicBezTo>
                    <a:pt x="389" y="252"/>
                    <a:pt x="378" y="243"/>
                    <a:pt x="363" y="240"/>
                  </a:cubicBezTo>
                  <a:cubicBezTo>
                    <a:pt x="352" y="238"/>
                    <a:pt x="339" y="239"/>
                    <a:pt x="327" y="244"/>
                  </a:cubicBezTo>
                  <a:cubicBezTo>
                    <a:pt x="315" y="249"/>
                    <a:pt x="305" y="257"/>
                    <a:pt x="298" y="267"/>
                  </a:cubicBezTo>
                  <a:cubicBezTo>
                    <a:pt x="289" y="279"/>
                    <a:pt x="287" y="294"/>
                    <a:pt x="292" y="306"/>
                  </a:cubicBezTo>
                  <a:lnTo>
                    <a:pt x="334" y="407"/>
                  </a:lnTo>
                  <a:cubicBezTo>
                    <a:pt x="319" y="404"/>
                    <a:pt x="304" y="405"/>
                    <a:pt x="291" y="411"/>
                  </a:cubicBezTo>
                  <a:cubicBezTo>
                    <a:pt x="275" y="417"/>
                    <a:pt x="263" y="430"/>
                    <a:pt x="258" y="444"/>
                  </a:cubicBezTo>
                  <a:cubicBezTo>
                    <a:pt x="253" y="459"/>
                    <a:pt x="254" y="474"/>
                    <a:pt x="262" y="487"/>
                  </a:cubicBezTo>
                  <a:cubicBezTo>
                    <a:pt x="269" y="498"/>
                    <a:pt x="280" y="507"/>
                    <a:pt x="294" y="512"/>
                  </a:cubicBezTo>
                  <a:cubicBezTo>
                    <a:pt x="294" y="512"/>
                    <a:pt x="294" y="512"/>
                    <a:pt x="295" y="512"/>
                  </a:cubicBezTo>
                  <a:cubicBezTo>
                    <a:pt x="320" y="520"/>
                    <a:pt x="344" y="531"/>
                    <a:pt x="366" y="544"/>
                  </a:cubicBezTo>
                  <a:cubicBezTo>
                    <a:pt x="367" y="545"/>
                    <a:pt x="368" y="547"/>
                    <a:pt x="369" y="548"/>
                  </a:cubicBezTo>
                  <a:cubicBezTo>
                    <a:pt x="380" y="564"/>
                    <a:pt x="389" y="576"/>
                    <a:pt x="397" y="583"/>
                  </a:cubicBezTo>
                  <a:cubicBezTo>
                    <a:pt x="406" y="590"/>
                    <a:pt x="415" y="596"/>
                    <a:pt x="425" y="600"/>
                  </a:cubicBezTo>
                  <a:lnTo>
                    <a:pt x="450" y="661"/>
                  </a:lnTo>
                  <a:cubicBezTo>
                    <a:pt x="451" y="664"/>
                    <a:pt x="454" y="665"/>
                    <a:pt x="456" y="664"/>
                  </a:cubicBezTo>
                  <a:lnTo>
                    <a:pt x="620" y="597"/>
                  </a:lnTo>
                  <a:cubicBezTo>
                    <a:pt x="623" y="596"/>
                    <a:pt x="625" y="593"/>
                    <a:pt x="624" y="590"/>
                  </a:cubicBezTo>
                  <a:close/>
                  <a:moveTo>
                    <a:pt x="255" y="278"/>
                  </a:moveTo>
                  <a:cubicBezTo>
                    <a:pt x="255" y="265"/>
                    <a:pt x="245" y="255"/>
                    <a:pt x="232" y="255"/>
                  </a:cubicBezTo>
                  <a:lnTo>
                    <a:pt x="168" y="255"/>
                  </a:lnTo>
                  <a:cubicBezTo>
                    <a:pt x="155" y="255"/>
                    <a:pt x="144" y="265"/>
                    <a:pt x="144" y="278"/>
                  </a:cubicBezTo>
                  <a:lnTo>
                    <a:pt x="144" y="322"/>
                  </a:lnTo>
                  <a:cubicBezTo>
                    <a:pt x="144" y="335"/>
                    <a:pt x="155" y="346"/>
                    <a:pt x="168" y="346"/>
                  </a:cubicBezTo>
                  <a:lnTo>
                    <a:pt x="232" y="346"/>
                  </a:lnTo>
                  <a:cubicBezTo>
                    <a:pt x="245" y="346"/>
                    <a:pt x="255" y="335"/>
                    <a:pt x="255" y="322"/>
                  </a:cubicBezTo>
                  <a:lnTo>
                    <a:pt x="255" y="278"/>
                  </a:lnTo>
                  <a:close/>
                  <a:moveTo>
                    <a:pt x="112" y="278"/>
                  </a:moveTo>
                  <a:cubicBezTo>
                    <a:pt x="112" y="265"/>
                    <a:pt x="101" y="255"/>
                    <a:pt x="88" y="255"/>
                  </a:cubicBezTo>
                  <a:lnTo>
                    <a:pt x="23" y="255"/>
                  </a:lnTo>
                  <a:cubicBezTo>
                    <a:pt x="10" y="255"/>
                    <a:pt x="0" y="265"/>
                    <a:pt x="0" y="278"/>
                  </a:cubicBezTo>
                  <a:lnTo>
                    <a:pt x="0" y="322"/>
                  </a:lnTo>
                  <a:cubicBezTo>
                    <a:pt x="0" y="336"/>
                    <a:pt x="10" y="346"/>
                    <a:pt x="23" y="346"/>
                  </a:cubicBezTo>
                  <a:lnTo>
                    <a:pt x="88" y="346"/>
                  </a:lnTo>
                  <a:cubicBezTo>
                    <a:pt x="101" y="346"/>
                    <a:pt x="112" y="336"/>
                    <a:pt x="112" y="322"/>
                  </a:cubicBezTo>
                  <a:lnTo>
                    <a:pt x="112" y="278"/>
                  </a:lnTo>
                  <a:close/>
                  <a:moveTo>
                    <a:pt x="400" y="151"/>
                  </a:moveTo>
                  <a:cubicBezTo>
                    <a:pt x="400" y="138"/>
                    <a:pt x="389" y="128"/>
                    <a:pt x="376" y="128"/>
                  </a:cubicBezTo>
                  <a:lnTo>
                    <a:pt x="312" y="128"/>
                  </a:lnTo>
                  <a:cubicBezTo>
                    <a:pt x="299" y="128"/>
                    <a:pt x="288" y="138"/>
                    <a:pt x="288" y="151"/>
                  </a:cubicBezTo>
                  <a:lnTo>
                    <a:pt x="288" y="196"/>
                  </a:lnTo>
                  <a:cubicBezTo>
                    <a:pt x="288" y="209"/>
                    <a:pt x="299" y="219"/>
                    <a:pt x="312" y="219"/>
                  </a:cubicBezTo>
                  <a:lnTo>
                    <a:pt x="376" y="219"/>
                  </a:lnTo>
                  <a:cubicBezTo>
                    <a:pt x="389" y="219"/>
                    <a:pt x="400" y="209"/>
                    <a:pt x="400" y="196"/>
                  </a:cubicBezTo>
                  <a:lnTo>
                    <a:pt x="400" y="151"/>
                  </a:lnTo>
                  <a:close/>
                  <a:moveTo>
                    <a:pt x="255" y="151"/>
                  </a:moveTo>
                  <a:cubicBezTo>
                    <a:pt x="255" y="138"/>
                    <a:pt x="245" y="128"/>
                    <a:pt x="232" y="128"/>
                  </a:cubicBezTo>
                  <a:lnTo>
                    <a:pt x="168" y="128"/>
                  </a:lnTo>
                  <a:cubicBezTo>
                    <a:pt x="155" y="128"/>
                    <a:pt x="144" y="138"/>
                    <a:pt x="144" y="151"/>
                  </a:cubicBezTo>
                  <a:lnTo>
                    <a:pt x="144" y="195"/>
                  </a:lnTo>
                  <a:cubicBezTo>
                    <a:pt x="144" y="209"/>
                    <a:pt x="155" y="218"/>
                    <a:pt x="168" y="218"/>
                  </a:cubicBezTo>
                  <a:lnTo>
                    <a:pt x="232" y="218"/>
                  </a:lnTo>
                  <a:cubicBezTo>
                    <a:pt x="245" y="218"/>
                    <a:pt x="255" y="209"/>
                    <a:pt x="255" y="195"/>
                  </a:cubicBezTo>
                  <a:lnTo>
                    <a:pt x="255" y="151"/>
                  </a:lnTo>
                  <a:close/>
                  <a:moveTo>
                    <a:pt x="112" y="151"/>
                  </a:moveTo>
                  <a:cubicBezTo>
                    <a:pt x="112" y="138"/>
                    <a:pt x="101" y="128"/>
                    <a:pt x="88" y="128"/>
                  </a:cubicBezTo>
                  <a:lnTo>
                    <a:pt x="23" y="128"/>
                  </a:lnTo>
                  <a:cubicBezTo>
                    <a:pt x="10" y="128"/>
                    <a:pt x="0" y="138"/>
                    <a:pt x="0" y="151"/>
                  </a:cubicBezTo>
                  <a:lnTo>
                    <a:pt x="0" y="196"/>
                  </a:lnTo>
                  <a:cubicBezTo>
                    <a:pt x="0" y="209"/>
                    <a:pt x="10" y="219"/>
                    <a:pt x="23" y="219"/>
                  </a:cubicBezTo>
                  <a:lnTo>
                    <a:pt x="88" y="219"/>
                  </a:lnTo>
                  <a:cubicBezTo>
                    <a:pt x="101" y="219"/>
                    <a:pt x="112" y="209"/>
                    <a:pt x="112" y="196"/>
                  </a:cubicBezTo>
                  <a:lnTo>
                    <a:pt x="112" y="151"/>
                  </a:lnTo>
                  <a:close/>
                  <a:moveTo>
                    <a:pt x="400" y="24"/>
                  </a:moveTo>
                  <a:cubicBezTo>
                    <a:pt x="400" y="11"/>
                    <a:pt x="389" y="0"/>
                    <a:pt x="376" y="0"/>
                  </a:cubicBezTo>
                  <a:lnTo>
                    <a:pt x="312" y="0"/>
                  </a:lnTo>
                  <a:cubicBezTo>
                    <a:pt x="299" y="0"/>
                    <a:pt x="288" y="11"/>
                    <a:pt x="288" y="24"/>
                  </a:cubicBezTo>
                  <a:lnTo>
                    <a:pt x="288" y="68"/>
                  </a:lnTo>
                  <a:cubicBezTo>
                    <a:pt x="288" y="81"/>
                    <a:pt x="299" y="91"/>
                    <a:pt x="312" y="91"/>
                  </a:cubicBezTo>
                  <a:lnTo>
                    <a:pt x="376" y="91"/>
                  </a:lnTo>
                  <a:cubicBezTo>
                    <a:pt x="389" y="91"/>
                    <a:pt x="400" y="81"/>
                    <a:pt x="400" y="68"/>
                  </a:cubicBezTo>
                  <a:lnTo>
                    <a:pt x="400" y="24"/>
                  </a:lnTo>
                  <a:close/>
                  <a:moveTo>
                    <a:pt x="255" y="24"/>
                  </a:moveTo>
                  <a:cubicBezTo>
                    <a:pt x="255" y="11"/>
                    <a:pt x="245" y="0"/>
                    <a:pt x="232" y="0"/>
                  </a:cubicBezTo>
                  <a:lnTo>
                    <a:pt x="168" y="0"/>
                  </a:lnTo>
                  <a:cubicBezTo>
                    <a:pt x="155" y="0"/>
                    <a:pt x="144" y="11"/>
                    <a:pt x="144" y="24"/>
                  </a:cubicBezTo>
                  <a:lnTo>
                    <a:pt x="144" y="69"/>
                  </a:lnTo>
                  <a:cubicBezTo>
                    <a:pt x="144" y="82"/>
                    <a:pt x="155" y="92"/>
                    <a:pt x="168" y="92"/>
                  </a:cubicBezTo>
                  <a:lnTo>
                    <a:pt x="232" y="92"/>
                  </a:lnTo>
                  <a:cubicBezTo>
                    <a:pt x="245" y="92"/>
                    <a:pt x="255" y="82"/>
                    <a:pt x="255" y="69"/>
                  </a:cubicBezTo>
                  <a:lnTo>
                    <a:pt x="255" y="24"/>
                  </a:lnTo>
                  <a:close/>
                  <a:moveTo>
                    <a:pt x="112" y="24"/>
                  </a:moveTo>
                  <a:cubicBezTo>
                    <a:pt x="112" y="11"/>
                    <a:pt x="101" y="0"/>
                    <a:pt x="88" y="0"/>
                  </a:cubicBezTo>
                  <a:lnTo>
                    <a:pt x="23" y="0"/>
                  </a:lnTo>
                  <a:cubicBezTo>
                    <a:pt x="10" y="0"/>
                    <a:pt x="0" y="11"/>
                    <a:pt x="0" y="24"/>
                  </a:cubicBezTo>
                  <a:lnTo>
                    <a:pt x="0" y="68"/>
                  </a:lnTo>
                  <a:cubicBezTo>
                    <a:pt x="0" y="81"/>
                    <a:pt x="10" y="91"/>
                    <a:pt x="23" y="91"/>
                  </a:cubicBezTo>
                  <a:lnTo>
                    <a:pt x="88" y="91"/>
                  </a:lnTo>
                  <a:cubicBezTo>
                    <a:pt x="101" y="91"/>
                    <a:pt x="112" y="81"/>
                    <a:pt x="112" y="68"/>
                  </a:cubicBezTo>
                  <a:lnTo>
                    <a:pt x="112" y="24"/>
                  </a:lnTo>
                  <a:close/>
                  <a:moveTo>
                    <a:pt x="470" y="625"/>
                  </a:moveTo>
                  <a:lnTo>
                    <a:pt x="470" y="625"/>
                  </a:lnTo>
                  <a:lnTo>
                    <a:pt x="451" y="577"/>
                  </a:lnTo>
                  <a:cubicBezTo>
                    <a:pt x="450" y="575"/>
                    <a:pt x="449" y="574"/>
                    <a:pt x="447" y="574"/>
                  </a:cubicBezTo>
                  <a:cubicBezTo>
                    <a:pt x="447" y="574"/>
                    <a:pt x="446" y="574"/>
                    <a:pt x="446" y="574"/>
                  </a:cubicBezTo>
                  <a:cubicBezTo>
                    <a:pt x="446" y="574"/>
                    <a:pt x="445" y="574"/>
                    <a:pt x="444" y="573"/>
                  </a:cubicBezTo>
                  <a:cubicBezTo>
                    <a:pt x="436" y="571"/>
                    <a:pt x="428" y="566"/>
                    <a:pt x="419" y="559"/>
                  </a:cubicBezTo>
                  <a:cubicBezTo>
                    <a:pt x="413" y="554"/>
                    <a:pt x="402" y="539"/>
                    <a:pt x="396" y="530"/>
                  </a:cubicBezTo>
                  <a:cubicBezTo>
                    <a:pt x="392" y="525"/>
                    <a:pt x="390" y="522"/>
                    <a:pt x="389" y="521"/>
                  </a:cubicBezTo>
                  <a:cubicBezTo>
                    <a:pt x="389" y="521"/>
                    <a:pt x="388" y="520"/>
                    <a:pt x="388" y="520"/>
                  </a:cubicBezTo>
                  <a:cubicBezTo>
                    <a:pt x="363" y="504"/>
                    <a:pt x="335" y="491"/>
                    <a:pt x="306" y="482"/>
                  </a:cubicBezTo>
                  <a:cubicBezTo>
                    <a:pt x="292" y="478"/>
                    <a:pt x="284" y="465"/>
                    <a:pt x="289" y="453"/>
                  </a:cubicBezTo>
                  <a:cubicBezTo>
                    <a:pt x="291" y="447"/>
                    <a:pt x="296" y="442"/>
                    <a:pt x="303" y="439"/>
                  </a:cubicBezTo>
                  <a:lnTo>
                    <a:pt x="301" y="434"/>
                  </a:lnTo>
                  <a:lnTo>
                    <a:pt x="303" y="439"/>
                  </a:lnTo>
                  <a:cubicBezTo>
                    <a:pt x="311" y="436"/>
                    <a:pt x="319" y="436"/>
                    <a:pt x="327" y="439"/>
                  </a:cubicBezTo>
                  <a:cubicBezTo>
                    <a:pt x="346" y="444"/>
                    <a:pt x="363" y="451"/>
                    <a:pt x="380" y="459"/>
                  </a:cubicBezTo>
                  <a:cubicBezTo>
                    <a:pt x="381" y="460"/>
                    <a:pt x="383" y="460"/>
                    <a:pt x="384" y="459"/>
                  </a:cubicBezTo>
                  <a:cubicBezTo>
                    <a:pt x="385" y="459"/>
                    <a:pt x="385" y="459"/>
                    <a:pt x="386" y="458"/>
                  </a:cubicBezTo>
                  <a:cubicBezTo>
                    <a:pt x="387" y="457"/>
                    <a:pt x="388" y="455"/>
                    <a:pt x="387" y="453"/>
                  </a:cubicBezTo>
                  <a:lnTo>
                    <a:pt x="322" y="294"/>
                  </a:lnTo>
                  <a:cubicBezTo>
                    <a:pt x="319" y="287"/>
                    <a:pt x="327" y="277"/>
                    <a:pt x="338" y="272"/>
                  </a:cubicBezTo>
                  <a:cubicBezTo>
                    <a:pt x="349" y="267"/>
                    <a:pt x="361" y="270"/>
                    <a:pt x="364" y="277"/>
                  </a:cubicBezTo>
                  <a:lnTo>
                    <a:pt x="402" y="371"/>
                  </a:lnTo>
                  <a:cubicBezTo>
                    <a:pt x="403" y="373"/>
                    <a:pt x="405" y="374"/>
                    <a:pt x="406" y="374"/>
                  </a:cubicBezTo>
                  <a:cubicBezTo>
                    <a:pt x="407" y="374"/>
                    <a:pt x="408" y="374"/>
                    <a:pt x="409" y="374"/>
                  </a:cubicBezTo>
                  <a:cubicBezTo>
                    <a:pt x="410" y="373"/>
                    <a:pt x="411" y="373"/>
                    <a:pt x="411" y="372"/>
                  </a:cubicBezTo>
                  <a:cubicBezTo>
                    <a:pt x="414" y="370"/>
                    <a:pt x="417" y="367"/>
                    <a:pt x="421" y="366"/>
                  </a:cubicBezTo>
                  <a:cubicBezTo>
                    <a:pt x="428" y="363"/>
                    <a:pt x="437" y="363"/>
                    <a:pt x="443" y="366"/>
                  </a:cubicBezTo>
                  <a:cubicBezTo>
                    <a:pt x="444" y="367"/>
                    <a:pt x="446" y="367"/>
                    <a:pt x="447" y="366"/>
                  </a:cubicBezTo>
                  <a:cubicBezTo>
                    <a:pt x="447" y="366"/>
                    <a:pt x="447" y="366"/>
                    <a:pt x="448" y="366"/>
                  </a:cubicBezTo>
                  <a:cubicBezTo>
                    <a:pt x="449" y="366"/>
                    <a:pt x="450" y="365"/>
                    <a:pt x="450" y="364"/>
                  </a:cubicBezTo>
                  <a:cubicBezTo>
                    <a:pt x="454" y="358"/>
                    <a:pt x="458" y="354"/>
                    <a:pt x="464" y="352"/>
                  </a:cubicBezTo>
                  <a:cubicBezTo>
                    <a:pt x="477" y="347"/>
                    <a:pt x="491" y="351"/>
                    <a:pt x="495" y="362"/>
                  </a:cubicBezTo>
                  <a:lnTo>
                    <a:pt x="496" y="365"/>
                  </a:lnTo>
                  <a:cubicBezTo>
                    <a:pt x="497" y="366"/>
                    <a:pt x="498" y="367"/>
                    <a:pt x="500" y="368"/>
                  </a:cubicBezTo>
                  <a:cubicBezTo>
                    <a:pt x="501" y="368"/>
                    <a:pt x="502" y="368"/>
                    <a:pt x="503" y="367"/>
                  </a:cubicBezTo>
                  <a:cubicBezTo>
                    <a:pt x="504" y="367"/>
                    <a:pt x="504" y="367"/>
                    <a:pt x="505" y="366"/>
                  </a:cubicBezTo>
                  <a:cubicBezTo>
                    <a:pt x="508" y="363"/>
                    <a:pt x="511" y="361"/>
                    <a:pt x="515" y="359"/>
                  </a:cubicBezTo>
                  <a:cubicBezTo>
                    <a:pt x="528" y="354"/>
                    <a:pt x="542" y="359"/>
                    <a:pt x="546" y="369"/>
                  </a:cubicBezTo>
                  <a:lnTo>
                    <a:pt x="562" y="408"/>
                  </a:lnTo>
                  <a:cubicBezTo>
                    <a:pt x="562" y="409"/>
                    <a:pt x="562" y="409"/>
                    <a:pt x="562" y="409"/>
                  </a:cubicBezTo>
                  <a:cubicBezTo>
                    <a:pt x="571" y="431"/>
                    <a:pt x="575" y="448"/>
                    <a:pt x="577" y="459"/>
                  </a:cubicBezTo>
                  <a:cubicBezTo>
                    <a:pt x="583" y="490"/>
                    <a:pt x="579" y="513"/>
                    <a:pt x="566" y="529"/>
                  </a:cubicBezTo>
                  <a:cubicBezTo>
                    <a:pt x="565" y="530"/>
                    <a:pt x="565" y="532"/>
                    <a:pt x="565" y="534"/>
                  </a:cubicBezTo>
                  <a:lnTo>
                    <a:pt x="584" y="578"/>
                  </a:lnTo>
                  <a:lnTo>
                    <a:pt x="470" y="625"/>
                  </a:ln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2" name="Freeform 14"/>
            <p:cNvSpPr>
              <a:spLocks noEditPoints="1"/>
            </p:cNvSpPr>
            <p:nvPr/>
          </p:nvSpPr>
          <p:spPr>
            <a:xfrm>
              <a:off x="11644" y="3684"/>
              <a:ext cx="672" cy="638"/>
            </a:xfrm>
            <a:custGeom>
              <a:avLst/>
              <a:gdLst/>
              <a:ahLst/>
              <a:cxnLst>
                <a:cxn ang="0">
                  <a:pos x="10317185" y="232638836"/>
                </a:cxn>
                <a:cxn ang="0">
                  <a:pos x="218724182" y="174611036"/>
                </a:cxn>
                <a:cxn ang="0">
                  <a:pos x="200153105" y="240551949"/>
                </a:cxn>
                <a:cxn ang="0">
                  <a:pos x="193962506" y="183578698"/>
                </a:cxn>
                <a:cxn ang="0">
                  <a:pos x="194478689" y="132408736"/>
                </a:cxn>
                <a:cxn ang="0">
                  <a:pos x="189319737" y="134519287"/>
                </a:cxn>
                <a:cxn ang="0">
                  <a:pos x="192930859" y="141904036"/>
                </a:cxn>
                <a:cxn ang="0">
                  <a:pos x="198089811" y="140321849"/>
                </a:cxn>
                <a:cxn ang="0">
                  <a:pos x="169717732" y="147179687"/>
                </a:cxn>
                <a:cxn ang="0">
                  <a:pos x="171781025" y="156674986"/>
                </a:cxn>
                <a:cxn ang="0">
                  <a:pos x="175392148" y="153509886"/>
                </a:cxn>
                <a:cxn ang="0">
                  <a:pos x="154757777" y="166170286"/>
                </a:cxn>
                <a:cxn ang="0">
                  <a:pos x="152178301" y="170918299"/>
                </a:cxn>
                <a:cxn ang="0">
                  <a:pos x="159400547" y="174611036"/>
                </a:cxn>
                <a:cxn ang="0">
                  <a:pos x="161979304" y="170390661"/>
                </a:cxn>
                <a:cxn ang="0">
                  <a:pos x="145472239" y="194656911"/>
                </a:cxn>
                <a:cxn ang="0">
                  <a:pos x="153209948" y="200459473"/>
                </a:cxn>
                <a:cxn ang="0">
                  <a:pos x="153726131" y="195184549"/>
                </a:cxn>
                <a:cxn ang="0">
                  <a:pos x="146503886" y="218923161"/>
                </a:cxn>
                <a:cxn ang="0">
                  <a:pos x="148051715" y="224725723"/>
                </a:cxn>
                <a:cxn ang="0">
                  <a:pos x="155789424" y="221560623"/>
                </a:cxn>
                <a:cxn ang="0">
                  <a:pos x="154757777" y="216285699"/>
                </a:cxn>
                <a:cxn ang="0">
                  <a:pos x="158368181" y="246354511"/>
                </a:cxn>
                <a:cxn ang="0">
                  <a:pos x="168169902" y="245299235"/>
                </a:cxn>
                <a:cxn ang="0">
                  <a:pos x="165074963" y="241078860"/>
                </a:cxn>
                <a:cxn ang="0">
                  <a:pos x="174875965" y="263235286"/>
                </a:cxn>
                <a:cxn ang="0">
                  <a:pos x="179518734" y="266400386"/>
                </a:cxn>
                <a:cxn ang="0">
                  <a:pos x="184161504" y="259542548"/>
                </a:cxn>
                <a:cxn ang="0">
                  <a:pos x="180034917" y="256377448"/>
                </a:cxn>
                <a:cxn ang="0">
                  <a:pos x="201184751" y="275895685"/>
                </a:cxn>
                <a:cxn ang="0">
                  <a:pos x="206859167" y="276950961"/>
                </a:cxn>
                <a:cxn ang="0">
                  <a:pos x="203764227" y="267455661"/>
                </a:cxn>
                <a:cxn ang="0">
                  <a:pos x="224914061" y="277478598"/>
                </a:cxn>
                <a:cxn ang="0">
                  <a:pos x="230588477" y="276423323"/>
                </a:cxn>
                <a:cxn ang="0">
                  <a:pos x="230073013" y="267983299"/>
                </a:cxn>
                <a:cxn ang="0">
                  <a:pos x="224914061" y="268510210"/>
                </a:cxn>
                <a:cxn ang="0">
                  <a:pos x="252770677" y="268510210"/>
                </a:cxn>
                <a:cxn ang="0">
                  <a:pos x="257413446" y="265872748"/>
                </a:cxn>
                <a:cxn ang="0">
                  <a:pos x="249675737" y="260597824"/>
                </a:cxn>
                <a:cxn ang="0">
                  <a:pos x="271341754" y="253739986"/>
                </a:cxn>
                <a:cxn ang="0">
                  <a:pos x="274952877" y="249519611"/>
                </a:cxn>
                <a:cxn ang="0">
                  <a:pos x="269277742" y="242661773"/>
                </a:cxn>
                <a:cxn ang="0">
                  <a:pos x="266182802" y="246882149"/>
                </a:cxn>
                <a:cxn ang="0">
                  <a:pos x="286301709" y="228418461"/>
                </a:cxn>
                <a:cxn ang="0">
                  <a:pos x="288365002" y="222615899"/>
                </a:cxn>
                <a:cxn ang="0">
                  <a:pos x="279079463" y="223671174"/>
                </a:cxn>
                <a:cxn ang="0">
                  <a:pos x="290944478" y="204152211"/>
                </a:cxn>
                <a:cxn ang="0">
                  <a:pos x="290944478" y="198877286"/>
                </a:cxn>
                <a:cxn ang="0">
                  <a:pos x="282174403" y="197822011"/>
                </a:cxn>
                <a:cxn ang="0">
                  <a:pos x="282174403" y="203097662"/>
                </a:cxn>
                <a:cxn ang="0">
                  <a:pos x="285269343" y="174611036"/>
                </a:cxn>
                <a:cxn ang="0">
                  <a:pos x="282690586" y="169335386"/>
                </a:cxn>
                <a:cxn ang="0">
                  <a:pos x="277016170" y="176720861"/>
                </a:cxn>
                <a:cxn ang="0">
                  <a:pos x="272888865" y="154037524"/>
                </a:cxn>
                <a:cxn ang="0">
                  <a:pos x="269277742" y="149817149"/>
                </a:cxn>
                <a:cxn ang="0">
                  <a:pos x="262056216" y="155092800"/>
                </a:cxn>
                <a:cxn ang="0">
                  <a:pos x="265667338" y="158785537"/>
                </a:cxn>
                <a:cxn ang="0">
                  <a:pos x="249675737" y="136101474"/>
                </a:cxn>
                <a:cxn ang="0">
                  <a:pos x="244516785" y="133464012"/>
                </a:cxn>
                <a:cxn ang="0">
                  <a:pos x="244516785" y="142959311"/>
                </a:cxn>
                <a:cxn ang="0">
                  <a:pos x="217692535" y="112362862"/>
                </a:cxn>
                <a:cxn ang="0">
                  <a:pos x="170749379" y="4748013"/>
                </a:cxn>
                <a:cxn ang="0">
                  <a:pos x="14443772" y="74908574"/>
                </a:cxn>
              </a:cxnLst>
              <a:rect l="0" t="0" r="0" b="0"/>
              <a:pathLst>
                <a:path w="594" h="557">
                  <a:moveTo>
                    <a:pt x="47" y="413"/>
                  </a:moveTo>
                  <a:cubicBezTo>
                    <a:pt x="77" y="411"/>
                    <a:pt x="106" y="409"/>
                    <a:pt x="136" y="408"/>
                  </a:cubicBezTo>
                  <a:cubicBezTo>
                    <a:pt x="118" y="407"/>
                    <a:pt x="100" y="405"/>
                    <a:pt x="82" y="403"/>
                  </a:cubicBezTo>
                  <a:cubicBezTo>
                    <a:pt x="67" y="401"/>
                    <a:pt x="54" y="391"/>
                    <a:pt x="54" y="376"/>
                  </a:cubicBezTo>
                  <a:cubicBezTo>
                    <a:pt x="54" y="353"/>
                    <a:pt x="54" y="331"/>
                    <a:pt x="54" y="309"/>
                  </a:cubicBezTo>
                  <a:cubicBezTo>
                    <a:pt x="54" y="294"/>
                    <a:pt x="67" y="283"/>
                    <a:pt x="82" y="282"/>
                  </a:cubicBezTo>
                  <a:cubicBezTo>
                    <a:pt x="137" y="276"/>
                    <a:pt x="192" y="274"/>
                    <a:pt x="246" y="276"/>
                  </a:cubicBezTo>
                  <a:cubicBezTo>
                    <a:pt x="227" y="307"/>
                    <a:pt x="215" y="345"/>
                    <a:pt x="215" y="385"/>
                  </a:cubicBezTo>
                  <a:cubicBezTo>
                    <a:pt x="215" y="442"/>
                    <a:pt x="238" y="494"/>
                    <a:pt x="276" y="531"/>
                  </a:cubicBezTo>
                  <a:cubicBezTo>
                    <a:pt x="278" y="534"/>
                    <a:pt x="281" y="536"/>
                    <a:pt x="283" y="538"/>
                  </a:cubicBezTo>
                  <a:cubicBezTo>
                    <a:pt x="205" y="545"/>
                    <a:pt x="126" y="543"/>
                    <a:pt x="47" y="535"/>
                  </a:cubicBezTo>
                  <a:cubicBezTo>
                    <a:pt x="32" y="533"/>
                    <a:pt x="20" y="523"/>
                    <a:pt x="20" y="507"/>
                  </a:cubicBezTo>
                  <a:cubicBezTo>
                    <a:pt x="20" y="485"/>
                    <a:pt x="20" y="463"/>
                    <a:pt x="20" y="441"/>
                  </a:cubicBezTo>
                  <a:cubicBezTo>
                    <a:pt x="20" y="426"/>
                    <a:pt x="32" y="415"/>
                    <a:pt x="47" y="413"/>
                  </a:cubicBezTo>
                  <a:close/>
                  <a:moveTo>
                    <a:pt x="408" y="244"/>
                  </a:moveTo>
                  <a:lnTo>
                    <a:pt x="408" y="244"/>
                  </a:lnTo>
                  <a:cubicBezTo>
                    <a:pt x="420" y="243"/>
                    <a:pt x="431" y="242"/>
                    <a:pt x="442" y="245"/>
                  </a:cubicBezTo>
                  <a:cubicBezTo>
                    <a:pt x="442" y="251"/>
                    <a:pt x="441" y="257"/>
                    <a:pt x="441" y="263"/>
                  </a:cubicBezTo>
                  <a:cubicBezTo>
                    <a:pt x="430" y="261"/>
                    <a:pt x="420" y="261"/>
                    <a:pt x="410" y="263"/>
                  </a:cubicBezTo>
                  <a:cubicBezTo>
                    <a:pt x="410" y="256"/>
                    <a:pt x="409" y="250"/>
                    <a:pt x="408" y="244"/>
                  </a:cubicBezTo>
                  <a:close/>
                  <a:moveTo>
                    <a:pt x="471" y="355"/>
                  </a:moveTo>
                  <a:lnTo>
                    <a:pt x="471" y="355"/>
                  </a:lnTo>
                  <a:lnTo>
                    <a:pt x="431" y="355"/>
                  </a:lnTo>
                  <a:lnTo>
                    <a:pt x="431" y="348"/>
                  </a:lnTo>
                  <a:cubicBezTo>
                    <a:pt x="431" y="341"/>
                    <a:pt x="431" y="337"/>
                    <a:pt x="430" y="334"/>
                  </a:cubicBezTo>
                  <a:cubicBezTo>
                    <a:pt x="429" y="332"/>
                    <a:pt x="427" y="331"/>
                    <a:pt x="424" y="331"/>
                  </a:cubicBezTo>
                  <a:cubicBezTo>
                    <a:pt x="422" y="331"/>
                    <a:pt x="420" y="332"/>
                    <a:pt x="419" y="334"/>
                  </a:cubicBezTo>
                  <a:cubicBezTo>
                    <a:pt x="417" y="336"/>
                    <a:pt x="417" y="339"/>
                    <a:pt x="417" y="342"/>
                  </a:cubicBezTo>
                  <a:cubicBezTo>
                    <a:pt x="417" y="349"/>
                    <a:pt x="418" y="353"/>
                    <a:pt x="420" y="355"/>
                  </a:cubicBezTo>
                  <a:cubicBezTo>
                    <a:pt x="423" y="358"/>
                    <a:pt x="430" y="363"/>
                    <a:pt x="442" y="370"/>
                  </a:cubicBezTo>
                  <a:cubicBezTo>
                    <a:pt x="452" y="376"/>
                    <a:pt x="459" y="381"/>
                    <a:pt x="463" y="384"/>
                  </a:cubicBezTo>
                  <a:cubicBezTo>
                    <a:pt x="466" y="387"/>
                    <a:pt x="470" y="392"/>
                    <a:pt x="472" y="398"/>
                  </a:cubicBezTo>
                  <a:cubicBezTo>
                    <a:pt x="475" y="404"/>
                    <a:pt x="476" y="411"/>
                    <a:pt x="476" y="420"/>
                  </a:cubicBezTo>
                  <a:cubicBezTo>
                    <a:pt x="476" y="435"/>
                    <a:pt x="473" y="446"/>
                    <a:pt x="466" y="454"/>
                  </a:cubicBezTo>
                  <a:cubicBezTo>
                    <a:pt x="459" y="462"/>
                    <a:pt x="448" y="467"/>
                    <a:pt x="435" y="469"/>
                  </a:cubicBezTo>
                  <a:lnTo>
                    <a:pt x="435" y="484"/>
                  </a:lnTo>
                  <a:lnTo>
                    <a:pt x="416" y="484"/>
                  </a:lnTo>
                  <a:lnTo>
                    <a:pt x="416" y="469"/>
                  </a:lnTo>
                  <a:cubicBezTo>
                    <a:pt x="406" y="467"/>
                    <a:pt x="396" y="463"/>
                    <a:pt x="388" y="456"/>
                  </a:cubicBezTo>
                  <a:cubicBezTo>
                    <a:pt x="380" y="449"/>
                    <a:pt x="376" y="437"/>
                    <a:pt x="376" y="419"/>
                  </a:cubicBezTo>
                  <a:lnTo>
                    <a:pt x="376" y="411"/>
                  </a:lnTo>
                  <a:lnTo>
                    <a:pt x="416" y="411"/>
                  </a:lnTo>
                  <a:lnTo>
                    <a:pt x="416" y="421"/>
                  </a:lnTo>
                  <a:cubicBezTo>
                    <a:pt x="416" y="431"/>
                    <a:pt x="417" y="438"/>
                    <a:pt x="418" y="441"/>
                  </a:cubicBezTo>
                  <a:cubicBezTo>
                    <a:pt x="418" y="443"/>
                    <a:pt x="420" y="445"/>
                    <a:pt x="424" y="445"/>
                  </a:cubicBezTo>
                  <a:cubicBezTo>
                    <a:pt x="426" y="445"/>
                    <a:pt x="428" y="444"/>
                    <a:pt x="430" y="442"/>
                  </a:cubicBezTo>
                  <a:cubicBezTo>
                    <a:pt x="431" y="440"/>
                    <a:pt x="432" y="437"/>
                    <a:pt x="432" y="434"/>
                  </a:cubicBezTo>
                  <a:cubicBezTo>
                    <a:pt x="432" y="425"/>
                    <a:pt x="431" y="418"/>
                    <a:pt x="430" y="415"/>
                  </a:cubicBezTo>
                  <a:cubicBezTo>
                    <a:pt x="428" y="411"/>
                    <a:pt x="424" y="407"/>
                    <a:pt x="417" y="402"/>
                  </a:cubicBezTo>
                  <a:cubicBezTo>
                    <a:pt x="405" y="394"/>
                    <a:pt x="396" y="389"/>
                    <a:pt x="392" y="385"/>
                  </a:cubicBezTo>
                  <a:cubicBezTo>
                    <a:pt x="388" y="382"/>
                    <a:pt x="384" y="376"/>
                    <a:pt x="381" y="370"/>
                  </a:cubicBezTo>
                  <a:cubicBezTo>
                    <a:pt x="377" y="363"/>
                    <a:pt x="376" y="356"/>
                    <a:pt x="376" y="348"/>
                  </a:cubicBezTo>
                  <a:cubicBezTo>
                    <a:pt x="376" y="336"/>
                    <a:pt x="379" y="327"/>
                    <a:pt x="386" y="320"/>
                  </a:cubicBezTo>
                  <a:cubicBezTo>
                    <a:pt x="393" y="313"/>
                    <a:pt x="403" y="309"/>
                    <a:pt x="416" y="307"/>
                  </a:cubicBezTo>
                  <a:lnTo>
                    <a:pt x="416" y="294"/>
                  </a:lnTo>
                  <a:lnTo>
                    <a:pt x="435" y="294"/>
                  </a:lnTo>
                  <a:lnTo>
                    <a:pt x="435" y="307"/>
                  </a:lnTo>
                  <a:cubicBezTo>
                    <a:pt x="447" y="309"/>
                    <a:pt x="456" y="313"/>
                    <a:pt x="462" y="320"/>
                  </a:cubicBezTo>
                  <a:cubicBezTo>
                    <a:pt x="469" y="326"/>
                    <a:pt x="472" y="335"/>
                    <a:pt x="472" y="347"/>
                  </a:cubicBezTo>
                  <a:cubicBezTo>
                    <a:pt x="472" y="349"/>
                    <a:pt x="472" y="351"/>
                    <a:pt x="471" y="355"/>
                  </a:cubicBezTo>
                  <a:close/>
                  <a:moveTo>
                    <a:pt x="379" y="250"/>
                  </a:moveTo>
                  <a:lnTo>
                    <a:pt x="379" y="250"/>
                  </a:lnTo>
                  <a:lnTo>
                    <a:pt x="378" y="251"/>
                  </a:lnTo>
                  <a:lnTo>
                    <a:pt x="377" y="251"/>
                  </a:lnTo>
                  <a:lnTo>
                    <a:pt x="376" y="251"/>
                  </a:lnTo>
                  <a:lnTo>
                    <a:pt x="375" y="252"/>
                  </a:lnTo>
                  <a:lnTo>
                    <a:pt x="374" y="252"/>
                  </a:lnTo>
                  <a:lnTo>
                    <a:pt x="373" y="252"/>
                  </a:lnTo>
                  <a:lnTo>
                    <a:pt x="372" y="253"/>
                  </a:lnTo>
                  <a:lnTo>
                    <a:pt x="371" y="253"/>
                  </a:lnTo>
                  <a:lnTo>
                    <a:pt x="370" y="253"/>
                  </a:lnTo>
                  <a:lnTo>
                    <a:pt x="370" y="254"/>
                  </a:lnTo>
                  <a:lnTo>
                    <a:pt x="369" y="254"/>
                  </a:lnTo>
                  <a:lnTo>
                    <a:pt x="368" y="254"/>
                  </a:lnTo>
                  <a:lnTo>
                    <a:pt x="367" y="255"/>
                  </a:lnTo>
                  <a:lnTo>
                    <a:pt x="366" y="255"/>
                  </a:lnTo>
                  <a:lnTo>
                    <a:pt x="365" y="256"/>
                  </a:lnTo>
                  <a:lnTo>
                    <a:pt x="364" y="256"/>
                  </a:lnTo>
                  <a:lnTo>
                    <a:pt x="363" y="256"/>
                  </a:lnTo>
                  <a:lnTo>
                    <a:pt x="370" y="271"/>
                  </a:lnTo>
                  <a:lnTo>
                    <a:pt x="371" y="271"/>
                  </a:lnTo>
                  <a:lnTo>
                    <a:pt x="372" y="271"/>
                  </a:lnTo>
                  <a:lnTo>
                    <a:pt x="372" y="270"/>
                  </a:lnTo>
                  <a:lnTo>
                    <a:pt x="373" y="270"/>
                  </a:lnTo>
                  <a:lnTo>
                    <a:pt x="374" y="270"/>
                  </a:lnTo>
                  <a:lnTo>
                    <a:pt x="374" y="269"/>
                  </a:lnTo>
                  <a:lnTo>
                    <a:pt x="375" y="269"/>
                  </a:lnTo>
                  <a:lnTo>
                    <a:pt x="376" y="269"/>
                  </a:lnTo>
                  <a:lnTo>
                    <a:pt x="377" y="268"/>
                  </a:lnTo>
                  <a:lnTo>
                    <a:pt x="378" y="268"/>
                  </a:lnTo>
                  <a:lnTo>
                    <a:pt x="379" y="268"/>
                  </a:lnTo>
                  <a:lnTo>
                    <a:pt x="379" y="267"/>
                  </a:lnTo>
                  <a:lnTo>
                    <a:pt x="380" y="267"/>
                  </a:lnTo>
                  <a:lnTo>
                    <a:pt x="381" y="267"/>
                  </a:lnTo>
                  <a:lnTo>
                    <a:pt x="382" y="266"/>
                  </a:lnTo>
                  <a:lnTo>
                    <a:pt x="383" y="266"/>
                  </a:lnTo>
                  <a:lnTo>
                    <a:pt x="384" y="266"/>
                  </a:lnTo>
                  <a:lnTo>
                    <a:pt x="379" y="250"/>
                  </a:lnTo>
                  <a:close/>
                  <a:moveTo>
                    <a:pt x="334" y="275"/>
                  </a:moveTo>
                  <a:lnTo>
                    <a:pt x="334" y="275"/>
                  </a:lnTo>
                  <a:lnTo>
                    <a:pt x="333" y="275"/>
                  </a:lnTo>
                  <a:lnTo>
                    <a:pt x="332" y="276"/>
                  </a:lnTo>
                  <a:lnTo>
                    <a:pt x="331" y="277"/>
                  </a:lnTo>
                  <a:lnTo>
                    <a:pt x="330" y="278"/>
                  </a:lnTo>
                  <a:lnTo>
                    <a:pt x="329" y="279"/>
                  </a:lnTo>
                  <a:lnTo>
                    <a:pt x="328" y="280"/>
                  </a:lnTo>
                  <a:lnTo>
                    <a:pt x="327" y="280"/>
                  </a:lnTo>
                  <a:lnTo>
                    <a:pt x="327" y="281"/>
                  </a:lnTo>
                  <a:lnTo>
                    <a:pt x="326" y="281"/>
                  </a:lnTo>
                  <a:lnTo>
                    <a:pt x="325" y="282"/>
                  </a:lnTo>
                  <a:lnTo>
                    <a:pt x="325" y="283"/>
                  </a:lnTo>
                  <a:lnTo>
                    <a:pt x="324" y="283"/>
                  </a:lnTo>
                  <a:lnTo>
                    <a:pt x="324" y="284"/>
                  </a:lnTo>
                  <a:lnTo>
                    <a:pt x="323" y="284"/>
                  </a:lnTo>
                  <a:lnTo>
                    <a:pt x="322" y="285"/>
                  </a:lnTo>
                  <a:lnTo>
                    <a:pt x="322" y="286"/>
                  </a:lnTo>
                  <a:lnTo>
                    <a:pt x="321" y="286"/>
                  </a:lnTo>
                  <a:lnTo>
                    <a:pt x="333" y="297"/>
                  </a:lnTo>
                  <a:lnTo>
                    <a:pt x="334" y="296"/>
                  </a:lnTo>
                  <a:lnTo>
                    <a:pt x="335" y="295"/>
                  </a:lnTo>
                  <a:lnTo>
                    <a:pt x="336" y="294"/>
                  </a:lnTo>
                  <a:lnTo>
                    <a:pt x="337" y="294"/>
                  </a:lnTo>
                  <a:lnTo>
                    <a:pt x="337" y="293"/>
                  </a:lnTo>
                  <a:lnTo>
                    <a:pt x="338" y="293"/>
                  </a:lnTo>
                  <a:lnTo>
                    <a:pt x="338" y="292"/>
                  </a:lnTo>
                  <a:lnTo>
                    <a:pt x="339" y="292"/>
                  </a:lnTo>
                  <a:lnTo>
                    <a:pt x="339" y="291"/>
                  </a:lnTo>
                  <a:lnTo>
                    <a:pt x="340" y="291"/>
                  </a:lnTo>
                  <a:lnTo>
                    <a:pt x="340" y="290"/>
                  </a:lnTo>
                  <a:lnTo>
                    <a:pt x="341" y="290"/>
                  </a:lnTo>
                  <a:lnTo>
                    <a:pt x="342" y="289"/>
                  </a:lnTo>
                  <a:lnTo>
                    <a:pt x="343" y="288"/>
                  </a:lnTo>
                  <a:lnTo>
                    <a:pt x="344" y="287"/>
                  </a:lnTo>
                  <a:lnTo>
                    <a:pt x="334" y="275"/>
                  </a:lnTo>
                  <a:close/>
                  <a:moveTo>
                    <a:pt x="300" y="313"/>
                  </a:moveTo>
                  <a:lnTo>
                    <a:pt x="300" y="313"/>
                  </a:lnTo>
                  <a:lnTo>
                    <a:pt x="300" y="314"/>
                  </a:lnTo>
                  <a:lnTo>
                    <a:pt x="300" y="315"/>
                  </a:lnTo>
                  <a:lnTo>
                    <a:pt x="299" y="315"/>
                  </a:lnTo>
                  <a:lnTo>
                    <a:pt x="299" y="316"/>
                  </a:lnTo>
                  <a:lnTo>
                    <a:pt x="298" y="317"/>
                  </a:lnTo>
                  <a:lnTo>
                    <a:pt x="298" y="318"/>
                  </a:lnTo>
                  <a:lnTo>
                    <a:pt x="297" y="319"/>
                  </a:lnTo>
                  <a:lnTo>
                    <a:pt x="297" y="320"/>
                  </a:lnTo>
                  <a:lnTo>
                    <a:pt x="296" y="321"/>
                  </a:lnTo>
                  <a:lnTo>
                    <a:pt x="296" y="322"/>
                  </a:lnTo>
                  <a:lnTo>
                    <a:pt x="295" y="323"/>
                  </a:lnTo>
                  <a:lnTo>
                    <a:pt x="295" y="324"/>
                  </a:lnTo>
                  <a:lnTo>
                    <a:pt x="294" y="325"/>
                  </a:lnTo>
                  <a:lnTo>
                    <a:pt x="294" y="326"/>
                  </a:lnTo>
                  <a:lnTo>
                    <a:pt x="293" y="327"/>
                  </a:lnTo>
                  <a:lnTo>
                    <a:pt x="293" y="328"/>
                  </a:lnTo>
                  <a:lnTo>
                    <a:pt x="293" y="329"/>
                  </a:lnTo>
                  <a:lnTo>
                    <a:pt x="307" y="335"/>
                  </a:lnTo>
                  <a:lnTo>
                    <a:pt x="308" y="335"/>
                  </a:lnTo>
                  <a:lnTo>
                    <a:pt x="308" y="334"/>
                  </a:lnTo>
                  <a:lnTo>
                    <a:pt x="308" y="333"/>
                  </a:lnTo>
                  <a:lnTo>
                    <a:pt x="309" y="333"/>
                  </a:lnTo>
                  <a:lnTo>
                    <a:pt x="309" y="332"/>
                  </a:lnTo>
                  <a:lnTo>
                    <a:pt x="309" y="331"/>
                  </a:lnTo>
                  <a:lnTo>
                    <a:pt x="310" y="331"/>
                  </a:lnTo>
                  <a:lnTo>
                    <a:pt x="310" y="330"/>
                  </a:lnTo>
                  <a:lnTo>
                    <a:pt x="310" y="329"/>
                  </a:lnTo>
                  <a:lnTo>
                    <a:pt x="311" y="329"/>
                  </a:lnTo>
                  <a:lnTo>
                    <a:pt x="311" y="328"/>
                  </a:lnTo>
                  <a:lnTo>
                    <a:pt x="311" y="327"/>
                  </a:lnTo>
                  <a:lnTo>
                    <a:pt x="312" y="327"/>
                  </a:lnTo>
                  <a:lnTo>
                    <a:pt x="312" y="326"/>
                  </a:lnTo>
                  <a:lnTo>
                    <a:pt x="312" y="325"/>
                  </a:lnTo>
                  <a:lnTo>
                    <a:pt x="313" y="325"/>
                  </a:lnTo>
                  <a:lnTo>
                    <a:pt x="313" y="324"/>
                  </a:lnTo>
                  <a:lnTo>
                    <a:pt x="313" y="323"/>
                  </a:lnTo>
                  <a:lnTo>
                    <a:pt x="314" y="323"/>
                  </a:lnTo>
                  <a:lnTo>
                    <a:pt x="314" y="322"/>
                  </a:lnTo>
                  <a:lnTo>
                    <a:pt x="300" y="313"/>
                  </a:lnTo>
                  <a:close/>
                  <a:moveTo>
                    <a:pt x="283" y="362"/>
                  </a:moveTo>
                  <a:lnTo>
                    <a:pt x="283" y="362"/>
                  </a:lnTo>
                  <a:lnTo>
                    <a:pt x="283" y="363"/>
                  </a:lnTo>
                  <a:lnTo>
                    <a:pt x="282" y="364"/>
                  </a:lnTo>
                  <a:lnTo>
                    <a:pt x="282" y="365"/>
                  </a:lnTo>
                  <a:lnTo>
                    <a:pt x="282" y="366"/>
                  </a:lnTo>
                  <a:lnTo>
                    <a:pt x="282" y="367"/>
                  </a:lnTo>
                  <a:lnTo>
                    <a:pt x="282" y="368"/>
                  </a:lnTo>
                  <a:lnTo>
                    <a:pt x="282" y="369"/>
                  </a:lnTo>
                  <a:lnTo>
                    <a:pt x="282" y="370"/>
                  </a:lnTo>
                  <a:lnTo>
                    <a:pt x="282" y="371"/>
                  </a:lnTo>
                  <a:lnTo>
                    <a:pt x="281" y="372"/>
                  </a:lnTo>
                  <a:lnTo>
                    <a:pt x="281" y="373"/>
                  </a:lnTo>
                  <a:lnTo>
                    <a:pt x="281" y="374"/>
                  </a:lnTo>
                  <a:lnTo>
                    <a:pt x="281" y="375"/>
                  </a:lnTo>
                  <a:lnTo>
                    <a:pt x="281" y="376"/>
                  </a:lnTo>
                  <a:lnTo>
                    <a:pt x="281" y="377"/>
                  </a:lnTo>
                  <a:lnTo>
                    <a:pt x="281" y="378"/>
                  </a:lnTo>
                  <a:lnTo>
                    <a:pt x="281" y="379"/>
                  </a:lnTo>
                  <a:lnTo>
                    <a:pt x="297" y="380"/>
                  </a:lnTo>
                  <a:lnTo>
                    <a:pt x="297" y="379"/>
                  </a:lnTo>
                  <a:lnTo>
                    <a:pt x="297" y="378"/>
                  </a:lnTo>
                  <a:lnTo>
                    <a:pt x="297" y="377"/>
                  </a:lnTo>
                  <a:lnTo>
                    <a:pt x="298" y="376"/>
                  </a:lnTo>
                  <a:lnTo>
                    <a:pt x="298" y="375"/>
                  </a:lnTo>
                  <a:lnTo>
                    <a:pt x="298" y="374"/>
                  </a:lnTo>
                  <a:lnTo>
                    <a:pt x="298" y="373"/>
                  </a:lnTo>
                  <a:lnTo>
                    <a:pt x="298" y="372"/>
                  </a:lnTo>
                  <a:lnTo>
                    <a:pt x="298" y="371"/>
                  </a:lnTo>
                  <a:lnTo>
                    <a:pt x="298" y="370"/>
                  </a:lnTo>
                  <a:lnTo>
                    <a:pt x="298" y="369"/>
                  </a:lnTo>
                  <a:lnTo>
                    <a:pt x="298" y="368"/>
                  </a:lnTo>
                  <a:lnTo>
                    <a:pt x="298" y="367"/>
                  </a:lnTo>
                  <a:lnTo>
                    <a:pt x="299" y="367"/>
                  </a:lnTo>
                  <a:lnTo>
                    <a:pt x="299" y="366"/>
                  </a:lnTo>
                  <a:lnTo>
                    <a:pt x="299" y="365"/>
                  </a:lnTo>
                  <a:lnTo>
                    <a:pt x="299" y="364"/>
                  </a:lnTo>
                  <a:lnTo>
                    <a:pt x="283" y="362"/>
                  </a:lnTo>
                  <a:close/>
                  <a:moveTo>
                    <a:pt x="284" y="413"/>
                  </a:moveTo>
                  <a:lnTo>
                    <a:pt x="284" y="413"/>
                  </a:lnTo>
                  <a:lnTo>
                    <a:pt x="284" y="414"/>
                  </a:lnTo>
                  <a:lnTo>
                    <a:pt x="284" y="415"/>
                  </a:lnTo>
                  <a:lnTo>
                    <a:pt x="284" y="416"/>
                  </a:lnTo>
                  <a:lnTo>
                    <a:pt x="285" y="417"/>
                  </a:lnTo>
                  <a:lnTo>
                    <a:pt x="285" y="418"/>
                  </a:lnTo>
                  <a:lnTo>
                    <a:pt x="285" y="419"/>
                  </a:lnTo>
                  <a:lnTo>
                    <a:pt x="285" y="420"/>
                  </a:lnTo>
                  <a:lnTo>
                    <a:pt x="286" y="421"/>
                  </a:lnTo>
                  <a:lnTo>
                    <a:pt x="286" y="422"/>
                  </a:lnTo>
                  <a:lnTo>
                    <a:pt x="286" y="423"/>
                  </a:lnTo>
                  <a:lnTo>
                    <a:pt x="286" y="424"/>
                  </a:lnTo>
                  <a:lnTo>
                    <a:pt x="287" y="425"/>
                  </a:lnTo>
                  <a:lnTo>
                    <a:pt x="287" y="426"/>
                  </a:lnTo>
                  <a:lnTo>
                    <a:pt x="287" y="427"/>
                  </a:lnTo>
                  <a:lnTo>
                    <a:pt x="288" y="428"/>
                  </a:lnTo>
                  <a:lnTo>
                    <a:pt x="288" y="429"/>
                  </a:lnTo>
                  <a:lnTo>
                    <a:pt x="288" y="430"/>
                  </a:lnTo>
                  <a:lnTo>
                    <a:pt x="304" y="425"/>
                  </a:lnTo>
                  <a:lnTo>
                    <a:pt x="304" y="424"/>
                  </a:lnTo>
                  <a:lnTo>
                    <a:pt x="303" y="424"/>
                  </a:lnTo>
                  <a:lnTo>
                    <a:pt x="303" y="423"/>
                  </a:lnTo>
                  <a:lnTo>
                    <a:pt x="303" y="422"/>
                  </a:lnTo>
                  <a:lnTo>
                    <a:pt x="303" y="421"/>
                  </a:lnTo>
                  <a:lnTo>
                    <a:pt x="302" y="421"/>
                  </a:lnTo>
                  <a:lnTo>
                    <a:pt x="302" y="420"/>
                  </a:lnTo>
                  <a:lnTo>
                    <a:pt x="302" y="419"/>
                  </a:lnTo>
                  <a:lnTo>
                    <a:pt x="302" y="418"/>
                  </a:lnTo>
                  <a:lnTo>
                    <a:pt x="301" y="417"/>
                  </a:lnTo>
                  <a:lnTo>
                    <a:pt x="301" y="416"/>
                  </a:lnTo>
                  <a:lnTo>
                    <a:pt x="301" y="415"/>
                  </a:lnTo>
                  <a:lnTo>
                    <a:pt x="301" y="414"/>
                  </a:lnTo>
                  <a:lnTo>
                    <a:pt x="300" y="413"/>
                  </a:lnTo>
                  <a:lnTo>
                    <a:pt x="300" y="412"/>
                  </a:lnTo>
                  <a:lnTo>
                    <a:pt x="300" y="411"/>
                  </a:lnTo>
                  <a:lnTo>
                    <a:pt x="300" y="410"/>
                  </a:lnTo>
                  <a:lnTo>
                    <a:pt x="284" y="413"/>
                  </a:lnTo>
                  <a:close/>
                  <a:moveTo>
                    <a:pt x="303" y="461"/>
                  </a:moveTo>
                  <a:lnTo>
                    <a:pt x="303" y="461"/>
                  </a:lnTo>
                  <a:lnTo>
                    <a:pt x="304" y="462"/>
                  </a:lnTo>
                  <a:lnTo>
                    <a:pt x="304" y="463"/>
                  </a:lnTo>
                  <a:lnTo>
                    <a:pt x="305" y="463"/>
                  </a:lnTo>
                  <a:lnTo>
                    <a:pt x="305" y="464"/>
                  </a:lnTo>
                  <a:lnTo>
                    <a:pt x="306" y="465"/>
                  </a:lnTo>
                  <a:lnTo>
                    <a:pt x="307" y="466"/>
                  </a:lnTo>
                  <a:lnTo>
                    <a:pt x="307" y="467"/>
                  </a:lnTo>
                  <a:lnTo>
                    <a:pt x="308" y="468"/>
                  </a:lnTo>
                  <a:lnTo>
                    <a:pt x="309" y="469"/>
                  </a:lnTo>
                  <a:lnTo>
                    <a:pt x="309" y="470"/>
                  </a:lnTo>
                  <a:lnTo>
                    <a:pt x="310" y="470"/>
                  </a:lnTo>
                  <a:lnTo>
                    <a:pt x="310" y="471"/>
                  </a:lnTo>
                  <a:lnTo>
                    <a:pt x="311" y="472"/>
                  </a:lnTo>
                  <a:lnTo>
                    <a:pt x="312" y="473"/>
                  </a:lnTo>
                  <a:lnTo>
                    <a:pt x="312" y="474"/>
                  </a:lnTo>
                  <a:lnTo>
                    <a:pt x="313" y="474"/>
                  </a:lnTo>
                  <a:lnTo>
                    <a:pt x="313" y="475"/>
                  </a:lnTo>
                  <a:lnTo>
                    <a:pt x="326" y="465"/>
                  </a:lnTo>
                  <a:lnTo>
                    <a:pt x="325" y="464"/>
                  </a:lnTo>
                  <a:lnTo>
                    <a:pt x="325" y="463"/>
                  </a:lnTo>
                  <a:lnTo>
                    <a:pt x="324" y="463"/>
                  </a:lnTo>
                  <a:lnTo>
                    <a:pt x="324" y="462"/>
                  </a:lnTo>
                  <a:lnTo>
                    <a:pt x="323" y="462"/>
                  </a:lnTo>
                  <a:lnTo>
                    <a:pt x="323" y="461"/>
                  </a:lnTo>
                  <a:lnTo>
                    <a:pt x="323" y="460"/>
                  </a:lnTo>
                  <a:lnTo>
                    <a:pt x="322" y="460"/>
                  </a:lnTo>
                  <a:lnTo>
                    <a:pt x="322" y="459"/>
                  </a:lnTo>
                  <a:lnTo>
                    <a:pt x="321" y="459"/>
                  </a:lnTo>
                  <a:lnTo>
                    <a:pt x="321" y="458"/>
                  </a:lnTo>
                  <a:lnTo>
                    <a:pt x="320" y="457"/>
                  </a:lnTo>
                  <a:lnTo>
                    <a:pt x="319" y="456"/>
                  </a:lnTo>
                  <a:lnTo>
                    <a:pt x="319" y="455"/>
                  </a:lnTo>
                  <a:lnTo>
                    <a:pt x="318" y="454"/>
                  </a:lnTo>
                  <a:lnTo>
                    <a:pt x="317" y="453"/>
                  </a:lnTo>
                  <a:lnTo>
                    <a:pt x="317" y="452"/>
                  </a:lnTo>
                  <a:lnTo>
                    <a:pt x="303" y="461"/>
                  </a:lnTo>
                  <a:close/>
                  <a:moveTo>
                    <a:pt x="338" y="499"/>
                  </a:moveTo>
                  <a:lnTo>
                    <a:pt x="338" y="499"/>
                  </a:lnTo>
                  <a:lnTo>
                    <a:pt x="339" y="499"/>
                  </a:lnTo>
                  <a:lnTo>
                    <a:pt x="340" y="500"/>
                  </a:lnTo>
                  <a:lnTo>
                    <a:pt x="341" y="501"/>
                  </a:lnTo>
                  <a:lnTo>
                    <a:pt x="342" y="501"/>
                  </a:lnTo>
                  <a:lnTo>
                    <a:pt x="343" y="502"/>
                  </a:lnTo>
                  <a:lnTo>
                    <a:pt x="344" y="503"/>
                  </a:lnTo>
                  <a:lnTo>
                    <a:pt x="345" y="503"/>
                  </a:lnTo>
                  <a:lnTo>
                    <a:pt x="345" y="504"/>
                  </a:lnTo>
                  <a:lnTo>
                    <a:pt x="346" y="504"/>
                  </a:lnTo>
                  <a:lnTo>
                    <a:pt x="347" y="505"/>
                  </a:lnTo>
                  <a:lnTo>
                    <a:pt x="348" y="505"/>
                  </a:lnTo>
                  <a:lnTo>
                    <a:pt x="349" y="506"/>
                  </a:lnTo>
                  <a:lnTo>
                    <a:pt x="350" y="506"/>
                  </a:lnTo>
                  <a:lnTo>
                    <a:pt x="350" y="507"/>
                  </a:lnTo>
                  <a:lnTo>
                    <a:pt x="351" y="507"/>
                  </a:lnTo>
                  <a:lnTo>
                    <a:pt x="352" y="508"/>
                  </a:lnTo>
                  <a:lnTo>
                    <a:pt x="353" y="508"/>
                  </a:lnTo>
                  <a:lnTo>
                    <a:pt x="361" y="494"/>
                  </a:lnTo>
                  <a:lnTo>
                    <a:pt x="360" y="494"/>
                  </a:lnTo>
                  <a:lnTo>
                    <a:pt x="359" y="493"/>
                  </a:lnTo>
                  <a:lnTo>
                    <a:pt x="358" y="492"/>
                  </a:lnTo>
                  <a:lnTo>
                    <a:pt x="357" y="492"/>
                  </a:lnTo>
                  <a:lnTo>
                    <a:pt x="356" y="491"/>
                  </a:lnTo>
                  <a:lnTo>
                    <a:pt x="355" y="490"/>
                  </a:lnTo>
                  <a:lnTo>
                    <a:pt x="354" y="490"/>
                  </a:lnTo>
                  <a:lnTo>
                    <a:pt x="353" y="489"/>
                  </a:lnTo>
                  <a:lnTo>
                    <a:pt x="352" y="489"/>
                  </a:lnTo>
                  <a:lnTo>
                    <a:pt x="352" y="488"/>
                  </a:lnTo>
                  <a:lnTo>
                    <a:pt x="351" y="488"/>
                  </a:lnTo>
                  <a:lnTo>
                    <a:pt x="351" y="487"/>
                  </a:lnTo>
                  <a:lnTo>
                    <a:pt x="350" y="487"/>
                  </a:lnTo>
                  <a:lnTo>
                    <a:pt x="349" y="487"/>
                  </a:lnTo>
                  <a:lnTo>
                    <a:pt x="349" y="486"/>
                  </a:lnTo>
                  <a:lnTo>
                    <a:pt x="348" y="486"/>
                  </a:lnTo>
                  <a:lnTo>
                    <a:pt x="338" y="499"/>
                  </a:lnTo>
                  <a:close/>
                  <a:moveTo>
                    <a:pt x="384" y="521"/>
                  </a:moveTo>
                  <a:lnTo>
                    <a:pt x="384" y="521"/>
                  </a:lnTo>
                  <a:lnTo>
                    <a:pt x="385" y="521"/>
                  </a:lnTo>
                  <a:lnTo>
                    <a:pt x="386" y="522"/>
                  </a:lnTo>
                  <a:lnTo>
                    <a:pt x="387" y="522"/>
                  </a:lnTo>
                  <a:lnTo>
                    <a:pt x="388" y="522"/>
                  </a:lnTo>
                  <a:lnTo>
                    <a:pt x="389" y="522"/>
                  </a:lnTo>
                  <a:lnTo>
                    <a:pt x="390" y="523"/>
                  </a:lnTo>
                  <a:lnTo>
                    <a:pt x="391" y="523"/>
                  </a:lnTo>
                  <a:lnTo>
                    <a:pt x="392" y="523"/>
                  </a:lnTo>
                  <a:lnTo>
                    <a:pt x="393" y="523"/>
                  </a:lnTo>
                  <a:lnTo>
                    <a:pt x="394" y="523"/>
                  </a:lnTo>
                  <a:lnTo>
                    <a:pt x="395" y="524"/>
                  </a:lnTo>
                  <a:lnTo>
                    <a:pt x="396" y="524"/>
                  </a:lnTo>
                  <a:lnTo>
                    <a:pt x="397" y="524"/>
                  </a:lnTo>
                  <a:lnTo>
                    <a:pt x="398" y="524"/>
                  </a:lnTo>
                  <a:lnTo>
                    <a:pt x="399" y="524"/>
                  </a:lnTo>
                  <a:lnTo>
                    <a:pt x="400" y="525"/>
                  </a:lnTo>
                  <a:lnTo>
                    <a:pt x="401" y="525"/>
                  </a:lnTo>
                  <a:lnTo>
                    <a:pt x="404" y="509"/>
                  </a:lnTo>
                  <a:lnTo>
                    <a:pt x="403" y="509"/>
                  </a:lnTo>
                  <a:lnTo>
                    <a:pt x="402" y="509"/>
                  </a:lnTo>
                  <a:lnTo>
                    <a:pt x="402" y="508"/>
                  </a:lnTo>
                  <a:lnTo>
                    <a:pt x="401" y="508"/>
                  </a:lnTo>
                  <a:lnTo>
                    <a:pt x="400" y="508"/>
                  </a:lnTo>
                  <a:lnTo>
                    <a:pt x="399" y="508"/>
                  </a:lnTo>
                  <a:lnTo>
                    <a:pt x="398" y="508"/>
                  </a:lnTo>
                  <a:lnTo>
                    <a:pt x="397" y="508"/>
                  </a:lnTo>
                  <a:lnTo>
                    <a:pt x="396" y="507"/>
                  </a:lnTo>
                  <a:lnTo>
                    <a:pt x="395" y="507"/>
                  </a:lnTo>
                  <a:lnTo>
                    <a:pt x="394" y="507"/>
                  </a:lnTo>
                  <a:lnTo>
                    <a:pt x="393" y="507"/>
                  </a:lnTo>
                  <a:lnTo>
                    <a:pt x="392" y="506"/>
                  </a:lnTo>
                  <a:lnTo>
                    <a:pt x="391" y="506"/>
                  </a:lnTo>
                  <a:lnTo>
                    <a:pt x="390" y="506"/>
                  </a:lnTo>
                  <a:lnTo>
                    <a:pt x="389" y="506"/>
                  </a:lnTo>
                  <a:lnTo>
                    <a:pt x="384" y="521"/>
                  </a:lnTo>
                  <a:close/>
                  <a:moveTo>
                    <a:pt x="436" y="526"/>
                  </a:moveTo>
                  <a:lnTo>
                    <a:pt x="436" y="526"/>
                  </a:lnTo>
                  <a:lnTo>
                    <a:pt x="437" y="526"/>
                  </a:lnTo>
                  <a:lnTo>
                    <a:pt x="438" y="526"/>
                  </a:lnTo>
                  <a:lnTo>
                    <a:pt x="439" y="525"/>
                  </a:lnTo>
                  <a:lnTo>
                    <a:pt x="440" y="525"/>
                  </a:lnTo>
                  <a:lnTo>
                    <a:pt x="441" y="525"/>
                  </a:lnTo>
                  <a:lnTo>
                    <a:pt x="442" y="525"/>
                  </a:lnTo>
                  <a:lnTo>
                    <a:pt x="443" y="525"/>
                  </a:lnTo>
                  <a:lnTo>
                    <a:pt x="444" y="525"/>
                  </a:lnTo>
                  <a:lnTo>
                    <a:pt x="445" y="525"/>
                  </a:lnTo>
                  <a:lnTo>
                    <a:pt x="446" y="524"/>
                  </a:lnTo>
                  <a:lnTo>
                    <a:pt x="447" y="524"/>
                  </a:lnTo>
                  <a:lnTo>
                    <a:pt x="448" y="524"/>
                  </a:lnTo>
                  <a:lnTo>
                    <a:pt x="449" y="524"/>
                  </a:lnTo>
                  <a:lnTo>
                    <a:pt x="450" y="524"/>
                  </a:lnTo>
                  <a:lnTo>
                    <a:pt x="451" y="523"/>
                  </a:lnTo>
                  <a:lnTo>
                    <a:pt x="452" y="523"/>
                  </a:lnTo>
                  <a:lnTo>
                    <a:pt x="453" y="523"/>
                  </a:lnTo>
                  <a:lnTo>
                    <a:pt x="449" y="507"/>
                  </a:lnTo>
                  <a:lnTo>
                    <a:pt x="448" y="507"/>
                  </a:lnTo>
                  <a:lnTo>
                    <a:pt x="448" y="508"/>
                  </a:lnTo>
                  <a:lnTo>
                    <a:pt x="447" y="508"/>
                  </a:lnTo>
                  <a:lnTo>
                    <a:pt x="446" y="508"/>
                  </a:lnTo>
                  <a:lnTo>
                    <a:pt x="445" y="508"/>
                  </a:lnTo>
                  <a:lnTo>
                    <a:pt x="444" y="508"/>
                  </a:lnTo>
                  <a:lnTo>
                    <a:pt x="443" y="508"/>
                  </a:lnTo>
                  <a:lnTo>
                    <a:pt x="442" y="509"/>
                  </a:lnTo>
                  <a:lnTo>
                    <a:pt x="441" y="509"/>
                  </a:lnTo>
                  <a:lnTo>
                    <a:pt x="440" y="509"/>
                  </a:lnTo>
                  <a:lnTo>
                    <a:pt x="439" y="509"/>
                  </a:lnTo>
                  <a:lnTo>
                    <a:pt x="438" y="509"/>
                  </a:lnTo>
                  <a:lnTo>
                    <a:pt x="437" y="509"/>
                  </a:lnTo>
                  <a:lnTo>
                    <a:pt x="436" y="509"/>
                  </a:lnTo>
                  <a:lnTo>
                    <a:pt x="435" y="509"/>
                  </a:lnTo>
                  <a:lnTo>
                    <a:pt x="434" y="510"/>
                  </a:lnTo>
                  <a:lnTo>
                    <a:pt x="436" y="526"/>
                  </a:lnTo>
                  <a:close/>
                  <a:moveTo>
                    <a:pt x="485" y="512"/>
                  </a:moveTo>
                  <a:lnTo>
                    <a:pt x="485" y="512"/>
                  </a:lnTo>
                  <a:lnTo>
                    <a:pt x="486" y="511"/>
                  </a:lnTo>
                  <a:lnTo>
                    <a:pt x="487" y="511"/>
                  </a:lnTo>
                  <a:lnTo>
                    <a:pt x="487" y="510"/>
                  </a:lnTo>
                  <a:lnTo>
                    <a:pt x="488" y="510"/>
                  </a:lnTo>
                  <a:lnTo>
                    <a:pt x="489" y="510"/>
                  </a:lnTo>
                  <a:lnTo>
                    <a:pt x="490" y="509"/>
                  </a:lnTo>
                  <a:lnTo>
                    <a:pt x="491" y="509"/>
                  </a:lnTo>
                  <a:lnTo>
                    <a:pt x="491" y="508"/>
                  </a:lnTo>
                  <a:lnTo>
                    <a:pt x="492" y="508"/>
                  </a:lnTo>
                  <a:lnTo>
                    <a:pt x="493" y="508"/>
                  </a:lnTo>
                  <a:lnTo>
                    <a:pt x="493" y="507"/>
                  </a:lnTo>
                  <a:lnTo>
                    <a:pt x="494" y="507"/>
                  </a:lnTo>
                  <a:lnTo>
                    <a:pt x="495" y="506"/>
                  </a:lnTo>
                  <a:lnTo>
                    <a:pt x="496" y="506"/>
                  </a:lnTo>
                  <a:lnTo>
                    <a:pt x="496" y="505"/>
                  </a:lnTo>
                  <a:lnTo>
                    <a:pt x="497" y="505"/>
                  </a:lnTo>
                  <a:lnTo>
                    <a:pt x="498" y="505"/>
                  </a:lnTo>
                  <a:lnTo>
                    <a:pt x="499" y="504"/>
                  </a:lnTo>
                  <a:lnTo>
                    <a:pt x="500" y="503"/>
                  </a:lnTo>
                  <a:lnTo>
                    <a:pt x="491" y="490"/>
                  </a:lnTo>
                  <a:lnTo>
                    <a:pt x="490" y="490"/>
                  </a:lnTo>
                  <a:lnTo>
                    <a:pt x="489" y="491"/>
                  </a:lnTo>
                  <a:lnTo>
                    <a:pt x="488" y="492"/>
                  </a:lnTo>
                  <a:lnTo>
                    <a:pt x="487" y="492"/>
                  </a:lnTo>
                  <a:lnTo>
                    <a:pt x="486" y="493"/>
                  </a:lnTo>
                  <a:lnTo>
                    <a:pt x="485" y="493"/>
                  </a:lnTo>
                  <a:lnTo>
                    <a:pt x="485" y="494"/>
                  </a:lnTo>
                  <a:lnTo>
                    <a:pt x="484" y="494"/>
                  </a:lnTo>
                  <a:lnTo>
                    <a:pt x="483" y="494"/>
                  </a:lnTo>
                  <a:lnTo>
                    <a:pt x="483" y="495"/>
                  </a:lnTo>
                  <a:lnTo>
                    <a:pt x="482" y="495"/>
                  </a:lnTo>
                  <a:lnTo>
                    <a:pt x="481" y="495"/>
                  </a:lnTo>
                  <a:lnTo>
                    <a:pt x="481" y="496"/>
                  </a:lnTo>
                  <a:lnTo>
                    <a:pt x="480" y="496"/>
                  </a:lnTo>
                  <a:lnTo>
                    <a:pt x="479" y="496"/>
                  </a:lnTo>
                  <a:lnTo>
                    <a:pt x="479" y="497"/>
                  </a:lnTo>
                  <a:lnTo>
                    <a:pt x="478" y="497"/>
                  </a:lnTo>
                  <a:lnTo>
                    <a:pt x="485" y="512"/>
                  </a:lnTo>
                  <a:close/>
                  <a:moveTo>
                    <a:pt x="526" y="481"/>
                  </a:moveTo>
                  <a:lnTo>
                    <a:pt x="526" y="481"/>
                  </a:lnTo>
                  <a:lnTo>
                    <a:pt x="527" y="480"/>
                  </a:lnTo>
                  <a:lnTo>
                    <a:pt x="528" y="479"/>
                  </a:lnTo>
                  <a:lnTo>
                    <a:pt x="529" y="478"/>
                  </a:lnTo>
                  <a:lnTo>
                    <a:pt x="530" y="477"/>
                  </a:lnTo>
                  <a:lnTo>
                    <a:pt x="530" y="476"/>
                  </a:lnTo>
                  <a:lnTo>
                    <a:pt x="531" y="476"/>
                  </a:lnTo>
                  <a:lnTo>
                    <a:pt x="531" y="475"/>
                  </a:lnTo>
                  <a:lnTo>
                    <a:pt x="532" y="474"/>
                  </a:lnTo>
                  <a:lnTo>
                    <a:pt x="533" y="473"/>
                  </a:lnTo>
                  <a:lnTo>
                    <a:pt x="534" y="472"/>
                  </a:lnTo>
                  <a:lnTo>
                    <a:pt x="535" y="471"/>
                  </a:lnTo>
                  <a:lnTo>
                    <a:pt x="535" y="470"/>
                  </a:lnTo>
                  <a:lnTo>
                    <a:pt x="536" y="470"/>
                  </a:lnTo>
                  <a:lnTo>
                    <a:pt x="536" y="469"/>
                  </a:lnTo>
                  <a:lnTo>
                    <a:pt x="537" y="468"/>
                  </a:lnTo>
                  <a:lnTo>
                    <a:pt x="524" y="458"/>
                  </a:lnTo>
                  <a:lnTo>
                    <a:pt x="524" y="459"/>
                  </a:lnTo>
                  <a:lnTo>
                    <a:pt x="523" y="459"/>
                  </a:lnTo>
                  <a:lnTo>
                    <a:pt x="523" y="460"/>
                  </a:lnTo>
                  <a:lnTo>
                    <a:pt x="522" y="460"/>
                  </a:lnTo>
                  <a:lnTo>
                    <a:pt x="522" y="461"/>
                  </a:lnTo>
                  <a:lnTo>
                    <a:pt x="521" y="462"/>
                  </a:lnTo>
                  <a:lnTo>
                    <a:pt x="520" y="463"/>
                  </a:lnTo>
                  <a:lnTo>
                    <a:pt x="519" y="464"/>
                  </a:lnTo>
                  <a:lnTo>
                    <a:pt x="519" y="465"/>
                  </a:lnTo>
                  <a:lnTo>
                    <a:pt x="518" y="465"/>
                  </a:lnTo>
                  <a:lnTo>
                    <a:pt x="518" y="466"/>
                  </a:lnTo>
                  <a:lnTo>
                    <a:pt x="517" y="466"/>
                  </a:lnTo>
                  <a:lnTo>
                    <a:pt x="517" y="467"/>
                  </a:lnTo>
                  <a:lnTo>
                    <a:pt x="516" y="467"/>
                  </a:lnTo>
                  <a:lnTo>
                    <a:pt x="516" y="468"/>
                  </a:lnTo>
                  <a:lnTo>
                    <a:pt x="515" y="469"/>
                  </a:lnTo>
                  <a:lnTo>
                    <a:pt x="514" y="470"/>
                  </a:lnTo>
                  <a:lnTo>
                    <a:pt x="526" y="481"/>
                  </a:lnTo>
                  <a:close/>
                  <a:moveTo>
                    <a:pt x="554" y="437"/>
                  </a:moveTo>
                  <a:lnTo>
                    <a:pt x="554" y="437"/>
                  </a:lnTo>
                  <a:lnTo>
                    <a:pt x="554" y="436"/>
                  </a:lnTo>
                  <a:lnTo>
                    <a:pt x="555" y="435"/>
                  </a:lnTo>
                  <a:lnTo>
                    <a:pt x="555" y="434"/>
                  </a:lnTo>
                  <a:lnTo>
                    <a:pt x="555" y="433"/>
                  </a:lnTo>
                  <a:lnTo>
                    <a:pt x="556" y="432"/>
                  </a:lnTo>
                  <a:lnTo>
                    <a:pt x="556" y="431"/>
                  </a:lnTo>
                  <a:lnTo>
                    <a:pt x="556" y="430"/>
                  </a:lnTo>
                  <a:lnTo>
                    <a:pt x="557" y="430"/>
                  </a:lnTo>
                  <a:lnTo>
                    <a:pt x="557" y="429"/>
                  </a:lnTo>
                  <a:lnTo>
                    <a:pt x="557" y="428"/>
                  </a:lnTo>
                  <a:lnTo>
                    <a:pt x="557" y="427"/>
                  </a:lnTo>
                  <a:lnTo>
                    <a:pt x="558" y="426"/>
                  </a:lnTo>
                  <a:lnTo>
                    <a:pt x="558" y="425"/>
                  </a:lnTo>
                  <a:lnTo>
                    <a:pt x="558" y="424"/>
                  </a:lnTo>
                  <a:lnTo>
                    <a:pt x="559" y="423"/>
                  </a:lnTo>
                  <a:lnTo>
                    <a:pt x="559" y="422"/>
                  </a:lnTo>
                  <a:lnTo>
                    <a:pt x="559" y="421"/>
                  </a:lnTo>
                  <a:lnTo>
                    <a:pt x="543" y="417"/>
                  </a:lnTo>
                  <a:lnTo>
                    <a:pt x="543" y="418"/>
                  </a:lnTo>
                  <a:lnTo>
                    <a:pt x="543" y="419"/>
                  </a:lnTo>
                  <a:lnTo>
                    <a:pt x="543" y="420"/>
                  </a:lnTo>
                  <a:lnTo>
                    <a:pt x="542" y="421"/>
                  </a:lnTo>
                  <a:lnTo>
                    <a:pt x="542" y="422"/>
                  </a:lnTo>
                  <a:lnTo>
                    <a:pt x="542" y="423"/>
                  </a:lnTo>
                  <a:lnTo>
                    <a:pt x="541" y="424"/>
                  </a:lnTo>
                  <a:lnTo>
                    <a:pt x="541" y="425"/>
                  </a:lnTo>
                  <a:lnTo>
                    <a:pt x="541" y="426"/>
                  </a:lnTo>
                  <a:lnTo>
                    <a:pt x="540" y="427"/>
                  </a:lnTo>
                  <a:lnTo>
                    <a:pt x="540" y="428"/>
                  </a:lnTo>
                  <a:lnTo>
                    <a:pt x="540" y="429"/>
                  </a:lnTo>
                  <a:lnTo>
                    <a:pt x="539" y="429"/>
                  </a:lnTo>
                  <a:lnTo>
                    <a:pt x="539" y="430"/>
                  </a:lnTo>
                  <a:lnTo>
                    <a:pt x="539" y="431"/>
                  </a:lnTo>
                  <a:lnTo>
                    <a:pt x="554" y="437"/>
                  </a:lnTo>
                  <a:close/>
                  <a:moveTo>
                    <a:pt x="564" y="387"/>
                  </a:moveTo>
                  <a:lnTo>
                    <a:pt x="564" y="387"/>
                  </a:lnTo>
                  <a:lnTo>
                    <a:pt x="564" y="386"/>
                  </a:lnTo>
                  <a:lnTo>
                    <a:pt x="564" y="385"/>
                  </a:lnTo>
                  <a:lnTo>
                    <a:pt x="564" y="384"/>
                  </a:lnTo>
                  <a:lnTo>
                    <a:pt x="564" y="383"/>
                  </a:lnTo>
                  <a:lnTo>
                    <a:pt x="564" y="382"/>
                  </a:lnTo>
                  <a:lnTo>
                    <a:pt x="564" y="381"/>
                  </a:lnTo>
                  <a:lnTo>
                    <a:pt x="564" y="380"/>
                  </a:lnTo>
                  <a:lnTo>
                    <a:pt x="564" y="379"/>
                  </a:lnTo>
                  <a:lnTo>
                    <a:pt x="564" y="378"/>
                  </a:lnTo>
                  <a:lnTo>
                    <a:pt x="564" y="377"/>
                  </a:lnTo>
                  <a:lnTo>
                    <a:pt x="563" y="376"/>
                  </a:lnTo>
                  <a:lnTo>
                    <a:pt x="563" y="375"/>
                  </a:lnTo>
                  <a:lnTo>
                    <a:pt x="563" y="374"/>
                  </a:lnTo>
                  <a:lnTo>
                    <a:pt x="563" y="373"/>
                  </a:lnTo>
                  <a:lnTo>
                    <a:pt x="563" y="372"/>
                  </a:lnTo>
                  <a:lnTo>
                    <a:pt x="563" y="371"/>
                  </a:lnTo>
                  <a:lnTo>
                    <a:pt x="563" y="370"/>
                  </a:lnTo>
                  <a:lnTo>
                    <a:pt x="547" y="371"/>
                  </a:lnTo>
                  <a:lnTo>
                    <a:pt x="547" y="372"/>
                  </a:lnTo>
                  <a:lnTo>
                    <a:pt x="547" y="373"/>
                  </a:lnTo>
                  <a:lnTo>
                    <a:pt x="547" y="374"/>
                  </a:lnTo>
                  <a:lnTo>
                    <a:pt x="547" y="375"/>
                  </a:lnTo>
                  <a:lnTo>
                    <a:pt x="547" y="376"/>
                  </a:lnTo>
                  <a:lnTo>
                    <a:pt x="547" y="377"/>
                  </a:lnTo>
                  <a:lnTo>
                    <a:pt x="547" y="378"/>
                  </a:lnTo>
                  <a:lnTo>
                    <a:pt x="547" y="379"/>
                  </a:lnTo>
                  <a:lnTo>
                    <a:pt x="547" y="380"/>
                  </a:lnTo>
                  <a:lnTo>
                    <a:pt x="547" y="381"/>
                  </a:lnTo>
                  <a:lnTo>
                    <a:pt x="547" y="382"/>
                  </a:lnTo>
                  <a:lnTo>
                    <a:pt x="547" y="383"/>
                  </a:lnTo>
                  <a:lnTo>
                    <a:pt x="547" y="384"/>
                  </a:lnTo>
                  <a:lnTo>
                    <a:pt x="547" y="385"/>
                  </a:lnTo>
                  <a:lnTo>
                    <a:pt x="547" y="386"/>
                  </a:lnTo>
                  <a:lnTo>
                    <a:pt x="547" y="387"/>
                  </a:lnTo>
                  <a:lnTo>
                    <a:pt x="564" y="387"/>
                  </a:lnTo>
                  <a:close/>
                  <a:moveTo>
                    <a:pt x="555" y="336"/>
                  </a:moveTo>
                  <a:lnTo>
                    <a:pt x="555" y="336"/>
                  </a:lnTo>
                  <a:lnTo>
                    <a:pt x="555" y="335"/>
                  </a:lnTo>
                  <a:lnTo>
                    <a:pt x="554" y="334"/>
                  </a:lnTo>
                  <a:lnTo>
                    <a:pt x="554" y="333"/>
                  </a:lnTo>
                  <a:lnTo>
                    <a:pt x="554" y="332"/>
                  </a:lnTo>
                  <a:lnTo>
                    <a:pt x="553" y="332"/>
                  </a:lnTo>
                  <a:lnTo>
                    <a:pt x="553" y="331"/>
                  </a:lnTo>
                  <a:lnTo>
                    <a:pt x="553" y="330"/>
                  </a:lnTo>
                  <a:lnTo>
                    <a:pt x="552" y="329"/>
                  </a:lnTo>
                  <a:lnTo>
                    <a:pt x="552" y="328"/>
                  </a:lnTo>
                  <a:lnTo>
                    <a:pt x="551" y="327"/>
                  </a:lnTo>
                  <a:lnTo>
                    <a:pt x="551" y="326"/>
                  </a:lnTo>
                  <a:lnTo>
                    <a:pt x="551" y="325"/>
                  </a:lnTo>
                  <a:lnTo>
                    <a:pt x="550" y="324"/>
                  </a:lnTo>
                  <a:lnTo>
                    <a:pt x="549" y="323"/>
                  </a:lnTo>
                  <a:lnTo>
                    <a:pt x="549" y="322"/>
                  </a:lnTo>
                  <a:lnTo>
                    <a:pt x="549" y="321"/>
                  </a:lnTo>
                  <a:lnTo>
                    <a:pt x="548" y="321"/>
                  </a:lnTo>
                  <a:lnTo>
                    <a:pt x="548" y="320"/>
                  </a:lnTo>
                  <a:lnTo>
                    <a:pt x="534" y="328"/>
                  </a:lnTo>
                  <a:lnTo>
                    <a:pt x="534" y="329"/>
                  </a:lnTo>
                  <a:lnTo>
                    <a:pt x="535" y="330"/>
                  </a:lnTo>
                  <a:lnTo>
                    <a:pt x="535" y="331"/>
                  </a:lnTo>
                  <a:lnTo>
                    <a:pt x="536" y="332"/>
                  </a:lnTo>
                  <a:lnTo>
                    <a:pt x="536" y="333"/>
                  </a:lnTo>
                  <a:lnTo>
                    <a:pt x="537" y="334"/>
                  </a:lnTo>
                  <a:lnTo>
                    <a:pt x="537" y="335"/>
                  </a:lnTo>
                  <a:lnTo>
                    <a:pt x="537" y="336"/>
                  </a:lnTo>
                  <a:lnTo>
                    <a:pt x="538" y="336"/>
                  </a:lnTo>
                  <a:lnTo>
                    <a:pt x="538" y="337"/>
                  </a:lnTo>
                  <a:lnTo>
                    <a:pt x="538" y="338"/>
                  </a:lnTo>
                  <a:lnTo>
                    <a:pt x="539" y="338"/>
                  </a:lnTo>
                  <a:lnTo>
                    <a:pt x="539" y="339"/>
                  </a:lnTo>
                  <a:lnTo>
                    <a:pt x="539" y="340"/>
                  </a:lnTo>
                  <a:lnTo>
                    <a:pt x="539" y="341"/>
                  </a:lnTo>
                  <a:lnTo>
                    <a:pt x="540" y="341"/>
                  </a:lnTo>
                  <a:lnTo>
                    <a:pt x="540" y="342"/>
                  </a:lnTo>
                  <a:lnTo>
                    <a:pt x="555" y="336"/>
                  </a:lnTo>
                  <a:close/>
                  <a:moveTo>
                    <a:pt x="529" y="292"/>
                  </a:moveTo>
                  <a:lnTo>
                    <a:pt x="529" y="292"/>
                  </a:lnTo>
                  <a:lnTo>
                    <a:pt x="528" y="291"/>
                  </a:lnTo>
                  <a:lnTo>
                    <a:pt x="527" y="290"/>
                  </a:lnTo>
                  <a:lnTo>
                    <a:pt x="526" y="289"/>
                  </a:lnTo>
                  <a:lnTo>
                    <a:pt x="525" y="288"/>
                  </a:lnTo>
                  <a:lnTo>
                    <a:pt x="525" y="287"/>
                  </a:lnTo>
                  <a:lnTo>
                    <a:pt x="524" y="287"/>
                  </a:lnTo>
                  <a:lnTo>
                    <a:pt x="523" y="286"/>
                  </a:lnTo>
                  <a:lnTo>
                    <a:pt x="522" y="285"/>
                  </a:lnTo>
                  <a:lnTo>
                    <a:pt x="522" y="284"/>
                  </a:lnTo>
                  <a:lnTo>
                    <a:pt x="521" y="284"/>
                  </a:lnTo>
                  <a:lnTo>
                    <a:pt x="521" y="283"/>
                  </a:lnTo>
                  <a:lnTo>
                    <a:pt x="520" y="283"/>
                  </a:lnTo>
                  <a:lnTo>
                    <a:pt x="519" y="282"/>
                  </a:lnTo>
                  <a:lnTo>
                    <a:pt x="519" y="281"/>
                  </a:lnTo>
                  <a:lnTo>
                    <a:pt x="518" y="281"/>
                  </a:lnTo>
                  <a:lnTo>
                    <a:pt x="517" y="280"/>
                  </a:lnTo>
                  <a:lnTo>
                    <a:pt x="506" y="292"/>
                  </a:lnTo>
                  <a:lnTo>
                    <a:pt x="507" y="292"/>
                  </a:lnTo>
                  <a:lnTo>
                    <a:pt x="507" y="293"/>
                  </a:lnTo>
                  <a:lnTo>
                    <a:pt x="508" y="293"/>
                  </a:lnTo>
                  <a:lnTo>
                    <a:pt x="508" y="294"/>
                  </a:lnTo>
                  <a:lnTo>
                    <a:pt x="509" y="294"/>
                  </a:lnTo>
                  <a:lnTo>
                    <a:pt x="509" y="295"/>
                  </a:lnTo>
                  <a:lnTo>
                    <a:pt x="510" y="295"/>
                  </a:lnTo>
                  <a:lnTo>
                    <a:pt x="510" y="296"/>
                  </a:lnTo>
                  <a:lnTo>
                    <a:pt x="511" y="296"/>
                  </a:lnTo>
                  <a:lnTo>
                    <a:pt x="511" y="297"/>
                  </a:lnTo>
                  <a:lnTo>
                    <a:pt x="512" y="298"/>
                  </a:lnTo>
                  <a:lnTo>
                    <a:pt x="513" y="299"/>
                  </a:lnTo>
                  <a:lnTo>
                    <a:pt x="514" y="300"/>
                  </a:lnTo>
                  <a:lnTo>
                    <a:pt x="515" y="301"/>
                  </a:lnTo>
                  <a:lnTo>
                    <a:pt x="516" y="302"/>
                  </a:lnTo>
                  <a:lnTo>
                    <a:pt x="516" y="303"/>
                  </a:lnTo>
                  <a:lnTo>
                    <a:pt x="517" y="303"/>
                  </a:lnTo>
                  <a:lnTo>
                    <a:pt x="529" y="292"/>
                  </a:lnTo>
                  <a:close/>
                  <a:moveTo>
                    <a:pt x="489" y="260"/>
                  </a:moveTo>
                  <a:lnTo>
                    <a:pt x="489" y="260"/>
                  </a:lnTo>
                  <a:lnTo>
                    <a:pt x="488" y="260"/>
                  </a:lnTo>
                  <a:lnTo>
                    <a:pt x="487" y="259"/>
                  </a:lnTo>
                  <a:lnTo>
                    <a:pt x="486" y="259"/>
                  </a:lnTo>
                  <a:lnTo>
                    <a:pt x="485" y="258"/>
                  </a:lnTo>
                  <a:lnTo>
                    <a:pt x="484" y="258"/>
                  </a:lnTo>
                  <a:lnTo>
                    <a:pt x="483" y="257"/>
                  </a:lnTo>
                  <a:lnTo>
                    <a:pt x="482" y="257"/>
                  </a:lnTo>
                  <a:lnTo>
                    <a:pt x="481" y="256"/>
                  </a:lnTo>
                  <a:lnTo>
                    <a:pt x="480" y="256"/>
                  </a:lnTo>
                  <a:lnTo>
                    <a:pt x="479" y="255"/>
                  </a:lnTo>
                  <a:lnTo>
                    <a:pt x="478" y="255"/>
                  </a:lnTo>
                  <a:lnTo>
                    <a:pt x="477" y="255"/>
                  </a:lnTo>
                  <a:lnTo>
                    <a:pt x="477" y="254"/>
                  </a:lnTo>
                  <a:lnTo>
                    <a:pt x="476" y="254"/>
                  </a:lnTo>
                  <a:lnTo>
                    <a:pt x="475" y="254"/>
                  </a:lnTo>
                  <a:lnTo>
                    <a:pt x="474" y="253"/>
                  </a:lnTo>
                  <a:lnTo>
                    <a:pt x="473" y="253"/>
                  </a:lnTo>
                  <a:lnTo>
                    <a:pt x="467" y="268"/>
                  </a:lnTo>
                  <a:lnTo>
                    <a:pt x="468" y="268"/>
                  </a:lnTo>
                  <a:lnTo>
                    <a:pt x="468" y="269"/>
                  </a:lnTo>
                  <a:lnTo>
                    <a:pt x="469" y="269"/>
                  </a:lnTo>
                  <a:lnTo>
                    <a:pt x="470" y="269"/>
                  </a:lnTo>
                  <a:lnTo>
                    <a:pt x="471" y="270"/>
                  </a:lnTo>
                  <a:lnTo>
                    <a:pt x="472" y="270"/>
                  </a:lnTo>
                  <a:lnTo>
                    <a:pt x="473" y="271"/>
                  </a:lnTo>
                  <a:lnTo>
                    <a:pt x="474" y="271"/>
                  </a:lnTo>
                  <a:lnTo>
                    <a:pt x="475" y="271"/>
                  </a:lnTo>
                  <a:lnTo>
                    <a:pt x="475" y="272"/>
                  </a:lnTo>
                  <a:lnTo>
                    <a:pt x="476" y="272"/>
                  </a:lnTo>
                  <a:lnTo>
                    <a:pt x="477" y="272"/>
                  </a:lnTo>
                  <a:lnTo>
                    <a:pt x="478" y="273"/>
                  </a:lnTo>
                  <a:lnTo>
                    <a:pt x="479" y="273"/>
                  </a:lnTo>
                  <a:lnTo>
                    <a:pt x="480" y="274"/>
                  </a:lnTo>
                  <a:lnTo>
                    <a:pt x="481" y="274"/>
                  </a:lnTo>
                  <a:lnTo>
                    <a:pt x="489" y="260"/>
                  </a:lnTo>
                  <a:close/>
                  <a:moveTo>
                    <a:pt x="422" y="213"/>
                  </a:moveTo>
                  <a:lnTo>
                    <a:pt x="422" y="213"/>
                  </a:lnTo>
                  <a:cubicBezTo>
                    <a:pt x="327" y="213"/>
                    <a:pt x="251" y="290"/>
                    <a:pt x="251" y="385"/>
                  </a:cubicBezTo>
                  <a:cubicBezTo>
                    <a:pt x="251" y="480"/>
                    <a:pt x="327" y="557"/>
                    <a:pt x="422" y="557"/>
                  </a:cubicBezTo>
                  <a:cubicBezTo>
                    <a:pt x="517" y="557"/>
                    <a:pt x="594" y="480"/>
                    <a:pt x="594" y="385"/>
                  </a:cubicBezTo>
                  <a:cubicBezTo>
                    <a:pt x="594" y="290"/>
                    <a:pt x="517" y="213"/>
                    <a:pt x="422" y="213"/>
                  </a:cubicBezTo>
                  <a:close/>
                  <a:moveTo>
                    <a:pt x="28" y="142"/>
                  </a:moveTo>
                  <a:lnTo>
                    <a:pt x="28" y="142"/>
                  </a:lnTo>
                  <a:cubicBezTo>
                    <a:pt x="61" y="139"/>
                    <a:pt x="94" y="137"/>
                    <a:pt x="128" y="136"/>
                  </a:cubicBezTo>
                  <a:cubicBezTo>
                    <a:pt x="105" y="135"/>
                    <a:pt x="83" y="133"/>
                    <a:pt x="60" y="130"/>
                  </a:cubicBezTo>
                  <a:cubicBezTo>
                    <a:pt x="45" y="129"/>
                    <a:pt x="33" y="118"/>
                    <a:pt x="33" y="103"/>
                  </a:cubicBezTo>
                  <a:cubicBezTo>
                    <a:pt x="33" y="81"/>
                    <a:pt x="33" y="58"/>
                    <a:pt x="33" y="36"/>
                  </a:cubicBezTo>
                  <a:cubicBezTo>
                    <a:pt x="33" y="21"/>
                    <a:pt x="45" y="10"/>
                    <a:pt x="60" y="9"/>
                  </a:cubicBezTo>
                  <a:cubicBezTo>
                    <a:pt x="150" y="0"/>
                    <a:pt x="241" y="0"/>
                    <a:pt x="331" y="9"/>
                  </a:cubicBezTo>
                  <a:cubicBezTo>
                    <a:pt x="346" y="10"/>
                    <a:pt x="358" y="21"/>
                    <a:pt x="358" y="36"/>
                  </a:cubicBezTo>
                  <a:cubicBezTo>
                    <a:pt x="358" y="58"/>
                    <a:pt x="358" y="81"/>
                    <a:pt x="358" y="103"/>
                  </a:cubicBezTo>
                  <a:cubicBezTo>
                    <a:pt x="358" y="118"/>
                    <a:pt x="346" y="129"/>
                    <a:pt x="331" y="130"/>
                  </a:cubicBezTo>
                  <a:cubicBezTo>
                    <a:pt x="298" y="134"/>
                    <a:pt x="266" y="136"/>
                    <a:pt x="233" y="137"/>
                  </a:cubicBezTo>
                  <a:cubicBezTo>
                    <a:pt x="255" y="138"/>
                    <a:pt x="277" y="140"/>
                    <a:pt x="298" y="142"/>
                  </a:cubicBezTo>
                  <a:cubicBezTo>
                    <a:pt x="313" y="143"/>
                    <a:pt x="326" y="154"/>
                    <a:pt x="326" y="169"/>
                  </a:cubicBezTo>
                  <a:lnTo>
                    <a:pt x="326" y="202"/>
                  </a:lnTo>
                  <a:cubicBezTo>
                    <a:pt x="307" y="211"/>
                    <a:pt x="291" y="224"/>
                    <a:pt x="276" y="238"/>
                  </a:cubicBezTo>
                  <a:cubicBezTo>
                    <a:pt x="267" y="247"/>
                    <a:pt x="259" y="257"/>
                    <a:pt x="252" y="268"/>
                  </a:cubicBezTo>
                  <a:cubicBezTo>
                    <a:pt x="177" y="273"/>
                    <a:pt x="102" y="271"/>
                    <a:pt x="28" y="263"/>
                  </a:cubicBezTo>
                  <a:cubicBezTo>
                    <a:pt x="13" y="262"/>
                    <a:pt x="0" y="251"/>
                    <a:pt x="0" y="236"/>
                  </a:cubicBezTo>
                  <a:cubicBezTo>
                    <a:pt x="0" y="214"/>
                    <a:pt x="0" y="191"/>
                    <a:pt x="0" y="169"/>
                  </a:cubicBezTo>
                  <a:cubicBezTo>
                    <a:pt x="0" y="154"/>
                    <a:pt x="13" y="143"/>
                    <a:pt x="28" y="14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3" name="Freeform 15"/>
            <p:cNvSpPr/>
            <p:nvPr/>
          </p:nvSpPr>
          <p:spPr>
            <a:xfrm>
              <a:off x="4491" y="4527"/>
              <a:ext cx="743" cy="750"/>
            </a:xfrm>
            <a:custGeom>
              <a:avLst/>
              <a:gdLst/>
              <a:ahLst/>
              <a:cxnLst>
                <a:cxn ang="0">
                  <a:pos x="0" y="163080533"/>
                </a:cxn>
                <a:cxn ang="0">
                  <a:pos x="159310832" y="163080533"/>
                </a:cxn>
                <a:cxn ang="0">
                  <a:pos x="159310832" y="0"/>
                </a:cxn>
                <a:cxn ang="0">
                  <a:pos x="230420321" y="0"/>
                </a:cxn>
                <a:cxn ang="0">
                  <a:pos x="230420321" y="163080533"/>
                </a:cxn>
                <a:cxn ang="0">
                  <a:pos x="389731154" y="163080533"/>
                </a:cxn>
                <a:cxn ang="0">
                  <a:pos x="389731154" y="236571757"/>
                </a:cxn>
                <a:cxn ang="0">
                  <a:pos x="230420321" y="236571757"/>
                </a:cxn>
                <a:cxn ang="0">
                  <a:pos x="230420321" y="398952118"/>
                </a:cxn>
                <a:cxn ang="0">
                  <a:pos x="159310832" y="398952118"/>
                </a:cxn>
                <a:cxn ang="0">
                  <a:pos x="159310832" y="236571757"/>
                </a:cxn>
                <a:cxn ang="0">
                  <a:pos x="0" y="236571757"/>
                </a:cxn>
                <a:cxn ang="0">
                  <a:pos x="0" y="163080533"/>
                </a:cxn>
              </a:cxnLst>
              <a:rect l="0" t="0" r="0" b="0"/>
              <a:pathLst>
                <a:path w="570" h="570">
                  <a:moveTo>
                    <a:pt x="0" y="233"/>
                  </a:moveTo>
                  <a:lnTo>
                    <a:pt x="233" y="233"/>
                  </a:lnTo>
                  <a:lnTo>
                    <a:pt x="233" y="0"/>
                  </a:lnTo>
                  <a:lnTo>
                    <a:pt x="337" y="0"/>
                  </a:lnTo>
                  <a:lnTo>
                    <a:pt x="337" y="233"/>
                  </a:lnTo>
                  <a:lnTo>
                    <a:pt x="570" y="233"/>
                  </a:lnTo>
                  <a:lnTo>
                    <a:pt x="570" y="338"/>
                  </a:lnTo>
                  <a:lnTo>
                    <a:pt x="337" y="338"/>
                  </a:lnTo>
                  <a:lnTo>
                    <a:pt x="337" y="570"/>
                  </a:lnTo>
                  <a:lnTo>
                    <a:pt x="233" y="570"/>
                  </a:lnTo>
                  <a:lnTo>
                    <a:pt x="233" y="338"/>
                  </a:lnTo>
                  <a:lnTo>
                    <a:pt x="0" y="338"/>
                  </a:lnTo>
                  <a:lnTo>
                    <a:pt x="0" y="233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4" name="Freeform 16"/>
            <p:cNvSpPr/>
            <p:nvPr/>
          </p:nvSpPr>
          <p:spPr>
            <a:xfrm>
              <a:off x="8791" y="4527"/>
              <a:ext cx="745" cy="750"/>
            </a:xfrm>
            <a:custGeom>
              <a:avLst/>
              <a:gdLst/>
              <a:ahLst/>
              <a:cxnLst>
                <a:cxn ang="0">
                  <a:pos x="0" y="163080533"/>
                </a:cxn>
                <a:cxn ang="0">
                  <a:pos x="159695181" y="163080533"/>
                </a:cxn>
                <a:cxn ang="0">
                  <a:pos x="159695181" y="0"/>
                </a:cxn>
                <a:cxn ang="0">
                  <a:pos x="231971081" y="0"/>
                </a:cxn>
                <a:cxn ang="0">
                  <a:pos x="231971081" y="163080533"/>
                </a:cxn>
                <a:cxn ang="0">
                  <a:pos x="392355126" y="163080533"/>
                </a:cxn>
                <a:cxn ang="0">
                  <a:pos x="392355126" y="236571757"/>
                </a:cxn>
                <a:cxn ang="0">
                  <a:pos x="231971081" y="236571757"/>
                </a:cxn>
                <a:cxn ang="0">
                  <a:pos x="231971081" y="398952118"/>
                </a:cxn>
                <a:cxn ang="0">
                  <a:pos x="159695181" y="398952118"/>
                </a:cxn>
                <a:cxn ang="0">
                  <a:pos x="159695181" y="236571757"/>
                </a:cxn>
                <a:cxn ang="0">
                  <a:pos x="0" y="236571757"/>
                </a:cxn>
                <a:cxn ang="0">
                  <a:pos x="0" y="163080533"/>
                </a:cxn>
              </a:cxnLst>
              <a:rect l="0" t="0" r="0" b="0"/>
              <a:pathLst>
                <a:path w="570" h="570">
                  <a:moveTo>
                    <a:pt x="0" y="233"/>
                  </a:moveTo>
                  <a:lnTo>
                    <a:pt x="232" y="233"/>
                  </a:lnTo>
                  <a:lnTo>
                    <a:pt x="232" y="0"/>
                  </a:lnTo>
                  <a:lnTo>
                    <a:pt x="337" y="0"/>
                  </a:lnTo>
                  <a:lnTo>
                    <a:pt x="337" y="233"/>
                  </a:lnTo>
                  <a:lnTo>
                    <a:pt x="570" y="233"/>
                  </a:lnTo>
                  <a:lnTo>
                    <a:pt x="570" y="338"/>
                  </a:lnTo>
                  <a:lnTo>
                    <a:pt x="337" y="338"/>
                  </a:lnTo>
                  <a:lnTo>
                    <a:pt x="337" y="570"/>
                  </a:lnTo>
                  <a:lnTo>
                    <a:pt x="232" y="570"/>
                  </a:lnTo>
                  <a:lnTo>
                    <a:pt x="232" y="338"/>
                  </a:lnTo>
                  <a:lnTo>
                    <a:pt x="0" y="338"/>
                  </a:lnTo>
                  <a:lnTo>
                    <a:pt x="0" y="233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5" name="Freeform 17"/>
            <p:cNvSpPr>
              <a:spLocks noEditPoints="1"/>
            </p:cNvSpPr>
            <p:nvPr/>
          </p:nvSpPr>
          <p:spPr>
            <a:xfrm>
              <a:off x="13374" y="4692"/>
              <a:ext cx="742" cy="5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9730327" y="0"/>
                </a:cxn>
                <a:cxn ang="0">
                  <a:pos x="389730327" y="73210967"/>
                </a:cxn>
                <a:cxn ang="0">
                  <a:pos x="0" y="73210967"/>
                </a:cxn>
                <a:cxn ang="0">
                  <a:pos x="0" y="0"/>
                </a:cxn>
                <a:cxn ang="0">
                  <a:pos x="0" y="198018416"/>
                </a:cxn>
                <a:cxn ang="0">
                  <a:pos x="389730327" y="198018416"/>
                </a:cxn>
                <a:cxn ang="0">
                  <a:pos x="389730327" y="270532438"/>
                </a:cxn>
                <a:cxn ang="0">
                  <a:pos x="0" y="270532438"/>
                </a:cxn>
                <a:cxn ang="0">
                  <a:pos x="0" y="198018416"/>
                </a:cxn>
              </a:cxnLst>
              <a:rect l="0" t="0" r="0" b="0"/>
              <a:pathLst>
                <a:path w="570" h="388">
                  <a:moveTo>
                    <a:pt x="0" y="0"/>
                  </a:moveTo>
                  <a:cubicBezTo>
                    <a:pt x="523" y="0"/>
                    <a:pt x="48" y="0"/>
                    <a:pt x="570" y="0"/>
                  </a:cubicBezTo>
                  <a:lnTo>
                    <a:pt x="570" y="105"/>
                  </a:lnTo>
                  <a:cubicBezTo>
                    <a:pt x="48" y="105"/>
                    <a:pt x="523" y="105"/>
                    <a:pt x="0" y="105"/>
                  </a:cubicBezTo>
                  <a:lnTo>
                    <a:pt x="0" y="0"/>
                  </a:lnTo>
                  <a:close/>
                  <a:moveTo>
                    <a:pt x="0" y="284"/>
                  </a:moveTo>
                  <a:cubicBezTo>
                    <a:pt x="523" y="284"/>
                    <a:pt x="48" y="284"/>
                    <a:pt x="570" y="284"/>
                  </a:cubicBezTo>
                  <a:lnTo>
                    <a:pt x="570" y="388"/>
                  </a:lnTo>
                  <a:cubicBezTo>
                    <a:pt x="48" y="388"/>
                    <a:pt x="523" y="388"/>
                    <a:pt x="0" y="388"/>
                  </a:cubicBezTo>
                  <a:lnTo>
                    <a:pt x="0" y="284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" name="TextBox 21"/>
            <p:cNvSpPr txBox="1"/>
            <p:nvPr/>
          </p:nvSpPr>
          <p:spPr>
            <a:xfrm>
              <a:off x="1524" y="4599"/>
              <a:ext cx="2363" cy="919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marR="0" algn="ctr" defTabSz="914400">
                <a:buClrTx/>
                <a:buSzTx/>
                <a:buFont typeface="Arial" panose="020B0604020202020204" pitchFamily="34" charset="0"/>
                <a:defRPr/>
              </a:pPr>
              <a:r>
                <a:rPr kumimoji="0" lang="zh-CN" altLang="en-US" sz="3200" b="1" kern="1200" cap="none" spc="0" normalizeH="0" baseline="0" noProof="0" dirty="0">
                  <a:solidFill>
                    <a:schemeClr val="accent2"/>
                  </a:solidFill>
                  <a:latin typeface="+mj-ea"/>
                  <a:ea typeface="+mj-ea"/>
                  <a:cs typeface="+mn-cs"/>
                </a:rPr>
                <a:t>人物   </a:t>
              </a:r>
              <a:endParaRPr kumimoji="0" lang="zh-CN" altLang="en-US" sz="3200" b="1" kern="1200" cap="none" spc="0" normalizeH="0" baseline="0" noProof="0" dirty="0">
                <a:solidFill>
                  <a:schemeClr val="accent2"/>
                </a:solidFill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" name="TextBox 22"/>
            <p:cNvSpPr txBox="1"/>
            <p:nvPr/>
          </p:nvSpPr>
          <p:spPr>
            <a:xfrm>
              <a:off x="1524" y="5477"/>
              <a:ext cx="2155" cy="1018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marR="0" algn="ctr" defTabSz="914400">
                <a:buClrTx/>
                <a:buSzTx/>
                <a:buFont typeface="Arial" panose="020B0604020202020204" pitchFamily="34" charset="0"/>
                <a:defRPr/>
              </a:pPr>
              <a:r>
                <a:rPr kumimoji="0" lang="zh-CN" altLang="en-US" kern="1200" cap="none" spc="0" normalizeH="0" baseline="0" noProof="0" dirty="0">
                  <a:solidFill>
                    <a:schemeClr val="accent2"/>
                  </a:solidFill>
                  <a:latin typeface="+mj-ea"/>
                  <a:ea typeface="+mj-ea"/>
                  <a:cs typeface="+mn-cs"/>
                </a:rPr>
                <a:t>无法准确确认其身份</a:t>
              </a:r>
              <a:endParaRPr kumimoji="0" lang="zh-CN" altLang="en-US" kern="1200" cap="none" spc="0" normalizeH="0" baseline="0" noProof="0" dirty="0">
                <a:solidFill>
                  <a:schemeClr val="accent2"/>
                </a:solidFill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" name="TextBox 23"/>
            <p:cNvSpPr txBox="1"/>
            <p:nvPr/>
          </p:nvSpPr>
          <p:spPr>
            <a:xfrm>
              <a:off x="5526" y="4599"/>
              <a:ext cx="2880" cy="920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marR="0" algn="ctr" defTabSz="914400">
                <a:buClrTx/>
                <a:buSzTx/>
                <a:buFont typeface="Arial" panose="020B0604020202020204" pitchFamily="34" charset="0"/>
                <a:defRPr/>
              </a:pPr>
              <a:r>
                <a:rPr kumimoji="0" lang="zh-CN" altLang="en-US" sz="3200" b="1" kern="1200" cap="none" spc="0" normalizeH="0" baseline="0" noProof="0" dirty="0">
                  <a:solidFill>
                    <a:schemeClr val="bg1"/>
                  </a:solidFill>
                  <a:latin typeface="+mj-ea"/>
                  <a:ea typeface="+mj-ea"/>
                  <a:cs typeface="+mn-cs"/>
                </a:rPr>
                <a:t>沟通工具</a:t>
              </a:r>
              <a:endParaRPr kumimoji="0" lang="zh-CN" altLang="en-US" sz="32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" name="TextBox 24"/>
            <p:cNvSpPr txBox="1"/>
            <p:nvPr/>
          </p:nvSpPr>
          <p:spPr>
            <a:xfrm>
              <a:off x="5594" y="5477"/>
              <a:ext cx="2913" cy="1018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marR="0" algn="ctr" defTabSz="914400">
                <a:buClrTx/>
                <a:buSzTx/>
                <a:buFont typeface="Arial" panose="020B0604020202020204" pitchFamily="34" charset="0"/>
                <a:defRPr/>
              </a:pPr>
              <a:r>
                <a:rPr kumimoji="0" lang="zh-CN" altLang="en-US" kern="1200" cap="none" spc="0" normalizeH="0" baseline="0" noProof="0" dirty="0">
                  <a:solidFill>
                    <a:schemeClr val="bg1"/>
                  </a:solidFill>
                  <a:latin typeface="+mj-ea"/>
                  <a:ea typeface="+mj-ea"/>
                  <a:cs typeface="+mn-cs"/>
                </a:rPr>
                <a:t>电话短信网络等见不到真人</a:t>
              </a:r>
              <a:endParaRPr kumimoji="0" lang="zh-CN" altLang="en-US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" name="TextBox 25"/>
            <p:cNvSpPr txBox="1"/>
            <p:nvPr/>
          </p:nvSpPr>
          <p:spPr>
            <a:xfrm>
              <a:off x="9846" y="4599"/>
              <a:ext cx="2880" cy="920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marR="0" algn="ctr" defTabSz="914400">
                <a:buClrTx/>
                <a:buSzTx/>
                <a:buFont typeface="Arial" panose="020B0604020202020204" pitchFamily="34" charset="0"/>
                <a:defRPr/>
              </a:pPr>
              <a:r>
                <a:rPr kumimoji="0" lang="zh-CN" altLang="en-US" sz="3200" b="1" kern="1200" cap="none" spc="0" normalizeH="0" baseline="0" noProof="0" dirty="0">
                  <a:solidFill>
                    <a:schemeClr val="accent2"/>
                  </a:solidFill>
                  <a:latin typeface="+mj-ea"/>
                  <a:ea typeface="+mj-ea"/>
                  <a:cs typeface="+mn-cs"/>
                </a:rPr>
                <a:t>要    求</a:t>
              </a:r>
              <a:endParaRPr kumimoji="0" lang="zh-CN" altLang="en-US" sz="3200" b="1" kern="1200" cap="none" spc="0" normalizeH="0" baseline="0" noProof="0" dirty="0">
                <a:solidFill>
                  <a:schemeClr val="accent2"/>
                </a:solidFill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" name="TextBox 26"/>
            <p:cNvSpPr txBox="1"/>
            <p:nvPr/>
          </p:nvSpPr>
          <p:spPr>
            <a:xfrm>
              <a:off x="9914" y="5477"/>
              <a:ext cx="2913" cy="583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marR="0" algn="ctr" defTabSz="914400">
                <a:buClrTx/>
                <a:buSzTx/>
                <a:buFont typeface="Arial" panose="020B0604020202020204" pitchFamily="34" charset="0"/>
                <a:defRPr/>
              </a:pPr>
              <a:r>
                <a:rPr kumimoji="0" lang="zh-CN" altLang="en-US" kern="1200" cap="none" spc="0" normalizeH="0" baseline="0" noProof="0" dirty="0">
                  <a:solidFill>
                    <a:schemeClr val="accent2"/>
                  </a:solidFill>
                  <a:latin typeface="+mj-ea"/>
                  <a:ea typeface="+mj-ea"/>
                  <a:cs typeface="+mn-cs"/>
                </a:rPr>
                <a:t>汇款、转账</a:t>
              </a:r>
              <a:endParaRPr kumimoji="0" lang="zh-CN" altLang="en-US" kern="1200" cap="none" spc="0" normalizeH="0" baseline="0" noProof="0" dirty="0">
                <a:solidFill>
                  <a:schemeClr val="accent2"/>
                </a:solidFill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6" name="TextBox 27"/>
            <p:cNvSpPr txBox="1"/>
            <p:nvPr/>
          </p:nvSpPr>
          <p:spPr>
            <a:xfrm>
              <a:off x="14104" y="3732"/>
              <a:ext cx="4320" cy="2278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marR="0" algn="ctr" defTabSz="914400">
                <a:buClrTx/>
                <a:buSzTx/>
                <a:buFont typeface="Arial" panose="020B0604020202020204" pitchFamily="34" charset="0"/>
                <a:defRPr/>
              </a:pPr>
              <a:r>
                <a:rPr kumimoji="0" lang="zh-CN" altLang="en-US" sz="8800" b="1" kern="1200" cap="none" spc="0" normalizeH="0" baseline="0" noProof="0" dirty="0">
                  <a:solidFill>
                    <a:srgbClr val="FF0000"/>
                  </a:solidFill>
                  <a:latin typeface="+mj-ea"/>
                  <a:ea typeface="+mj-ea"/>
                  <a:cs typeface="+mn-cs"/>
                </a:rPr>
                <a:t>诈骗</a:t>
              </a:r>
              <a:endParaRPr kumimoji="0" lang="zh-CN" altLang="en-US" sz="88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975995" y="3986530"/>
            <a:ext cx="105187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大家要谨防网络诈骗、电话短信诈骗、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QQ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或者微信诈骗。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稻壳儿_答辩小姐姐作品_1"/>
          <p:cNvSpPr/>
          <p:nvPr/>
        </p:nvSpPr>
        <p:spPr>
          <a:xfrm>
            <a:off x="313267" y="304800"/>
            <a:ext cx="11565466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稻壳儿_答辩小姐姐作品_8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注意事项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089660" y="1620520"/>
            <a:ext cx="10233660" cy="3570605"/>
          </a:xfrm>
          <a:prstGeom prst="rect">
            <a:avLst/>
          </a:prstGeom>
        </p:spPr>
        <p:txBody>
          <a:bodyPr wrap="square" lIns="91433" tIns="45716" rIns="91433" bIns="45716">
            <a:noAutofit/>
          </a:bodyPr>
          <a:lstStyle/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警惕“钓鱼”链接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不明来源的邮件、短信中的链接，切勿轻易点击，以免泄露个人信息；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理性消费，拒绝诱惑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面对网络购物、兼职刷单等诱惑，保持清醒头脑，不轻信“高额回报”；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强化密码安全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FZHei-B01S" panose="02010601030101010101" pitchFamily="2" charset="-122"/>
              </a:rPr>
              <a:t>定期更换复杂密码，不同账号使用不同密码，开启双重验证功能；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FZHei-B01S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7300" y="1161415"/>
            <a:ext cx="3664585" cy="52070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Open Sans" pitchFamily="34" charset="0"/>
                <a:sym typeface="+mn-ea"/>
              </a:rPr>
              <a:t>防范电信网络诈骗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Open Sans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commondata" val="eyJoZGlkIjoiYWZlN2I4NDMxM2VlZWQ2ZTA4OTUzMTQ3NDRiMjIzODQ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0qhesjf">
      <a:majorFont>
        <a:latin typeface="等线"/>
        <a:ea typeface="杨任东竹石体-Semibold"/>
        <a:cs typeface=""/>
      </a:majorFont>
      <a:minorFont>
        <a:latin typeface="等线"/>
        <a:ea typeface="杨任东竹石体-Semi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1456</Words>
  <Application>WPS 演示</Application>
  <PresentationFormat>宽屏</PresentationFormat>
  <Paragraphs>102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9" baseType="lpstr">
      <vt:lpstr>Arial</vt:lpstr>
      <vt:lpstr>宋体</vt:lpstr>
      <vt:lpstr>Wingdings</vt:lpstr>
      <vt:lpstr>杨任东竹石体-Regular</vt:lpstr>
      <vt:lpstr>阿里巴巴普惠体 R</vt:lpstr>
      <vt:lpstr>微软雅黑</vt:lpstr>
      <vt:lpstr>Wingdings</vt:lpstr>
      <vt:lpstr>FZHei-B01S</vt:lpstr>
      <vt:lpstr>思源黑体 CN Normal</vt:lpstr>
      <vt:lpstr>Open Sans</vt:lpstr>
      <vt:lpstr>杨任东竹石体-Semibold</vt:lpstr>
      <vt:lpstr>Segoe Print</vt:lpstr>
      <vt:lpstr>等线</vt:lpstr>
      <vt:lpstr>Arial Unicode MS</vt:lpstr>
      <vt:lpstr>Calibri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答辩小姐姐</dc:creator>
  <cp:lastModifiedBy>User</cp:lastModifiedBy>
  <cp:revision>40</cp:revision>
  <dcterms:created xsi:type="dcterms:W3CDTF">2019-09-03T15:35:00Z</dcterms:created>
  <dcterms:modified xsi:type="dcterms:W3CDTF">2024-09-13T02:38:56Z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AA1ED4E9C24747AFA9F28666D543838A_13</vt:lpwstr>
  </property>
</Properties>
</file>