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tags/tag548.xml" ContentType="application/vnd.openxmlformats-officedocument.presentationml.tags+xml"/>
  <Override PartName="/ppt/tags/tag549.xml" ContentType="application/vnd.openxmlformats-officedocument.presentationml.tags+xml"/>
  <Override PartName="/ppt/tags/tag55.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3"/>
    <p:sldMasterId id="2147483679" r:id="rId4"/>
  </p:sldMasterIdLst>
  <p:sldIdLst>
    <p:sldId id="315" r:id="rId5"/>
    <p:sldId id="316" r:id="rId6"/>
    <p:sldId id="344" r:id="rId7"/>
    <p:sldId id="318" r:id="rId8"/>
    <p:sldId id="345" r:id="rId9"/>
    <p:sldId id="320" r:id="rId10"/>
    <p:sldId id="321" r:id="rId11"/>
    <p:sldId id="346" r:id="rId12"/>
    <p:sldId id="323" r:id="rId13"/>
    <p:sldId id="324" r:id="rId14"/>
    <p:sldId id="325" r:id="rId15"/>
    <p:sldId id="326" r:id="rId16"/>
    <p:sldId id="348" r:id="rId17"/>
    <p:sldId id="349" r:id="rId18"/>
    <p:sldId id="329" r:id="rId19"/>
    <p:sldId id="330" r:id="rId20"/>
    <p:sldId id="331" r:id="rId21"/>
    <p:sldId id="332" r:id="rId22"/>
    <p:sldId id="333" r:id="rId23"/>
    <p:sldId id="350" r:id="rId24"/>
    <p:sldId id="335" r:id="rId25"/>
    <p:sldId id="351" r:id="rId26"/>
    <p:sldId id="337" r:id="rId27"/>
    <p:sldId id="338" r:id="rId28"/>
    <p:sldId id="339" r:id="rId29"/>
    <p:sldId id="340" r:id="rId30"/>
    <p:sldId id="341" r:id="rId31"/>
    <p:sldId id="342" r:id="rId32"/>
    <p:sldId id="343" r:id="rId33"/>
  </p:sldIdLst>
  <p:sldSz cx="12192000" cy="6858000" type="screen16x9"/>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7"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幸全" initials="幸全"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howGuides="1">
      <p:cViewPr varScale="1">
        <p:scale>
          <a:sx n="70" d="100"/>
          <a:sy n="70" d="100"/>
        </p:scale>
        <p:origin x="-1212" y="-108"/>
      </p:cViewPr>
      <p:guideLst>
        <p:guide orient="horz" pos="2187"/>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8" Type="http://schemas.openxmlformats.org/officeDocument/2006/relationships/tags" Target="tags/tag566.xml"/><Relationship Id="rId37" Type="http://schemas.openxmlformats.org/officeDocument/2006/relationships/commentAuthors" Target="commentAuthors.xml"/><Relationship Id="rId36" Type="http://schemas.openxmlformats.org/officeDocument/2006/relationships/tableStyles" Target="tableStyles.xml"/><Relationship Id="rId35" Type="http://schemas.openxmlformats.org/officeDocument/2006/relationships/viewProps" Target="viewProps.xml"/><Relationship Id="rId34" Type="http://schemas.openxmlformats.org/officeDocument/2006/relationships/presProps" Target="presProps.xml"/><Relationship Id="rId33" Type="http://schemas.openxmlformats.org/officeDocument/2006/relationships/slide" Target="slides/slide29.xml"/><Relationship Id="rId32" Type="http://schemas.openxmlformats.org/officeDocument/2006/relationships/slide" Target="slides/slide28.xml"/><Relationship Id="rId31" Type="http://schemas.openxmlformats.org/officeDocument/2006/relationships/slide" Target="slides/slide27.xml"/><Relationship Id="rId30" Type="http://schemas.openxmlformats.org/officeDocument/2006/relationships/slide" Target="slides/slide26.xml"/><Relationship Id="rId3" Type="http://schemas.openxmlformats.org/officeDocument/2006/relationships/slideMaster" Target="slideMasters/slideMaster2.xml"/><Relationship Id="rId29" Type="http://schemas.openxmlformats.org/officeDocument/2006/relationships/slide" Target="slides/slide25.xml"/><Relationship Id="rId28" Type="http://schemas.openxmlformats.org/officeDocument/2006/relationships/slide" Target="slides/slide24.xml"/><Relationship Id="rId27" Type="http://schemas.openxmlformats.org/officeDocument/2006/relationships/slide" Target="slides/slide23.xml"/><Relationship Id="rId26" Type="http://schemas.openxmlformats.org/officeDocument/2006/relationships/slide" Target="slides/slide22.xml"/><Relationship Id="rId25" Type="http://schemas.openxmlformats.org/officeDocument/2006/relationships/slide" Target="slides/slide21.xml"/><Relationship Id="rId24" Type="http://schemas.openxmlformats.org/officeDocument/2006/relationships/slide" Target="slides/slide20.xml"/><Relationship Id="rId23" Type="http://schemas.openxmlformats.org/officeDocument/2006/relationships/slide" Target="slides/slide19.xml"/><Relationship Id="rId22" Type="http://schemas.openxmlformats.org/officeDocument/2006/relationships/slide" Target="slides/slide18.xml"/><Relationship Id="rId21" Type="http://schemas.openxmlformats.org/officeDocument/2006/relationships/slide" Target="slides/slide17.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9" Type="http://schemas.openxmlformats.org/officeDocument/2006/relationships/tags" Target="../tags/tag5.xml"/><Relationship Id="rId8" Type="http://schemas.openxmlformats.org/officeDocument/2006/relationships/tags" Target="../tags/tag4.xml"/><Relationship Id="rId7" Type="http://schemas.openxmlformats.org/officeDocument/2006/relationships/image" Target="../media/image3.png"/><Relationship Id="rId6" Type="http://schemas.openxmlformats.org/officeDocument/2006/relationships/tags" Target="../tags/tag3.xml"/><Relationship Id="rId5" Type="http://schemas.openxmlformats.org/officeDocument/2006/relationships/image" Target="../media/image2.png"/><Relationship Id="rId4" Type="http://schemas.openxmlformats.org/officeDocument/2006/relationships/tags" Target="../tags/tag2.xml"/><Relationship Id="rId3" Type="http://schemas.openxmlformats.org/officeDocument/2006/relationships/image" Target="../media/image1.png"/><Relationship Id="rId2" Type="http://schemas.openxmlformats.org/officeDocument/2006/relationships/tags" Target="../tags/tag1.xml"/><Relationship Id="rId15" Type="http://schemas.openxmlformats.org/officeDocument/2006/relationships/tags" Target="../tags/tag11.xml"/><Relationship Id="rId14" Type="http://schemas.openxmlformats.org/officeDocument/2006/relationships/tags" Target="../tags/tag10.xml"/><Relationship Id="rId13" Type="http://schemas.openxmlformats.org/officeDocument/2006/relationships/tags" Target="../tags/tag9.xml"/><Relationship Id="rId12" Type="http://schemas.openxmlformats.org/officeDocument/2006/relationships/tags" Target="../tags/tag8.xml"/><Relationship Id="rId11" Type="http://schemas.openxmlformats.org/officeDocument/2006/relationships/tags" Target="../tags/tag7.xml"/><Relationship Id="rId10" Type="http://schemas.openxmlformats.org/officeDocument/2006/relationships/tags" Target="../tags/tag6.xml"/><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image" Target="../media/image6.png"/><Relationship Id="rId6" Type="http://schemas.openxmlformats.org/officeDocument/2006/relationships/tags" Target="../tags/tag14.xml"/><Relationship Id="rId5" Type="http://schemas.openxmlformats.org/officeDocument/2006/relationships/image" Target="../media/image5.png"/><Relationship Id="rId4" Type="http://schemas.openxmlformats.org/officeDocument/2006/relationships/tags" Target="../tags/tag13.xml"/><Relationship Id="rId3" Type="http://schemas.openxmlformats.org/officeDocument/2006/relationships/image" Target="../media/image4.png"/><Relationship Id="rId2" Type="http://schemas.openxmlformats.org/officeDocument/2006/relationships/tags" Target="../tags/tag12.xml"/><Relationship Id="rId12" Type="http://schemas.openxmlformats.org/officeDocument/2006/relationships/tags" Target="../tags/tag19.xml"/><Relationship Id="rId11" Type="http://schemas.openxmlformats.org/officeDocument/2006/relationships/tags" Target="../tags/tag18.xml"/><Relationship Id="rId10" Type="http://schemas.openxmlformats.org/officeDocument/2006/relationships/tags" Target="../tags/tag17.xml"/><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25.xml"/><Relationship Id="rId8" Type="http://schemas.openxmlformats.org/officeDocument/2006/relationships/tags" Target="../tags/tag24.xml"/><Relationship Id="rId7" Type="http://schemas.openxmlformats.org/officeDocument/2006/relationships/tags" Target="../tags/tag23.xml"/><Relationship Id="rId6" Type="http://schemas.openxmlformats.org/officeDocument/2006/relationships/tags" Target="../tags/tag22.xml"/><Relationship Id="rId5" Type="http://schemas.openxmlformats.org/officeDocument/2006/relationships/image" Target="../media/image8.png"/><Relationship Id="rId4" Type="http://schemas.openxmlformats.org/officeDocument/2006/relationships/tags" Target="../tags/tag21.xml"/><Relationship Id="rId3" Type="http://schemas.openxmlformats.org/officeDocument/2006/relationships/image" Target="../media/image7.png"/><Relationship Id="rId2" Type="http://schemas.openxmlformats.org/officeDocument/2006/relationships/tags" Target="../tags/tag20.xml"/><Relationship Id="rId10" Type="http://schemas.openxmlformats.org/officeDocument/2006/relationships/tags" Target="../tags/tag26.xml"/><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31.xml"/><Relationship Id="rId8" Type="http://schemas.openxmlformats.org/officeDocument/2006/relationships/tags" Target="../tags/tag30.xml"/><Relationship Id="rId7" Type="http://schemas.openxmlformats.org/officeDocument/2006/relationships/image" Target="../media/image6.png"/><Relationship Id="rId6" Type="http://schemas.openxmlformats.org/officeDocument/2006/relationships/tags" Target="../tags/tag29.xml"/><Relationship Id="rId5" Type="http://schemas.openxmlformats.org/officeDocument/2006/relationships/image" Target="../media/image5.png"/><Relationship Id="rId4" Type="http://schemas.openxmlformats.org/officeDocument/2006/relationships/tags" Target="../tags/tag28.xml"/><Relationship Id="rId3" Type="http://schemas.openxmlformats.org/officeDocument/2006/relationships/image" Target="../media/image4.png"/><Relationship Id="rId2" Type="http://schemas.openxmlformats.org/officeDocument/2006/relationships/tags" Target="../tags/tag27.xml"/><Relationship Id="rId13" Type="http://schemas.openxmlformats.org/officeDocument/2006/relationships/tags" Target="../tags/tag35.xml"/><Relationship Id="rId12" Type="http://schemas.openxmlformats.org/officeDocument/2006/relationships/tags" Target="../tags/tag34.xml"/><Relationship Id="rId11" Type="http://schemas.openxmlformats.org/officeDocument/2006/relationships/tags" Target="../tags/tag33.xml"/><Relationship Id="rId10" Type="http://schemas.openxmlformats.org/officeDocument/2006/relationships/tags" Target="../tags/tag32.xm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40.xml"/><Relationship Id="rId8" Type="http://schemas.openxmlformats.org/officeDocument/2006/relationships/tags" Target="../tags/tag39.xml"/><Relationship Id="rId7" Type="http://schemas.openxmlformats.org/officeDocument/2006/relationships/image" Target="../media/image6.png"/><Relationship Id="rId6" Type="http://schemas.openxmlformats.org/officeDocument/2006/relationships/tags" Target="../tags/tag38.xml"/><Relationship Id="rId5" Type="http://schemas.openxmlformats.org/officeDocument/2006/relationships/image" Target="../media/image5.png"/><Relationship Id="rId4" Type="http://schemas.openxmlformats.org/officeDocument/2006/relationships/tags" Target="../tags/tag37.xml"/><Relationship Id="rId3" Type="http://schemas.openxmlformats.org/officeDocument/2006/relationships/image" Target="../media/image4.png"/><Relationship Id="rId2" Type="http://schemas.openxmlformats.org/officeDocument/2006/relationships/tags" Target="../tags/tag36.xml"/><Relationship Id="rId15" Type="http://schemas.openxmlformats.org/officeDocument/2006/relationships/tags" Target="../tags/tag46.xml"/><Relationship Id="rId14" Type="http://schemas.openxmlformats.org/officeDocument/2006/relationships/tags" Target="../tags/tag45.xml"/><Relationship Id="rId13" Type="http://schemas.openxmlformats.org/officeDocument/2006/relationships/tags" Target="../tags/tag44.xml"/><Relationship Id="rId12" Type="http://schemas.openxmlformats.org/officeDocument/2006/relationships/tags" Target="../tags/tag43.xml"/><Relationship Id="rId11" Type="http://schemas.openxmlformats.org/officeDocument/2006/relationships/tags" Target="../tags/tag42.xml"/><Relationship Id="rId10" Type="http://schemas.openxmlformats.org/officeDocument/2006/relationships/tags" Target="../tags/tag41.xm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52.xml"/><Relationship Id="rId8" Type="http://schemas.openxmlformats.org/officeDocument/2006/relationships/tags" Target="../tags/tag51.xml"/><Relationship Id="rId7" Type="http://schemas.openxmlformats.org/officeDocument/2006/relationships/tags" Target="../tags/tag50.xml"/><Relationship Id="rId6" Type="http://schemas.openxmlformats.org/officeDocument/2006/relationships/tags" Target="../tags/tag49.xml"/><Relationship Id="rId5" Type="http://schemas.openxmlformats.org/officeDocument/2006/relationships/image" Target="../media/image9.png"/><Relationship Id="rId4" Type="http://schemas.openxmlformats.org/officeDocument/2006/relationships/tags" Target="../tags/tag48.xml"/><Relationship Id="rId3" Type="http://schemas.openxmlformats.org/officeDocument/2006/relationships/image" Target="../media/image4.png"/><Relationship Id="rId2" Type="http://schemas.openxmlformats.org/officeDocument/2006/relationships/tags" Target="../tags/tag47.xml"/><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4" Type="http://schemas.openxmlformats.org/officeDocument/2006/relationships/tags" Target="../tags/tag55.xml"/><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9" Type="http://schemas.openxmlformats.org/officeDocument/2006/relationships/tags" Target="../tags/tag60.xml"/><Relationship Id="rId8" Type="http://schemas.openxmlformats.org/officeDocument/2006/relationships/tags" Target="../tags/tag59.xml"/><Relationship Id="rId7" Type="http://schemas.openxmlformats.org/officeDocument/2006/relationships/image" Target="../media/image6.png"/><Relationship Id="rId6" Type="http://schemas.openxmlformats.org/officeDocument/2006/relationships/tags" Target="../tags/tag58.xml"/><Relationship Id="rId5" Type="http://schemas.openxmlformats.org/officeDocument/2006/relationships/image" Target="../media/image5.png"/><Relationship Id="rId4" Type="http://schemas.openxmlformats.org/officeDocument/2006/relationships/tags" Target="../tags/tag57.xml"/><Relationship Id="rId3" Type="http://schemas.openxmlformats.org/officeDocument/2006/relationships/image" Target="../media/image4.png"/><Relationship Id="rId2" Type="http://schemas.openxmlformats.org/officeDocument/2006/relationships/tags" Target="../tags/tag56.xml"/><Relationship Id="rId13" Type="http://schemas.openxmlformats.org/officeDocument/2006/relationships/tags" Target="../tags/tag64.xml"/><Relationship Id="rId12" Type="http://schemas.openxmlformats.org/officeDocument/2006/relationships/tags" Target="../tags/tag63.xml"/><Relationship Id="rId11" Type="http://schemas.openxmlformats.org/officeDocument/2006/relationships/tags" Target="../tags/tag62.xml"/><Relationship Id="rId10" Type="http://schemas.openxmlformats.org/officeDocument/2006/relationships/tags" Target="../tags/tag61.xm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9" Type="http://schemas.openxmlformats.org/officeDocument/2006/relationships/tags" Target="../tags/tag69.xml"/><Relationship Id="rId8" Type="http://schemas.openxmlformats.org/officeDocument/2006/relationships/tags" Target="../tags/tag68.xml"/><Relationship Id="rId7" Type="http://schemas.openxmlformats.org/officeDocument/2006/relationships/image" Target="../media/image6.png"/><Relationship Id="rId6" Type="http://schemas.openxmlformats.org/officeDocument/2006/relationships/tags" Target="../tags/tag67.xml"/><Relationship Id="rId5" Type="http://schemas.openxmlformats.org/officeDocument/2006/relationships/image" Target="../media/image5.png"/><Relationship Id="rId4" Type="http://schemas.openxmlformats.org/officeDocument/2006/relationships/tags" Target="../tags/tag66.xml"/><Relationship Id="rId3" Type="http://schemas.openxmlformats.org/officeDocument/2006/relationships/image" Target="../media/image4.png"/><Relationship Id="rId2" Type="http://schemas.openxmlformats.org/officeDocument/2006/relationships/tags" Target="../tags/tag65.xml"/><Relationship Id="rId12" Type="http://schemas.openxmlformats.org/officeDocument/2006/relationships/tags" Target="../tags/tag72.xml"/><Relationship Id="rId11" Type="http://schemas.openxmlformats.org/officeDocument/2006/relationships/tags" Target="../tags/tag71.xml"/><Relationship Id="rId10" Type="http://schemas.openxmlformats.org/officeDocument/2006/relationships/tags" Target="../tags/tag70.xm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9" Type="http://schemas.openxmlformats.org/officeDocument/2006/relationships/tags" Target="../tags/tag77.xml"/><Relationship Id="rId8" Type="http://schemas.openxmlformats.org/officeDocument/2006/relationships/tags" Target="../tags/tag76.xml"/><Relationship Id="rId7" Type="http://schemas.openxmlformats.org/officeDocument/2006/relationships/image" Target="../media/image6.png"/><Relationship Id="rId6" Type="http://schemas.openxmlformats.org/officeDocument/2006/relationships/tags" Target="../tags/tag75.xml"/><Relationship Id="rId5" Type="http://schemas.openxmlformats.org/officeDocument/2006/relationships/image" Target="../media/image5.png"/><Relationship Id="rId4" Type="http://schemas.openxmlformats.org/officeDocument/2006/relationships/tags" Target="../tags/tag74.xml"/><Relationship Id="rId3" Type="http://schemas.openxmlformats.org/officeDocument/2006/relationships/image" Target="../media/image4.png"/><Relationship Id="rId2" Type="http://schemas.openxmlformats.org/officeDocument/2006/relationships/tags" Target="../tags/tag73.xml"/><Relationship Id="rId11" Type="http://schemas.openxmlformats.org/officeDocument/2006/relationships/tags" Target="../tags/tag79.xml"/><Relationship Id="rId10" Type="http://schemas.openxmlformats.org/officeDocument/2006/relationships/tags" Target="../tags/tag78.xm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9" Type="http://schemas.openxmlformats.org/officeDocument/2006/relationships/tags" Target="../tags/tag85.xml"/><Relationship Id="rId8" Type="http://schemas.openxmlformats.org/officeDocument/2006/relationships/tags" Target="../tags/tag84.xml"/><Relationship Id="rId7" Type="http://schemas.openxmlformats.org/officeDocument/2006/relationships/tags" Target="../tags/tag83.xml"/><Relationship Id="rId6" Type="http://schemas.openxmlformats.org/officeDocument/2006/relationships/tags" Target="../tags/tag82.xml"/><Relationship Id="rId5" Type="http://schemas.openxmlformats.org/officeDocument/2006/relationships/image" Target="../media/image11.png"/><Relationship Id="rId4" Type="http://schemas.openxmlformats.org/officeDocument/2006/relationships/tags" Target="../tags/tag81.xml"/><Relationship Id="rId3" Type="http://schemas.openxmlformats.org/officeDocument/2006/relationships/image" Target="../media/image10.png"/><Relationship Id="rId2" Type="http://schemas.openxmlformats.org/officeDocument/2006/relationships/tags" Target="../tags/tag80.xml"/><Relationship Id="rId11" Type="http://schemas.openxmlformats.org/officeDocument/2006/relationships/tags" Target="../tags/tag87.xml"/><Relationship Id="rId10" Type="http://schemas.openxmlformats.org/officeDocument/2006/relationships/tags" Target="../tags/tag86.xm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9" Type="http://schemas.openxmlformats.org/officeDocument/2006/relationships/tags" Target="../tags/tag92.xml"/><Relationship Id="rId8" Type="http://schemas.openxmlformats.org/officeDocument/2006/relationships/tags" Target="../tags/tag91.xml"/><Relationship Id="rId7" Type="http://schemas.openxmlformats.org/officeDocument/2006/relationships/image" Target="../media/image6.png"/><Relationship Id="rId6" Type="http://schemas.openxmlformats.org/officeDocument/2006/relationships/tags" Target="../tags/tag90.xml"/><Relationship Id="rId5" Type="http://schemas.openxmlformats.org/officeDocument/2006/relationships/image" Target="../media/image5.png"/><Relationship Id="rId4" Type="http://schemas.openxmlformats.org/officeDocument/2006/relationships/tags" Target="../tags/tag89.xml"/><Relationship Id="rId3" Type="http://schemas.openxmlformats.org/officeDocument/2006/relationships/image" Target="../media/image4.png"/><Relationship Id="rId2" Type="http://schemas.openxmlformats.org/officeDocument/2006/relationships/tags" Target="../tags/tag88.xml"/><Relationship Id="rId11" Type="http://schemas.openxmlformats.org/officeDocument/2006/relationships/tags" Target="../tags/tag94.xml"/><Relationship Id="rId10" Type="http://schemas.openxmlformats.org/officeDocument/2006/relationships/tags" Target="../tags/tag93.xm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9" Type="http://schemas.openxmlformats.org/officeDocument/2006/relationships/tags" Target="../tags/tag100.xml"/><Relationship Id="rId8" Type="http://schemas.openxmlformats.org/officeDocument/2006/relationships/tags" Target="../tags/tag99.xml"/><Relationship Id="rId7" Type="http://schemas.openxmlformats.org/officeDocument/2006/relationships/tags" Target="../tags/tag98.xml"/><Relationship Id="rId6" Type="http://schemas.openxmlformats.org/officeDocument/2006/relationships/image" Target="../media/image6.png"/><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image" Target="../media/image4.png"/><Relationship Id="rId2" Type="http://schemas.openxmlformats.org/officeDocument/2006/relationships/tags" Target="../tags/tag95.xml"/><Relationship Id="rId11" Type="http://schemas.openxmlformats.org/officeDocument/2006/relationships/tags" Target="../tags/tag102.xml"/><Relationship Id="rId10" Type="http://schemas.openxmlformats.org/officeDocument/2006/relationships/tags" Target="../tags/tag101.xm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9" Type="http://schemas.openxmlformats.org/officeDocument/2006/relationships/tags" Target="../tags/tag109.xml"/><Relationship Id="rId8" Type="http://schemas.openxmlformats.org/officeDocument/2006/relationships/tags" Target="../tags/tag108.xml"/><Relationship Id="rId7" Type="http://schemas.openxmlformats.org/officeDocument/2006/relationships/tags" Target="../tags/tag107.xml"/><Relationship Id="rId6" Type="http://schemas.openxmlformats.org/officeDocument/2006/relationships/tags" Target="../tags/tag106.xml"/><Relationship Id="rId5" Type="http://schemas.openxmlformats.org/officeDocument/2006/relationships/tags" Target="../tags/tag105.xml"/><Relationship Id="rId4" Type="http://schemas.openxmlformats.org/officeDocument/2006/relationships/tags" Target="../tags/tag104.xml"/><Relationship Id="rId3" Type="http://schemas.openxmlformats.org/officeDocument/2006/relationships/image" Target="../media/image4.png"/><Relationship Id="rId2" Type="http://schemas.openxmlformats.org/officeDocument/2006/relationships/tags" Target="../tags/tag103.xml"/><Relationship Id="rId10" Type="http://schemas.openxmlformats.org/officeDocument/2006/relationships/tags" Target="../tags/tag110.xm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9" Type="http://schemas.openxmlformats.org/officeDocument/2006/relationships/tags" Target="../tags/tag117.xml"/><Relationship Id="rId8" Type="http://schemas.openxmlformats.org/officeDocument/2006/relationships/tags" Target="../tags/tag116.xml"/><Relationship Id="rId7" Type="http://schemas.openxmlformats.org/officeDocument/2006/relationships/tags" Target="../tags/tag115.xml"/><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image" Target="../media/image4.png"/><Relationship Id="rId2" Type="http://schemas.openxmlformats.org/officeDocument/2006/relationships/tags" Target="../tags/tag111.xml"/><Relationship Id="rId10" Type="http://schemas.openxmlformats.org/officeDocument/2006/relationships/tags" Target="../tags/tag118.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image" Target="../media/image6.png"/><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image" Target="../media/image4.png"/><Relationship Id="rId2" Type="http://schemas.openxmlformats.org/officeDocument/2006/relationships/tags" Target="../tags/tag119.xml"/><Relationship Id="rId12" Type="http://schemas.openxmlformats.org/officeDocument/2006/relationships/tags" Target="../tags/tag12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9" Type="http://schemas.openxmlformats.org/officeDocument/2006/relationships/tags" Target="../tags/tag134.xml"/><Relationship Id="rId8" Type="http://schemas.openxmlformats.org/officeDocument/2006/relationships/tags" Target="../tags/tag133.xml"/><Relationship Id="rId7" Type="http://schemas.openxmlformats.org/officeDocument/2006/relationships/tags" Target="../tags/tag132.xml"/><Relationship Id="rId6" Type="http://schemas.openxmlformats.org/officeDocument/2006/relationships/tags" Target="../tags/tag131.xml"/><Relationship Id="rId5" Type="http://schemas.openxmlformats.org/officeDocument/2006/relationships/tags" Target="../tags/tag130.xml"/><Relationship Id="rId4" Type="http://schemas.openxmlformats.org/officeDocument/2006/relationships/tags" Target="../tags/tag129.xml"/><Relationship Id="rId3" Type="http://schemas.openxmlformats.org/officeDocument/2006/relationships/image" Target="../media/image4.png"/><Relationship Id="rId2" Type="http://schemas.openxmlformats.org/officeDocument/2006/relationships/tags" Target="../tags/tag128.xml"/><Relationship Id="rId12" Type="http://schemas.openxmlformats.org/officeDocument/2006/relationships/tags" Target="../tags/tag137.xml"/><Relationship Id="rId11" Type="http://schemas.openxmlformats.org/officeDocument/2006/relationships/tags" Target="../tags/tag136.xml"/><Relationship Id="rId10" Type="http://schemas.openxmlformats.org/officeDocument/2006/relationships/tags" Target="../tags/tag135.xml"/><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9" Type="http://schemas.openxmlformats.org/officeDocument/2006/relationships/tags" Target="../tags/tag143.xml"/><Relationship Id="rId8" Type="http://schemas.openxmlformats.org/officeDocument/2006/relationships/tags" Target="../tags/tag142.xml"/><Relationship Id="rId7" Type="http://schemas.openxmlformats.org/officeDocument/2006/relationships/tags" Target="../tags/tag141.xml"/><Relationship Id="rId6" Type="http://schemas.openxmlformats.org/officeDocument/2006/relationships/image" Target="../media/image6.png"/><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image" Target="../media/image4.png"/><Relationship Id="rId2" Type="http://schemas.openxmlformats.org/officeDocument/2006/relationships/tags" Target="../tags/tag138.xml"/><Relationship Id="rId11" Type="http://schemas.openxmlformats.org/officeDocument/2006/relationships/tags" Target="../tags/tag145.xml"/><Relationship Id="rId10" Type="http://schemas.openxmlformats.org/officeDocument/2006/relationships/tags" Target="../tags/tag144.xml"/><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9" Type="http://schemas.openxmlformats.org/officeDocument/2006/relationships/tags" Target="../tags/tag156.xml"/><Relationship Id="rId8" Type="http://schemas.openxmlformats.org/officeDocument/2006/relationships/tags" Target="../tags/tag155.xml"/><Relationship Id="rId7" Type="http://schemas.openxmlformats.org/officeDocument/2006/relationships/image" Target="../media/image3.png"/><Relationship Id="rId6" Type="http://schemas.openxmlformats.org/officeDocument/2006/relationships/tags" Target="../tags/tag154.xml"/><Relationship Id="rId5" Type="http://schemas.openxmlformats.org/officeDocument/2006/relationships/image" Target="../media/image2.png"/><Relationship Id="rId4" Type="http://schemas.openxmlformats.org/officeDocument/2006/relationships/tags" Target="../tags/tag153.xml"/><Relationship Id="rId3" Type="http://schemas.openxmlformats.org/officeDocument/2006/relationships/image" Target="../media/image1.png"/><Relationship Id="rId2" Type="http://schemas.openxmlformats.org/officeDocument/2006/relationships/tags" Target="../tags/tag152.xml"/><Relationship Id="rId15" Type="http://schemas.openxmlformats.org/officeDocument/2006/relationships/tags" Target="../tags/tag162.xml"/><Relationship Id="rId14" Type="http://schemas.openxmlformats.org/officeDocument/2006/relationships/tags" Target="../tags/tag161.xml"/><Relationship Id="rId13" Type="http://schemas.openxmlformats.org/officeDocument/2006/relationships/tags" Target="../tags/tag160.xml"/><Relationship Id="rId12" Type="http://schemas.openxmlformats.org/officeDocument/2006/relationships/tags" Target="../tags/tag159.xml"/><Relationship Id="rId11" Type="http://schemas.openxmlformats.org/officeDocument/2006/relationships/tags" Target="../tags/tag158.xml"/><Relationship Id="rId10" Type="http://schemas.openxmlformats.org/officeDocument/2006/relationships/tags" Target="../tags/tag157.xml"/><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9" Type="http://schemas.openxmlformats.org/officeDocument/2006/relationships/tags" Target="../tags/tag167.xml"/><Relationship Id="rId8" Type="http://schemas.openxmlformats.org/officeDocument/2006/relationships/tags" Target="../tags/tag166.xml"/><Relationship Id="rId7" Type="http://schemas.openxmlformats.org/officeDocument/2006/relationships/image" Target="../media/image6.png"/><Relationship Id="rId6" Type="http://schemas.openxmlformats.org/officeDocument/2006/relationships/tags" Target="../tags/tag165.xml"/><Relationship Id="rId5" Type="http://schemas.openxmlformats.org/officeDocument/2006/relationships/image" Target="../media/image5.png"/><Relationship Id="rId4" Type="http://schemas.openxmlformats.org/officeDocument/2006/relationships/tags" Target="../tags/tag164.xml"/><Relationship Id="rId3" Type="http://schemas.openxmlformats.org/officeDocument/2006/relationships/image" Target="../media/image4.png"/><Relationship Id="rId2" Type="http://schemas.openxmlformats.org/officeDocument/2006/relationships/tags" Target="../tags/tag163.xml"/><Relationship Id="rId12" Type="http://schemas.openxmlformats.org/officeDocument/2006/relationships/tags" Target="../tags/tag170.xml"/><Relationship Id="rId11" Type="http://schemas.openxmlformats.org/officeDocument/2006/relationships/tags" Target="../tags/tag169.xml"/><Relationship Id="rId10" Type="http://schemas.openxmlformats.org/officeDocument/2006/relationships/tags" Target="../tags/tag168.xml"/><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9" Type="http://schemas.openxmlformats.org/officeDocument/2006/relationships/tags" Target="../tags/tag176.xml"/><Relationship Id="rId8" Type="http://schemas.openxmlformats.org/officeDocument/2006/relationships/tags" Target="../tags/tag175.xml"/><Relationship Id="rId7" Type="http://schemas.openxmlformats.org/officeDocument/2006/relationships/tags" Target="../tags/tag174.xml"/><Relationship Id="rId6" Type="http://schemas.openxmlformats.org/officeDocument/2006/relationships/tags" Target="../tags/tag173.xml"/><Relationship Id="rId5" Type="http://schemas.openxmlformats.org/officeDocument/2006/relationships/image" Target="../media/image8.png"/><Relationship Id="rId4" Type="http://schemas.openxmlformats.org/officeDocument/2006/relationships/tags" Target="../tags/tag172.xml"/><Relationship Id="rId3" Type="http://schemas.openxmlformats.org/officeDocument/2006/relationships/image" Target="../media/image7.png"/><Relationship Id="rId2" Type="http://schemas.openxmlformats.org/officeDocument/2006/relationships/tags" Target="../tags/tag171.xml"/><Relationship Id="rId11" Type="http://schemas.openxmlformats.org/officeDocument/2006/relationships/tags" Target="../tags/tag178.xml"/><Relationship Id="rId10" Type="http://schemas.openxmlformats.org/officeDocument/2006/relationships/tags" Target="../tags/tag177.xml"/><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9" Type="http://schemas.openxmlformats.org/officeDocument/2006/relationships/tags" Target="../tags/tag183.xml"/><Relationship Id="rId8" Type="http://schemas.openxmlformats.org/officeDocument/2006/relationships/tags" Target="../tags/tag182.xml"/><Relationship Id="rId7" Type="http://schemas.openxmlformats.org/officeDocument/2006/relationships/image" Target="../media/image6.png"/><Relationship Id="rId6" Type="http://schemas.openxmlformats.org/officeDocument/2006/relationships/tags" Target="../tags/tag181.xml"/><Relationship Id="rId5" Type="http://schemas.openxmlformats.org/officeDocument/2006/relationships/image" Target="../media/image5.png"/><Relationship Id="rId4" Type="http://schemas.openxmlformats.org/officeDocument/2006/relationships/tags" Target="../tags/tag180.xml"/><Relationship Id="rId3" Type="http://schemas.openxmlformats.org/officeDocument/2006/relationships/image" Target="../media/image4.png"/><Relationship Id="rId2" Type="http://schemas.openxmlformats.org/officeDocument/2006/relationships/tags" Target="../tags/tag179.xml"/><Relationship Id="rId13" Type="http://schemas.openxmlformats.org/officeDocument/2006/relationships/tags" Target="../tags/tag187.xml"/><Relationship Id="rId12" Type="http://schemas.openxmlformats.org/officeDocument/2006/relationships/tags" Target="../tags/tag186.xml"/><Relationship Id="rId11" Type="http://schemas.openxmlformats.org/officeDocument/2006/relationships/tags" Target="../tags/tag185.xml"/><Relationship Id="rId10" Type="http://schemas.openxmlformats.org/officeDocument/2006/relationships/tags" Target="../tags/tag184.xml"/><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9" Type="http://schemas.openxmlformats.org/officeDocument/2006/relationships/tags" Target="../tags/tag192.xml"/><Relationship Id="rId8" Type="http://schemas.openxmlformats.org/officeDocument/2006/relationships/tags" Target="../tags/tag191.xml"/><Relationship Id="rId7" Type="http://schemas.openxmlformats.org/officeDocument/2006/relationships/image" Target="../media/image6.png"/><Relationship Id="rId6" Type="http://schemas.openxmlformats.org/officeDocument/2006/relationships/tags" Target="../tags/tag190.xml"/><Relationship Id="rId5" Type="http://schemas.openxmlformats.org/officeDocument/2006/relationships/image" Target="../media/image5.png"/><Relationship Id="rId4" Type="http://schemas.openxmlformats.org/officeDocument/2006/relationships/tags" Target="../tags/tag189.xml"/><Relationship Id="rId3" Type="http://schemas.openxmlformats.org/officeDocument/2006/relationships/image" Target="../media/image4.png"/><Relationship Id="rId2" Type="http://schemas.openxmlformats.org/officeDocument/2006/relationships/tags" Target="../tags/tag188.xml"/><Relationship Id="rId15" Type="http://schemas.openxmlformats.org/officeDocument/2006/relationships/tags" Target="../tags/tag198.xml"/><Relationship Id="rId14" Type="http://schemas.openxmlformats.org/officeDocument/2006/relationships/tags" Target="../tags/tag197.xml"/><Relationship Id="rId13" Type="http://schemas.openxmlformats.org/officeDocument/2006/relationships/tags" Target="../tags/tag196.xml"/><Relationship Id="rId12" Type="http://schemas.openxmlformats.org/officeDocument/2006/relationships/tags" Target="../tags/tag195.xml"/><Relationship Id="rId11" Type="http://schemas.openxmlformats.org/officeDocument/2006/relationships/tags" Target="../tags/tag194.xml"/><Relationship Id="rId10" Type="http://schemas.openxmlformats.org/officeDocument/2006/relationships/tags" Target="../tags/tag193.xml"/><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9" Type="http://schemas.openxmlformats.org/officeDocument/2006/relationships/tags" Target="../tags/tag204.xml"/><Relationship Id="rId8" Type="http://schemas.openxmlformats.org/officeDocument/2006/relationships/tags" Target="../tags/tag203.xml"/><Relationship Id="rId7" Type="http://schemas.openxmlformats.org/officeDocument/2006/relationships/tags" Target="../tags/tag202.xml"/><Relationship Id="rId6" Type="http://schemas.openxmlformats.org/officeDocument/2006/relationships/tags" Target="../tags/tag201.xml"/><Relationship Id="rId5" Type="http://schemas.openxmlformats.org/officeDocument/2006/relationships/image" Target="../media/image9.png"/><Relationship Id="rId4" Type="http://schemas.openxmlformats.org/officeDocument/2006/relationships/tags" Target="../tags/tag200.xml"/><Relationship Id="rId3" Type="http://schemas.openxmlformats.org/officeDocument/2006/relationships/image" Target="../media/image4.png"/><Relationship Id="rId2" Type="http://schemas.openxmlformats.org/officeDocument/2006/relationships/tags" Target="../tags/tag199.xml"/><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4" Type="http://schemas.openxmlformats.org/officeDocument/2006/relationships/tags" Target="../tags/tag207.xml"/><Relationship Id="rId3" Type="http://schemas.openxmlformats.org/officeDocument/2006/relationships/tags" Target="../tags/tag206.xml"/><Relationship Id="rId2" Type="http://schemas.openxmlformats.org/officeDocument/2006/relationships/tags" Target="../tags/tag205.xml"/><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9" Type="http://schemas.openxmlformats.org/officeDocument/2006/relationships/tags" Target="../tags/tag212.xml"/><Relationship Id="rId8" Type="http://schemas.openxmlformats.org/officeDocument/2006/relationships/tags" Target="../tags/tag211.xml"/><Relationship Id="rId7" Type="http://schemas.openxmlformats.org/officeDocument/2006/relationships/image" Target="../media/image6.png"/><Relationship Id="rId6" Type="http://schemas.openxmlformats.org/officeDocument/2006/relationships/tags" Target="../tags/tag210.xml"/><Relationship Id="rId5" Type="http://schemas.openxmlformats.org/officeDocument/2006/relationships/image" Target="../media/image5.png"/><Relationship Id="rId4" Type="http://schemas.openxmlformats.org/officeDocument/2006/relationships/tags" Target="../tags/tag209.xml"/><Relationship Id="rId3" Type="http://schemas.openxmlformats.org/officeDocument/2006/relationships/image" Target="../media/image4.png"/><Relationship Id="rId2" Type="http://schemas.openxmlformats.org/officeDocument/2006/relationships/tags" Target="../tags/tag208.xml"/><Relationship Id="rId13" Type="http://schemas.openxmlformats.org/officeDocument/2006/relationships/tags" Target="../tags/tag216.xml"/><Relationship Id="rId12" Type="http://schemas.openxmlformats.org/officeDocument/2006/relationships/tags" Target="../tags/tag215.xml"/><Relationship Id="rId11" Type="http://schemas.openxmlformats.org/officeDocument/2006/relationships/tags" Target="../tags/tag214.xml"/><Relationship Id="rId10" Type="http://schemas.openxmlformats.org/officeDocument/2006/relationships/tags" Target="../tags/tag213.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9" Type="http://schemas.openxmlformats.org/officeDocument/2006/relationships/tags" Target="../tags/tag221.xml"/><Relationship Id="rId8" Type="http://schemas.openxmlformats.org/officeDocument/2006/relationships/tags" Target="../tags/tag220.xml"/><Relationship Id="rId7" Type="http://schemas.openxmlformats.org/officeDocument/2006/relationships/image" Target="../media/image6.png"/><Relationship Id="rId6" Type="http://schemas.openxmlformats.org/officeDocument/2006/relationships/tags" Target="../tags/tag219.xml"/><Relationship Id="rId5" Type="http://schemas.openxmlformats.org/officeDocument/2006/relationships/image" Target="../media/image5.png"/><Relationship Id="rId4" Type="http://schemas.openxmlformats.org/officeDocument/2006/relationships/tags" Target="../tags/tag218.xml"/><Relationship Id="rId3" Type="http://schemas.openxmlformats.org/officeDocument/2006/relationships/image" Target="../media/image4.png"/><Relationship Id="rId2" Type="http://schemas.openxmlformats.org/officeDocument/2006/relationships/tags" Target="../tags/tag217.xml"/><Relationship Id="rId12" Type="http://schemas.openxmlformats.org/officeDocument/2006/relationships/tags" Target="../tags/tag224.xml"/><Relationship Id="rId11" Type="http://schemas.openxmlformats.org/officeDocument/2006/relationships/tags" Target="../tags/tag223.xml"/><Relationship Id="rId10" Type="http://schemas.openxmlformats.org/officeDocument/2006/relationships/tags" Target="../tags/tag222.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229.xml"/><Relationship Id="rId8" Type="http://schemas.openxmlformats.org/officeDocument/2006/relationships/tags" Target="../tags/tag228.xml"/><Relationship Id="rId7" Type="http://schemas.openxmlformats.org/officeDocument/2006/relationships/image" Target="../media/image6.png"/><Relationship Id="rId6" Type="http://schemas.openxmlformats.org/officeDocument/2006/relationships/tags" Target="../tags/tag227.xml"/><Relationship Id="rId5" Type="http://schemas.openxmlformats.org/officeDocument/2006/relationships/image" Target="../media/image5.png"/><Relationship Id="rId4" Type="http://schemas.openxmlformats.org/officeDocument/2006/relationships/tags" Target="../tags/tag226.xml"/><Relationship Id="rId3" Type="http://schemas.openxmlformats.org/officeDocument/2006/relationships/image" Target="../media/image4.png"/><Relationship Id="rId2" Type="http://schemas.openxmlformats.org/officeDocument/2006/relationships/tags" Target="../tags/tag225.xml"/><Relationship Id="rId11" Type="http://schemas.openxmlformats.org/officeDocument/2006/relationships/tags" Target="../tags/tag231.xml"/><Relationship Id="rId10" Type="http://schemas.openxmlformats.org/officeDocument/2006/relationships/tags" Target="../tags/tag230.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tags" Target="../tags/tag237.xml"/><Relationship Id="rId8" Type="http://schemas.openxmlformats.org/officeDocument/2006/relationships/tags" Target="../tags/tag236.xml"/><Relationship Id="rId7" Type="http://schemas.openxmlformats.org/officeDocument/2006/relationships/tags" Target="../tags/tag235.xml"/><Relationship Id="rId6" Type="http://schemas.openxmlformats.org/officeDocument/2006/relationships/tags" Target="../tags/tag234.xml"/><Relationship Id="rId5" Type="http://schemas.openxmlformats.org/officeDocument/2006/relationships/image" Target="../media/image11.png"/><Relationship Id="rId4" Type="http://schemas.openxmlformats.org/officeDocument/2006/relationships/tags" Target="../tags/tag233.xml"/><Relationship Id="rId3" Type="http://schemas.openxmlformats.org/officeDocument/2006/relationships/image" Target="../media/image10.png"/><Relationship Id="rId2" Type="http://schemas.openxmlformats.org/officeDocument/2006/relationships/tags" Target="../tags/tag232.xml"/><Relationship Id="rId11" Type="http://schemas.openxmlformats.org/officeDocument/2006/relationships/tags" Target="../tags/tag239.xml"/><Relationship Id="rId10" Type="http://schemas.openxmlformats.org/officeDocument/2006/relationships/tags" Target="../tags/tag238.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244.xml"/><Relationship Id="rId8" Type="http://schemas.openxmlformats.org/officeDocument/2006/relationships/tags" Target="../tags/tag243.xml"/><Relationship Id="rId7" Type="http://schemas.openxmlformats.org/officeDocument/2006/relationships/image" Target="../media/image6.png"/><Relationship Id="rId6" Type="http://schemas.openxmlformats.org/officeDocument/2006/relationships/tags" Target="../tags/tag242.xml"/><Relationship Id="rId5" Type="http://schemas.openxmlformats.org/officeDocument/2006/relationships/image" Target="../media/image5.png"/><Relationship Id="rId4" Type="http://schemas.openxmlformats.org/officeDocument/2006/relationships/tags" Target="../tags/tag241.xml"/><Relationship Id="rId3" Type="http://schemas.openxmlformats.org/officeDocument/2006/relationships/image" Target="../media/image4.png"/><Relationship Id="rId2" Type="http://schemas.openxmlformats.org/officeDocument/2006/relationships/tags" Target="../tags/tag240.xml"/><Relationship Id="rId11" Type="http://schemas.openxmlformats.org/officeDocument/2006/relationships/tags" Target="../tags/tag246.xml"/><Relationship Id="rId10" Type="http://schemas.openxmlformats.org/officeDocument/2006/relationships/tags" Target="../tags/tag245.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9" Type="http://schemas.openxmlformats.org/officeDocument/2006/relationships/tags" Target="../tags/tag252.xml"/><Relationship Id="rId8" Type="http://schemas.openxmlformats.org/officeDocument/2006/relationships/tags" Target="../tags/tag251.xml"/><Relationship Id="rId7" Type="http://schemas.openxmlformats.org/officeDocument/2006/relationships/tags" Target="../tags/tag250.xml"/><Relationship Id="rId6" Type="http://schemas.openxmlformats.org/officeDocument/2006/relationships/image" Target="../media/image6.png"/><Relationship Id="rId5" Type="http://schemas.openxmlformats.org/officeDocument/2006/relationships/tags" Target="../tags/tag249.xml"/><Relationship Id="rId4" Type="http://schemas.openxmlformats.org/officeDocument/2006/relationships/tags" Target="../tags/tag248.xml"/><Relationship Id="rId3" Type="http://schemas.openxmlformats.org/officeDocument/2006/relationships/image" Target="../media/image4.png"/><Relationship Id="rId2" Type="http://schemas.openxmlformats.org/officeDocument/2006/relationships/tags" Target="../tags/tag247.xml"/><Relationship Id="rId11" Type="http://schemas.openxmlformats.org/officeDocument/2006/relationships/tags" Target="../tags/tag254.xml"/><Relationship Id="rId10" Type="http://schemas.openxmlformats.org/officeDocument/2006/relationships/tags" Target="../tags/tag253.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9" Type="http://schemas.openxmlformats.org/officeDocument/2006/relationships/tags" Target="../tags/tag261.xml"/><Relationship Id="rId8" Type="http://schemas.openxmlformats.org/officeDocument/2006/relationships/tags" Target="../tags/tag260.xml"/><Relationship Id="rId7" Type="http://schemas.openxmlformats.org/officeDocument/2006/relationships/tags" Target="../tags/tag259.xml"/><Relationship Id="rId6" Type="http://schemas.openxmlformats.org/officeDocument/2006/relationships/tags" Target="../tags/tag258.xml"/><Relationship Id="rId5" Type="http://schemas.openxmlformats.org/officeDocument/2006/relationships/tags" Target="../tags/tag257.xml"/><Relationship Id="rId4" Type="http://schemas.openxmlformats.org/officeDocument/2006/relationships/tags" Target="../tags/tag256.xml"/><Relationship Id="rId3" Type="http://schemas.openxmlformats.org/officeDocument/2006/relationships/image" Target="../media/image4.png"/><Relationship Id="rId2" Type="http://schemas.openxmlformats.org/officeDocument/2006/relationships/tags" Target="../tags/tag255.xml"/><Relationship Id="rId10" Type="http://schemas.openxmlformats.org/officeDocument/2006/relationships/tags" Target="../tags/tag262.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9" Type="http://schemas.openxmlformats.org/officeDocument/2006/relationships/tags" Target="../tags/tag269.xml"/><Relationship Id="rId8" Type="http://schemas.openxmlformats.org/officeDocument/2006/relationships/tags" Target="../tags/tag268.xml"/><Relationship Id="rId7" Type="http://schemas.openxmlformats.org/officeDocument/2006/relationships/tags" Target="../tags/tag267.xml"/><Relationship Id="rId6" Type="http://schemas.openxmlformats.org/officeDocument/2006/relationships/tags" Target="../tags/tag266.xml"/><Relationship Id="rId5" Type="http://schemas.openxmlformats.org/officeDocument/2006/relationships/tags" Target="../tags/tag265.xml"/><Relationship Id="rId4" Type="http://schemas.openxmlformats.org/officeDocument/2006/relationships/tags" Target="../tags/tag264.xml"/><Relationship Id="rId3" Type="http://schemas.openxmlformats.org/officeDocument/2006/relationships/image" Target="../media/image4.png"/><Relationship Id="rId2" Type="http://schemas.openxmlformats.org/officeDocument/2006/relationships/tags" Target="../tags/tag263.xml"/><Relationship Id="rId10" Type="http://schemas.openxmlformats.org/officeDocument/2006/relationships/tags" Target="../tags/tag270.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9" Type="http://schemas.openxmlformats.org/officeDocument/2006/relationships/tags" Target="../tags/tag276.xml"/><Relationship Id="rId8" Type="http://schemas.openxmlformats.org/officeDocument/2006/relationships/tags" Target="../tags/tag275.xml"/><Relationship Id="rId7" Type="http://schemas.openxmlformats.org/officeDocument/2006/relationships/tags" Target="../tags/tag274.xml"/><Relationship Id="rId6" Type="http://schemas.openxmlformats.org/officeDocument/2006/relationships/image" Target="../media/image6.png"/><Relationship Id="rId5" Type="http://schemas.openxmlformats.org/officeDocument/2006/relationships/tags" Target="../tags/tag273.xml"/><Relationship Id="rId4" Type="http://schemas.openxmlformats.org/officeDocument/2006/relationships/tags" Target="../tags/tag272.xml"/><Relationship Id="rId3" Type="http://schemas.openxmlformats.org/officeDocument/2006/relationships/image" Target="../media/image4.png"/><Relationship Id="rId2" Type="http://schemas.openxmlformats.org/officeDocument/2006/relationships/tags" Target="../tags/tag271.xml"/><Relationship Id="rId12" Type="http://schemas.openxmlformats.org/officeDocument/2006/relationships/tags" Target="../tags/tag279.xml"/><Relationship Id="rId11" Type="http://schemas.openxmlformats.org/officeDocument/2006/relationships/tags" Target="../tags/tag278.xml"/><Relationship Id="rId10" Type="http://schemas.openxmlformats.org/officeDocument/2006/relationships/tags" Target="../tags/tag277.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9" Type="http://schemas.openxmlformats.org/officeDocument/2006/relationships/tags" Target="../tags/tag286.xml"/><Relationship Id="rId8" Type="http://schemas.openxmlformats.org/officeDocument/2006/relationships/tags" Target="../tags/tag285.xml"/><Relationship Id="rId7" Type="http://schemas.openxmlformats.org/officeDocument/2006/relationships/tags" Target="../tags/tag284.xml"/><Relationship Id="rId6" Type="http://schemas.openxmlformats.org/officeDocument/2006/relationships/tags" Target="../tags/tag283.xml"/><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image" Target="../media/image4.png"/><Relationship Id="rId2" Type="http://schemas.openxmlformats.org/officeDocument/2006/relationships/tags" Target="../tags/tag280.xml"/><Relationship Id="rId12" Type="http://schemas.openxmlformats.org/officeDocument/2006/relationships/tags" Target="../tags/tag289.xml"/><Relationship Id="rId11" Type="http://schemas.openxmlformats.org/officeDocument/2006/relationships/tags" Target="../tags/tag288.xml"/><Relationship Id="rId10" Type="http://schemas.openxmlformats.org/officeDocument/2006/relationships/tags" Target="../tags/tag287.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9" Type="http://schemas.openxmlformats.org/officeDocument/2006/relationships/tags" Target="../tags/tag295.xml"/><Relationship Id="rId8" Type="http://schemas.openxmlformats.org/officeDocument/2006/relationships/tags" Target="../tags/tag294.xml"/><Relationship Id="rId7" Type="http://schemas.openxmlformats.org/officeDocument/2006/relationships/tags" Target="../tags/tag293.xml"/><Relationship Id="rId6" Type="http://schemas.openxmlformats.org/officeDocument/2006/relationships/image" Target="../media/image6.png"/><Relationship Id="rId5" Type="http://schemas.openxmlformats.org/officeDocument/2006/relationships/tags" Target="../tags/tag292.xml"/><Relationship Id="rId4" Type="http://schemas.openxmlformats.org/officeDocument/2006/relationships/tags" Target="../tags/tag291.xml"/><Relationship Id="rId3" Type="http://schemas.openxmlformats.org/officeDocument/2006/relationships/image" Target="../media/image4.png"/><Relationship Id="rId2" Type="http://schemas.openxmlformats.org/officeDocument/2006/relationships/tags" Target="../tags/tag290.xml"/><Relationship Id="rId11" Type="http://schemas.openxmlformats.org/officeDocument/2006/relationships/tags" Target="../tags/tag297.xml"/><Relationship Id="rId10" Type="http://schemas.openxmlformats.org/officeDocument/2006/relationships/tags" Target="../tags/tag296.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3" name="图片 2" descr="封面背景-tuya-tuya-tuya-tuya"/>
          <p:cNvPicPr>
            <a:picLocks noChangeAspect="1"/>
          </p:cNvPicPr>
          <p:nvPr>
            <p:custDataLst>
              <p:tags r:id="rId2"/>
            </p:custDataLst>
          </p:nvPr>
        </p:nvPicPr>
        <p:blipFill>
          <a:blip r:embed="rId3"/>
          <a:stretch>
            <a:fillRect/>
          </a:stretch>
        </p:blipFill>
        <p:spPr>
          <a:xfrm>
            <a:off x="0" y="0"/>
            <a:ext cx="12192000" cy="6858000"/>
          </a:xfrm>
          <a:prstGeom prst="rect">
            <a:avLst/>
          </a:prstGeom>
        </p:spPr>
      </p:pic>
      <p:pic>
        <p:nvPicPr>
          <p:cNvPr id="5" name="图片 4" descr="封面装饰02"/>
          <p:cNvPicPr>
            <a:picLocks noChangeAspect="1"/>
          </p:cNvPicPr>
          <p:nvPr>
            <p:custDataLst>
              <p:tags r:id="rId4"/>
            </p:custDataLst>
          </p:nvPr>
        </p:nvPicPr>
        <p:blipFill>
          <a:blip r:embed="rId5"/>
          <a:stretch>
            <a:fillRect/>
          </a:stretch>
        </p:blipFill>
        <p:spPr>
          <a:xfrm>
            <a:off x="0" y="3505835"/>
            <a:ext cx="5016820" cy="3352165"/>
          </a:xfrm>
          <a:prstGeom prst="rect">
            <a:avLst/>
          </a:prstGeom>
        </p:spPr>
      </p:pic>
      <p:pic>
        <p:nvPicPr>
          <p:cNvPr id="7" name="图片 6" descr="封面装饰01"/>
          <p:cNvPicPr>
            <a:picLocks noChangeAspect="1"/>
          </p:cNvPicPr>
          <p:nvPr>
            <p:custDataLst>
              <p:tags r:id="rId6"/>
            </p:custDataLst>
          </p:nvPr>
        </p:nvPicPr>
        <p:blipFill>
          <a:blip r:embed="rId7"/>
          <a:stretch>
            <a:fillRect/>
          </a:stretch>
        </p:blipFill>
        <p:spPr>
          <a:xfrm>
            <a:off x="8750300" y="0"/>
            <a:ext cx="3441700" cy="3048000"/>
          </a:xfrm>
          <a:prstGeom prst="rect">
            <a:avLst/>
          </a:prstGeom>
        </p:spPr>
      </p:pic>
      <p:sp>
        <p:nvSpPr>
          <p:cNvPr id="16" name="日期占位符 15"/>
          <p:cNvSpPr>
            <a:spLocks noGrp="1"/>
          </p:cNvSpPr>
          <p:nvPr>
            <p:ph type="dt" sz="half" idx="10"/>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2" name="椭圆 1"/>
          <p:cNvSpPr/>
          <p:nvPr>
            <p:custDataLst>
              <p:tags r:id="rId11"/>
            </p:custDataLst>
          </p:nvPr>
        </p:nvSpPr>
        <p:spPr>
          <a:xfrm>
            <a:off x="6046467" y="4013490"/>
            <a:ext cx="99060" cy="99060"/>
          </a:xfrm>
          <a:prstGeom prst="ellipse">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4" name="标题 7"/>
          <p:cNvSpPr/>
          <p:nvPr>
            <p:ph type="ctrTitle" idx="2" hasCustomPrompt="1"/>
            <p:custDataLst>
              <p:tags r:id="rId12"/>
            </p:custDataLst>
          </p:nvPr>
        </p:nvSpPr>
        <p:spPr>
          <a:xfrm>
            <a:off x="1514529" y="2144072"/>
            <a:ext cx="9162935" cy="814705"/>
          </a:xfrm>
          <a:noFill/>
        </p:spPr>
        <p:txBody>
          <a:bodyPr vert="horz" wrap="square" lIns="101600" tIns="38100" rIns="76200" bIns="38100" rtlCol="0" anchor="t" anchorCtr="0">
            <a:normAutofit/>
          </a:bodyPr>
          <a:lstStyle>
            <a:lvl1pPr marL="0" marR="0" algn="ctr" defTabSz="914400" rtl="0" eaLnBrk="1" fontAlgn="auto" latinLnBrk="0" hangingPunct="1">
              <a:lnSpc>
                <a:spcPct val="100000"/>
              </a:lnSpc>
              <a:spcBef>
                <a:spcPct val="0"/>
              </a:spcBef>
              <a:buClrTx/>
              <a:buSzTx/>
              <a:buFontTx/>
              <a:buNone/>
              <a:defRPr kumimoji="0" lang="zh-CN" altLang="en-US" sz="4100" b="1" i="0" u="none" strike="noStrike" kern="1200" cap="none" spc="0" normalizeH="0" baseline="0" noProof="1" dirty="0">
                <a:solidFill>
                  <a:schemeClr val="lt1"/>
                </a:solidFill>
                <a:uFillTx/>
                <a:latin typeface="Arial" panose="020B0604020202020204" pitchFamily="34" charset="0"/>
                <a:ea typeface="汉仪金陵刻经 W" panose="00020600040101010101" charset="-122"/>
                <a:cs typeface="+mn-cs"/>
              </a:defRPr>
            </a:lvl1pPr>
          </a:lstStyle>
          <a:p>
            <a:pPr lvl="0"/>
            <a:r>
              <a:rPr>
                <a:sym typeface="+mn-ea"/>
              </a:rPr>
              <a:t>编辑标题</a:t>
            </a:r>
            <a:endParaRPr>
              <a:sym typeface="+mn-ea"/>
            </a:endParaRPr>
          </a:p>
        </p:txBody>
      </p:sp>
      <p:sp>
        <p:nvSpPr>
          <p:cNvPr id="6" name="文本占位符 8"/>
          <p:cNvSpPr/>
          <p:nvPr>
            <p:ph type="body" idx="3" hasCustomPrompt="1"/>
            <p:custDataLst>
              <p:tags r:id="rId13"/>
            </p:custDataLst>
          </p:nvPr>
        </p:nvSpPr>
        <p:spPr>
          <a:xfrm>
            <a:off x="1514529" y="2986182"/>
            <a:ext cx="9162935" cy="835562"/>
          </a:xfrm>
        </p:spPr>
        <p:txBody>
          <a:bodyPr vert="horz" wrap="square" lIns="101600" tIns="0" rIns="82550" bIns="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1600" b="0"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
        <p:nvSpPr>
          <p:cNvPr id="8" name="文本占位符 9"/>
          <p:cNvSpPr/>
          <p:nvPr>
            <p:ph type="body" idx="4" hasCustomPrompt="1"/>
            <p:custDataLst>
              <p:tags r:id="rId14"/>
            </p:custDataLst>
          </p:nvPr>
        </p:nvSpPr>
        <p:spPr>
          <a:xfrm>
            <a:off x="2172332" y="3878354"/>
            <a:ext cx="3685869" cy="835562"/>
          </a:xfrm>
          <a:noFill/>
        </p:spPr>
        <p:txBody>
          <a:bodyPr vert="horz" wrap="square" lIns="101600" tIns="0" rIns="82550" bIns="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2000" b="0" i="0" u="none" strike="noStrike" kern="1200" cap="none" spc="0" normalizeH="0" baseline="0" noProof="1" dirty="0">
                <a:solidFill>
                  <a:schemeClr val="lt1"/>
                </a:solidFill>
                <a:uFillTx/>
                <a:latin typeface="Arial" panose="020B0604020202020204" pitchFamily="34" charset="0"/>
                <a:ea typeface="汉仪金陵刻经 W"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
        <p:nvSpPr>
          <p:cNvPr id="9" name="文本占位符 10"/>
          <p:cNvSpPr/>
          <p:nvPr>
            <p:ph type="body" idx="5" hasCustomPrompt="1"/>
            <p:custDataLst>
              <p:tags r:id="rId15"/>
            </p:custDataLst>
          </p:nvPr>
        </p:nvSpPr>
        <p:spPr>
          <a:xfrm>
            <a:off x="6333794" y="3878354"/>
            <a:ext cx="3685869" cy="835562"/>
          </a:xfrm>
          <a:noFill/>
        </p:spPr>
        <p:txBody>
          <a:bodyPr vert="horz" wrap="square" lIns="101600" tIns="0" rIns="82550" bIns="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2000" b="0" i="0" u="none" strike="noStrike" kern="1200" cap="none" spc="0" normalizeH="0" baseline="0" noProof="1" dirty="0">
                <a:solidFill>
                  <a:schemeClr val="lt1"/>
                </a:solidFill>
                <a:uFillTx/>
                <a:latin typeface="Arial" panose="020B0604020202020204" pitchFamily="34" charset="0"/>
                <a:ea typeface="汉仪金陵刻经 W"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8" name="图片 7"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7" name="图片 6"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669882" y="952508"/>
            <a:ext cx="10852237"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章节页背景2-tuya"/>
          <p:cNvPicPr>
            <a:picLocks noChangeAspect="1"/>
          </p:cNvPicPr>
          <p:nvPr>
            <p:custDataLst>
              <p:tags r:id="rId2"/>
            </p:custDataLst>
          </p:nvPr>
        </p:nvPicPr>
        <p:blipFill>
          <a:blip r:embed="rId3"/>
          <a:stretch>
            <a:fillRect/>
          </a:stretch>
        </p:blipFill>
        <p:spPr>
          <a:xfrm>
            <a:off x="0" y="-317"/>
            <a:ext cx="12192000" cy="6857683"/>
          </a:xfrm>
          <a:prstGeom prst="rect">
            <a:avLst/>
          </a:prstGeom>
        </p:spPr>
      </p:pic>
      <p:pic>
        <p:nvPicPr>
          <p:cNvPr id="2" name="图片 1" descr="章节页装饰"/>
          <p:cNvPicPr>
            <a:picLocks noChangeAspect="1"/>
          </p:cNvPicPr>
          <p:nvPr>
            <p:custDataLst>
              <p:tags r:id="rId4"/>
            </p:custDataLst>
          </p:nvPr>
        </p:nvPicPr>
        <p:blipFill>
          <a:blip r:embed="rId5"/>
          <a:stretch>
            <a:fillRect/>
          </a:stretch>
        </p:blipFill>
        <p:spPr>
          <a:xfrm>
            <a:off x="0" y="0"/>
            <a:ext cx="5857968" cy="6857365"/>
          </a:xfrm>
          <a:prstGeom prst="rect">
            <a:avLst/>
          </a:prstGeom>
        </p:spPr>
      </p:pic>
      <p:sp>
        <p:nvSpPr>
          <p:cNvPr id="4" name="日期占位符 3"/>
          <p:cNvSpPr>
            <a:spLocks noGrp="1"/>
          </p:cNvSpPr>
          <p:nvPr>
            <p:ph type="dt" sz="half" idx="10"/>
            <p:custDataLst>
              <p:tags r:id="rId6"/>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6" name="灯片编号占位符 5"/>
          <p:cNvSpPr>
            <a:spLocks noGrp="1"/>
          </p:cNvSpPr>
          <p:nvPr>
            <p:ph type="sldNum" sz="quarter" idx="12"/>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
        <p:nvSpPr>
          <p:cNvPr id="7" name="副标题 1"/>
          <p:cNvSpPr/>
          <p:nvPr>
            <p:ph type="subTitle" idx="1" hasCustomPrompt="1"/>
            <p:custDataLst>
              <p:tags r:id="rId9"/>
            </p:custDataLst>
          </p:nvPr>
        </p:nvSpPr>
        <p:spPr>
          <a:xfrm>
            <a:off x="3461923" y="4320926"/>
            <a:ext cx="8279092" cy="1011415"/>
          </a:xfrm>
          <a:ln>
            <a:solidFill>
              <a:srgbClr val="FF0000">
                <a:alpha val="0"/>
              </a:srgbClr>
            </a:solidFill>
          </a:ln>
        </p:spPr>
        <p:txBody>
          <a:bodyPr vert="horz" wrap="square" lIns="101600" tIns="0" rIns="82550" bIns="0" rtlCol="0" anchor="t" anchorCtr="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2000" b="0" i="0" u="none" strike="noStrike" kern="800" cap="none" spc="1000" normalizeH="0" baseline="0" noProof="1" dirty="0">
                <a:solidFill>
                  <a:schemeClr val="lt1"/>
                </a:solidFill>
                <a:uFillTx/>
                <a:latin typeface="Arial" panose="020B0604020202020204" pitchFamily="34" charset="0"/>
                <a:ea typeface="汉仪金陵刻经 W" panose="00020600040101010101" charset="-122"/>
                <a:cs typeface="Arial" panose="020B0604020202020204" pitchFamily="34" charset="0"/>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8" name="标题 5"/>
          <p:cNvSpPr/>
          <p:nvPr>
            <p:ph type="ctrTitle" idx="2" hasCustomPrompt="1"/>
            <p:custDataLst>
              <p:tags r:id="rId10"/>
            </p:custDataLst>
          </p:nvPr>
        </p:nvSpPr>
        <p:spPr>
          <a:xfrm>
            <a:off x="3499388" y="1525656"/>
            <a:ext cx="8279092" cy="2553335"/>
          </a:xfrm>
          <a:ln>
            <a:solidFill>
              <a:srgbClr val="FF0000">
                <a:alpha val="0"/>
              </a:srgbClr>
            </a:solidFill>
          </a:ln>
        </p:spPr>
        <p:txBody>
          <a:bodyPr vert="horz" wrap="square" lIns="101600" tIns="38100" rIns="76200" bIns="38100" rtlCol="0" anchor="b" anchorCtr="0">
            <a:normAutofit/>
          </a:bodyPr>
          <a:lstStyle>
            <a:lvl1pPr marL="0" marR="0" algn="ctr" defTabSz="914400" rtl="0" eaLnBrk="1" fontAlgn="auto" latinLnBrk="0" hangingPunct="1">
              <a:lnSpc>
                <a:spcPct val="100000"/>
              </a:lnSpc>
              <a:spcBef>
                <a:spcPct val="0"/>
              </a:spcBef>
              <a:buClrTx/>
              <a:buSzTx/>
              <a:buFontTx/>
              <a:buNone/>
              <a:defRPr kumimoji="0" lang="zh-CN" altLang="en-US" sz="8000" b="0" i="0" u="none" strike="noStrike" kern="1200" cap="none" spc="1540" normalizeH="0" baseline="0" noProof="1" dirty="0">
                <a:solidFill>
                  <a:schemeClr val="lt1"/>
                </a:solidFill>
                <a:uFillTx/>
                <a:latin typeface="Arial" panose="020B0604020202020204" pitchFamily="34" charset="0"/>
                <a:ea typeface="汉仪金陵刻经 W" panose="00020600040101010101" charset="-122"/>
                <a:cs typeface="+mn-cs"/>
              </a:defRPr>
            </a:lvl1pPr>
          </a:lstStyle>
          <a:p>
            <a:pPr lvl="0"/>
            <a:r>
              <a:rPr>
                <a:sym typeface="+mn-ea"/>
              </a:rPr>
              <a:t>编辑标题</a:t>
            </a:r>
            <a:endParaRPr>
              <a:sym typeface="+mn-ea"/>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0" name="图片 9"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9" name="图片 8"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8" name="图片 7"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669930"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6238877" y="952508"/>
            <a:ext cx="5283242" cy="5388907"/>
          </a:xfrm>
        </p:spPr>
        <p:txBody>
          <a:bodyPr lIns="90170" tIns="46990" rIns="90170" bIns="46990">
            <a:normAutofit/>
          </a:bodyPr>
          <a:lstStyle>
            <a:lvl1pPr eaLnBrk="1" fontAlgn="auto" latinLnBrk="0" hangingPunct="1">
              <a:defRPr sz="1600">
                <a:solidFill>
                  <a:schemeClr val="lt1"/>
                </a:solidFill>
                <a:latin typeface="Arial" panose="020B0604020202020204" pitchFamily="34" charset="0"/>
                <a:ea typeface="汉仪金陵刻经 W" panose="00020600040101010101" charset="-122"/>
              </a:defRPr>
            </a:lvl1pPr>
            <a:lvl2pPr eaLnBrk="1" fontAlgn="auto" latinLnBrk="0" hangingPunct="1">
              <a:defRPr sz="1600">
                <a:solidFill>
                  <a:schemeClr val="lt1"/>
                </a:solidFill>
                <a:latin typeface="Arial" panose="020B0604020202020204" pitchFamily="34" charset="0"/>
                <a:ea typeface="汉仪金陵刻经 W" panose="00020600040101010101" charset="-122"/>
              </a:defRPr>
            </a:lvl2pPr>
            <a:lvl3pPr eaLnBrk="1" fontAlgn="auto" latinLnBrk="0" hangingPunct="1">
              <a:defRPr sz="1600">
                <a:solidFill>
                  <a:schemeClr val="lt1"/>
                </a:solidFill>
                <a:latin typeface="Arial" panose="020B0604020202020204" pitchFamily="34" charset="0"/>
                <a:ea typeface="汉仪金陵刻经 W" panose="00020600040101010101" charset="-122"/>
              </a:defRPr>
            </a:lvl3pPr>
            <a:lvl4pPr eaLnBrk="1" fontAlgn="auto" latinLnBrk="0" hangingPunct="1">
              <a:defRPr sz="1600">
                <a:solidFill>
                  <a:schemeClr val="lt1"/>
                </a:solidFill>
                <a:latin typeface="Arial" panose="020B0604020202020204" pitchFamily="34" charset="0"/>
                <a:ea typeface="汉仪金陵刻经 W" panose="00020600040101010101" charset="-122"/>
              </a:defRPr>
            </a:lvl4pPr>
            <a:lvl5pPr eaLnBrk="1" fontAlgn="auto" latinLnBrk="0" hangingPunct="1">
              <a:defRPr sz="1600">
                <a:solidFill>
                  <a:schemeClr val="lt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7" name="灯片编号占位符 6"/>
          <p:cNvSpPr>
            <a:spLocks noGrp="1"/>
          </p:cNvSpPr>
          <p:nvPr>
            <p:ph type="sldNum" sz="quarter" idx="12"/>
            <p:custDataLst>
              <p:tags r:id="rId13"/>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2" name="图片 11"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11" name="图片 10"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10" name="图片 9"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669930" y="952508"/>
            <a:ext cx="5283242" cy="381003"/>
          </a:xfrm>
        </p:spPr>
        <p:txBody>
          <a:bodyPr lIns="90170" tIns="46990" rIns="90170" bIns="46990" anchor="ctr"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lt1"/>
                </a:solidFill>
                <a:uFillTx/>
                <a:latin typeface="Arial" panose="020B0604020202020204" pitchFamily="34" charset="0"/>
                <a:ea typeface="汉仪金陵刻经 W" panose="00020600040101010101"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669925" y="1406525"/>
            <a:ext cx="5283200"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6235750" y="952508"/>
            <a:ext cx="5283242" cy="381003"/>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6235750" y="1406525"/>
            <a:ext cx="5283242"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9" name="灯片编号占位符 8"/>
          <p:cNvSpPr>
            <a:spLocks noGrp="1"/>
          </p:cNvSpPr>
          <p:nvPr>
            <p:ph type="sldNum" sz="quarter" idx="12"/>
            <p:custDataLst>
              <p:tags r:id="rId15"/>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descr="正文页背景1-tuya"/>
          <p:cNvPicPr>
            <a:picLocks noChangeAspect="1"/>
          </p:cNvPicPr>
          <p:nvPr>
            <p:custDataLst>
              <p:tags r:id="rId2"/>
            </p:custDataLst>
          </p:nvPr>
        </p:nvPicPr>
        <p:blipFill>
          <a:blip r:embed="rId3"/>
          <a:stretch>
            <a:fillRect/>
          </a:stretch>
        </p:blipFill>
        <p:spPr>
          <a:xfrm>
            <a:off x="0" y="0"/>
            <a:ext cx="12192000" cy="6858000"/>
          </a:xfrm>
          <a:prstGeom prst="rect">
            <a:avLst/>
          </a:prstGeom>
        </p:spPr>
      </p:pic>
      <p:pic>
        <p:nvPicPr>
          <p:cNvPr id="6" name="图片 5" descr="目录蒙层01"/>
          <p:cNvPicPr>
            <a:picLocks noChangeAspect="1"/>
          </p:cNvPicPr>
          <p:nvPr>
            <p:custDataLst>
              <p:tags r:id="rId4"/>
            </p:custDataLst>
          </p:nvPr>
        </p:nvPicPr>
        <p:blipFill>
          <a:blip r:embed="rId5"/>
          <a:stretch>
            <a:fillRect/>
          </a:stretch>
        </p:blipFill>
        <p:spPr>
          <a:xfrm>
            <a:off x="625157" y="622446"/>
            <a:ext cx="10941685" cy="5613107"/>
          </a:xfrm>
          <a:prstGeom prst="rect">
            <a:avLst/>
          </a:prstGeom>
        </p:spPr>
      </p:pic>
      <p:sp>
        <p:nvSpPr>
          <p:cNvPr id="2" name="标题 1"/>
          <p:cNvSpPr>
            <a:spLocks noGrp="1"/>
          </p:cNvSpPr>
          <p:nvPr>
            <p:ph type="title"/>
            <p:custDataLst>
              <p:tags r:id="rId6"/>
            </p:custDataLst>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7"/>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5" name="灯片编号占位符 4"/>
          <p:cNvSpPr>
            <a:spLocks noGrp="1"/>
          </p:cNvSpPr>
          <p:nvPr>
            <p:ph type="sldNum" sz="quarter" idx="12"/>
            <p:custDataLst>
              <p:tags r:id="rId9"/>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4" name="灯片编号占位符 3"/>
          <p:cNvSpPr>
            <a:spLocks noGrp="1"/>
          </p:cNvSpPr>
          <p:nvPr>
            <p:ph type="sldNum" sz="quarter" idx="12"/>
            <p:custDataLst>
              <p:tags r:id="rId4"/>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10" name="图片 9"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9" name="图片 8"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8" name="图片 7"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a:xfrm>
            <a:off x="669930"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6238925"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9" name="图片 8"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8" name="图片 7"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7" name="图片 6"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竖排标题 1"/>
          <p:cNvSpPr>
            <a:spLocks noGrp="1"/>
          </p:cNvSpPr>
          <p:nvPr>
            <p:ph type="title" orient="vert"/>
            <p:custDataLst>
              <p:tags r:id="rId8"/>
            </p:custDataLst>
          </p:nvPr>
        </p:nvSpPr>
        <p:spPr>
          <a:xfrm>
            <a:off x="10571135" y="952508"/>
            <a:ext cx="950984" cy="5388907"/>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669925" y="952500"/>
            <a:ext cx="9828101" cy="5388907"/>
          </a:xfrm>
        </p:spPr>
        <p:txBody>
          <a:bodyPr vert="eaVert"/>
          <a:lstStyle>
            <a:lvl1pPr indent="0" eaLnBrk="1" fontAlgn="auto" latinLnBrk="0" hangingPunct="1">
              <a:defRPr>
                <a:solidFill>
                  <a:schemeClr val="lt1"/>
                </a:solidFill>
                <a:latin typeface="Arial" panose="020B0604020202020204" pitchFamily="34" charset="0"/>
                <a:ea typeface="汉仪金陵刻经 W" panose="00020600040101010101" charset="-122"/>
              </a:defRPr>
            </a:lvl1pPr>
            <a:lvl2pPr indent="0" eaLnBrk="1" fontAlgn="auto" latinLnBrk="0" hangingPunct="1">
              <a:defRPr>
                <a:solidFill>
                  <a:schemeClr val="lt1"/>
                </a:solidFill>
                <a:latin typeface="Arial" panose="020B0604020202020204" pitchFamily="34" charset="0"/>
                <a:ea typeface="汉仪金陵刻经 W" panose="00020600040101010101" charset="-122"/>
              </a:defRPr>
            </a:lvl2pPr>
            <a:lvl3pPr indent="0" eaLnBrk="1" fontAlgn="auto" latinLnBrk="0" hangingPunct="1">
              <a:defRPr>
                <a:solidFill>
                  <a:schemeClr val="lt1"/>
                </a:solidFill>
                <a:latin typeface="Arial" panose="020B0604020202020204" pitchFamily="34" charset="0"/>
                <a:ea typeface="汉仪金陵刻经 W" panose="00020600040101010101" charset="-122"/>
              </a:defRPr>
            </a:lvl3pPr>
            <a:lvl4pPr indent="0" eaLnBrk="1" fontAlgn="auto" latinLnBrk="0" hangingPunct="1">
              <a:defRPr>
                <a:solidFill>
                  <a:schemeClr val="lt1"/>
                </a:solidFill>
                <a:latin typeface="Arial" panose="020B0604020202020204" pitchFamily="34" charset="0"/>
                <a:ea typeface="汉仪金陵刻经 W" panose="00020600040101010101" charset="-122"/>
              </a:defRPr>
            </a:lvl4pPr>
            <a:lvl5pPr indent="0" eaLnBrk="1" fontAlgn="auto" latinLnBrk="0" hangingPunct="1">
              <a:defRPr>
                <a:solidFill>
                  <a:schemeClr val="lt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6" name="图片 5"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2" name="图片 1"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3" name="日期占位符 2"/>
          <p:cNvSpPr>
            <a:spLocks noGrp="1"/>
          </p:cNvSpPr>
          <p:nvPr>
            <p:ph type="dt" sz="half" idx="10"/>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669930" y="952508"/>
            <a:ext cx="10852237" cy="5388907"/>
          </a:xfrm>
        </p:spPr>
        <p:txBody>
          <a:bodyPr/>
          <a:lstStyle>
            <a:lvl1pPr>
              <a:defRPr>
                <a:solidFill>
                  <a:schemeClr val="lt1"/>
                </a:solidFill>
                <a:latin typeface="Arial" panose="020B0604020202020204" pitchFamily="34" charset="0"/>
                <a:ea typeface="汉仪金陵刻经 W" panose="00020600040101010101" charset="-122"/>
              </a:defRPr>
            </a:lvl1pPr>
            <a:lvl2pPr>
              <a:defRPr>
                <a:solidFill>
                  <a:schemeClr val="lt1"/>
                </a:solidFill>
                <a:latin typeface="Arial" panose="020B0604020202020204" pitchFamily="34" charset="0"/>
                <a:ea typeface="汉仪金陵刻经 W" panose="00020600040101010101" charset="-122"/>
              </a:defRPr>
            </a:lvl2pPr>
            <a:lvl3pPr>
              <a:defRPr>
                <a:solidFill>
                  <a:schemeClr val="lt1"/>
                </a:solidFill>
                <a:latin typeface="Arial" panose="020B0604020202020204" pitchFamily="34" charset="0"/>
                <a:ea typeface="汉仪金陵刻经 W" panose="00020600040101010101" charset="-122"/>
              </a:defRPr>
            </a:lvl3pPr>
            <a:lvl4pPr>
              <a:defRPr>
                <a:solidFill>
                  <a:schemeClr val="lt1"/>
                </a:solidFill>
                <a:latin typeface="Arial" panose="020B0604020202020204" pitchFamily="34" charset="0"/>
                <a:ea typeface="汉仪金陵刻经 W" panose="00020600040101010101" charset="-122"/>
              </a:defRPr>
            </a:lvl4pPr>
            <a:lvl5pPr>
              <a:defRPr>
                <a:solidFill>
                  <a:schemeClr val="lt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descr="结束页背景-tuya"/>
          <p:cNvPicPr>
            <a:picLocks noChangeAspect="1"/>
          </p:cNvPicPr>
          <p:nvPr>
            <p:custDataLst>
              <p:tags r:id="rId2"/>
            </p:custDataLst>
          </p:nvPr>
        </p:nvPicPr>
        <p:blipFill>
          <a:blip r:embed="rId3"/>
          <a:stretch>
            <a:fillRect/>
          </a:stretch>
        </p:blipFill>
        <p:spPr>
          <a:xfrm>
            <a:off x="0" y="0"/>
            <a:ext cx="12192000" cy="6857683"/>
          </a:xfrm>
          <a:prstGeom prst="rect">
            <a:avLst/>
          </a:prstGeom>
        </p:spPr>
      </p:pic>
      <p:pic>
        <p:nvPicPr>
          <p:cNvPr id="2" name="图片 1" descr="结束页装饰-tuya"/>
          <p:cNvPicPr>
            <a:picLocks noChangeAspect="1"/>
          </p:cNvPicPr>
          <p:nvPr>
            <p:custDataLst>
              <p:tags r:id="rId4"/>
            </p:custDataLst>
          </p:nvPr>
        </p:nvPicPr>
        <p:blipFill>
          <a:blip r:embed="rId5"/>
          <a:stretch>
            <a:fillRect/>
          </a:stretch>
        </p:blipFill>
        <p:spPr>
          <a:xfrm>
            <a:off x="-1200" y="4279013"/>
            <a:ext cx="12193194" cy="2573272"/>
          </a:xfrm>
          <a:prstGeom prst="rect">
            <a:avLst/>
          </a:prstGeom>
        </p:spPr>
      </p:pic>
      <p:sp>
        <p:nvSpPr>
          <p:cNvPr id="3" name="日期占位符 2"/>
          <p:cNvSpPr>
            <a:spLocks noGrp="1"/>
          </p:cNvSpPr>
          <p:nvPr>
            <p:ph type="dt" sz="half" idx="10"/>
            <p:custDataLst>
              <p:tags r:id="rId6"/>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
        <p:nvSpPr>
          <p:cNvPr id="7" name="副标题 1"/>
          <p:cNvSpPr/>
          <p:nvPr>
            <p:ph type="subTitle" idx="1" hasCustomPrompt="1"/>
            <p:custDataLst>
              <p:tags r:id="rId9"/>
            </p:custDataLst>
          </p:nvPr>
        </p:nvSpPr>
        <p:spPr>
          <a:xfrm>
            <a:off x="2668558" y="2176145"/>
            <a:ext cx="6854883" cy="710622"/>
          </a:xfrm>
          <a:ln w="3175">
            <a:miter lim="400000"/>
          </a:ln>
        </p:spPr>
        <p:txBody>
          <a:bodyPr vert="horz" wrap="square" lIns="101600" tIns="38100" rIns="76200" bIns="3810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2400" b="0"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YouSheBiaoTiHei"/>
                <a:sym typeface="YouSheBiaoTiHei"/>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8" name="标题 2"/>
          <p:cNvSpPr/>
          <p:nvPr>
            <p:ph type="title" idx="2" hasCustomPrompt="1"/>
            <p:custDataLst>
              <p:tags r:id="rId10"/>
            </p:custDataLst>
          </p:nvPr>
        </p:nvSpPr>
        <p:spPr>
          <a:xfrm>
            <a:off x="2669193" y="568960"/>
            <a:ext cx="6853613" cy="1583690"/>
          </a:xfrm>
          <a:ln w="3175">
            <a:miter lim="400000"/>
          </a:ln>
        </p:spPr>
        <p:txBody>
          <a:bodyPr vert="horz" wrap="square" lIns="101600" tIns="38100" rIns="63500" bIns="38100" rtlCol="0" anchor="b" anchorCtr="0">
            <a:normAutofit/>
          </a:bodyPr>
          <a:lstStyle>
            <a:lvl1pPr marL="0" marR="0" algn="ctr" defTabSz="914400" rtl="0" eaLnBrk="1" fontAlgn="auto" latinLnBrk="0" hangingPunct="1">
              <a:lnSpc>
                <a:spcPct val="100000"/>
              </a:lnSpc>
              <a:spcBef>
                <a:spcPct val="0"/>
              </a:spcBef>
              <a:buClrTx/>
              <a:buSzTx/>
              <a:buFontTx/>
              <a:buNone/>
              <a:defRPr kumimoji="0" lang="zh-CN" altLang="en-US" sz="8300" b="0" i="0" u="none" strike="noStrike" kern="1200" cap="none" spc="300" normalizeH="0" baseline="0" noProof="1" dirty="0">
                <a:solidFill>
                  <a:schemeClr val="lt1"/>
                </a:solidFill>
                <a:uFillTx/>
                <a:latin typeface="Arial" panose="020B0604020202020204" pitchFamily="34" charset="0"/>
                <a:ea typeface="汉仪金陵刻经 W" panose="00020600040101010101" charset="-122"/>
                <a:cs typeface="YouSheBiaoTiHei"/>
                <a:sym typeface="YouSheBiaoTiHei"/>
              </a:defRPr>
            </a:lvl1pPr>
          </a:lstStyle>
          <a:p>
            <a:pPr lvl="0"/>
            <a:r>
              <a:rPr>
                <a:sym typeface="+mn-ea"/>
              </a:rPr>
              <a:t>编辑标题</a:t>
            </a:r>
            <a:endParaRPr>
              <a:sym typeface="+mn-ea"/>
            </a:endParaRPr>
          </a:p>
        </p:txBody>
      </p:sp>
      <p:sp>
        <p:nvSpPr>
          <p:cNvPr id="9" name="文本占位符 3"/>
          <p:cNvSpPr/>
          <p:nvPr>
            <p:ph type="body" idx="3" hasCustomPrompt="1"/>
            <p:custDataLst>
              <p:tags r:id="rId11"/>
            </p:custDataLst>
          </p:nvPr>
        </p:nvSpPr>
        <p:spPr>
          <a:xfrm>
            <a:off x="4249073" y="3138862"/>
            <a:ext cx="3693853" cy="540316"/>
          </a:xfrm>
          <a:ln w="3175">
            <a:miter lim="400000"/>
          </a:ln>
        </p:spPr>
        <p:txBody>
          <a:bodyPr vert="horz" wrap="square" lIns="101600" tIns="0" rIns="82550" bIns="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24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OPPOSans-R" panose="02010600030101010101"/>
                <a:sym typeface="OPPOSans-R" panose="02010600030101010101"/>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7" name="图片 6"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6" name="图片 5"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p:txBody>
          <a:bodyPr/>
          <a:lstStyle>
            <a:lvl1pPr>
              <a:defRPr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pic>
        <p:nvPicPr>
          <p:cNvPr id="9" name="图片 8" descr="正文页背景1-tuya"/>
          <p:cNvPicPr>
            <a:picLocks noChangeAspect="1"/>
          </p:cNvPicPr>
          <p:nvPr>
            <p:custDataLst>
              <p:tags r:id="rId2"/>
            </p:custDataLst>
          </p:nvPr>
        </p:nvPicPr>
        <p:blipFill>
          <a:blip r:embed="rId3"/>
          <a:stretch>
            <a:fillRect/>
          </a:stretch>
        </p:blipFill>
        <p:spPr>
          <a:xfrm>
            <a:off x="564" y="0"/>
            <a:ext cx="12190871" cy="6857365"/>
          </a:xfrm>
          <a:prstGeom prst="rect">
            <a:avLst/>
          </a:prstGeom>
        </p:spPr>
      </p:pic>
      <p:sp>
        <p:nvSpPr>
          <p:cNvPr id="8" name="矩形 7"/>
          <p:cNvSpPr/>
          <p:nvPr>
            <p:custDataLst>
              <p:tags r:id="rId4"/>
            </p:custDataLst>
          </p:nvPr>
        </p:nvSpPr>
        <p:spPr>
          <a:xfrm>
            <a:off x="292800" y="304200"/>
            <a:ext cx="116064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pic>
        <p:nvPicPr>
          <p:cNvPr id="6" name="图片 5" descr="正文页装饰"/>
          <p:cNvPicPr>
            <a:picLocks noChangeAspect="1"/>
          </p:cNvPicPr>
          <p:nvPr>
            <p:custDataLst>
              <p:tags r:id="rId5"/>
            </p:custDataLst>
          </p:nvPr>
        </p:nvPicPr>
        <p:blipFill>
          <a:blip r:embed="rId6"/>
          <a:stretch>
            <a:fillRect/>
          </a:stretch>
        </p:blipFill>
        <p:spPr>
          <a:xfrm>
            <a:off x="0" y="0"/>
            <a:ext cx="1082964" cy="1148702"/>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1905" y="1899"/>
            <a:ext cx="12192000" cy="6858000"/>
          </a:xfrm>
          <a:prstGeom prst="rect">
            <a:avLst/>
          </a:prstGeom>
        </p:spPr>
      </p:pic>
      <p:sp>
        <p:nvSpPr>
          <p:cNvPr id="6" name="矩形 5"/>
          <p:cNvSpPr/>
          <p:nvPr>
            <p:custDataLst>
              <p:tags r:id="rId4"/>
            </p:custDataLst>
          </p:nvPr>
        </p:nvSpPr>
        <p:spPr>
          <a:xfrm>
            <a:off x="0" y="0"/>
            <a:ext cx="4823460" cy="6857365"/>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sym typeface="+mn-ea"/>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nchorCtr="0"/>
          <a:lstStyle>
            <a:lvl1pPr>
              <a:defRPr sz="3600" baseline="0">
                <a:solidFill>
                  <a:schemeClr val="tx1"/>
                </a:solidFill>
                <a:latin typeface="Arial" panose="020B0604020202020204" pitchFamily="34" charset="0"/>
                <a:ea typeface="汉仪金陵刻经 W" panose="00020600040101010101"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1905" y="311"/>
            <a:ext cx="12192000" cy="6858000"/>
          </a:xfrm>
          <a:prstGeom prst="rect">
            <a:avLst/>
          </a:prstGeom>
        </p:spPr>
      </p:pic>
      <p:sp>
        <p:nvSpPr>
          <p:cNvPr id="6" name="矩形 5"/>
          <p:cNvSpPr/>
          <p:nvPr>
            <p:custDataLst>
              <p:tags r:id="rId4"/>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pic>
        <p:nvPicPr>
          <p:cNvPr id="10" name="图片 9"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sp>
        <p:nvSpPr>
          <p:cNvPr id="8" name="矩形 7"/>
          <p:cNvSpPr/>
          <p:nvPr>
            <p:custDataLst>
              <p:tags r:id="rId4"/>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pic>
        <p:nvPicPr>
          <p:cNvPr id="6" name="图片 5"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2" name="标题 1"/>
          <p:cNvSpPr>
            <a:spLocks noGrp="1"/>
          </p:cNvSpPr>
          <p:nvPr>
            <p:ph type="title"/>
            <p:custDataLst>
              <p:tags r:id="rId7"/>
            </p:custDataLst>
          </p:nvPr>
        </p:nvSpPr>
        <p:spPr>
          <a:xfrm>
            <a:off x="604800" y="669600"/>
            <a:ext cx="10976400" cy="565200"/>
          </a:xfrm>
        </p:spPr>
        <p:txBody>
          <a:bodyPr anchor="ctr" anchorCtr="0"/>
          <a:lstStyle>
            <a:lvl1pPr algn="ctr">
              <a:defRPr sz="3200"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a:lstStyle>
            <a:lvl1pP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sp>
        <p:nvSpPr>
          <p:cNvPr id="6" name="矩形 5"/>
          <p:cNvSpPr/>
          <p:nvPr>
            <p:custDataLst>
              <p:tags r:id="rId4"/>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pic>
        <p:nvPicPr>
          <p:cNvPr id="9" name="图片 8" descr="正文页背景1-tuya"/>
          <p:cNvPicPr>
            <a:picLocks noChangeAspect="1"/>
          </p:cNvPicPr>
          <p:nvPr>
            <p:custDataLst>
              <p:tags r:id="rId2"/>
            </p:custDataLst>
          </p:nvPr>
        </p:nvPicPr>
        <p:blipFill>
          <a:blip r:embed="rId3"/>
          <a:stretch>
            <a:fillRect/>
          </a:stretch>
        </p:blipFill>
        <p:spPr>
          <a:xfrm>
            <a:off x="1905" y="668"/>
            <a:ext cx="12190730" cy="6857286"/>
          </a:xfrm>
          <a:prstGeom prst="rect">
            <a:avLst/>
          </a:prstGeom>
        </p:spPr>
      </p:pic>
      <p:sp>
        <p:nvSpPr>
          <p:cNvPr id="8" name="矩形 7"/>
          <p:cNvSpPr/>
          <p:nvPr>
            <p:custDataLst>
              <p:tags r:id="rId4"/>
            </p:custDataLst>
          </p:nvPr>
        </p:nvSpPr>
        <p:spPr>
          <a:xfrm>
            <a:off x="0" y="958589"/>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pic>
        <p:nvPicPr>
          <p:cNvPr id="6" name="图片 5"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3" name="图片 2" descr="封面背景-tuya-tuya-tuya-tuya"/>
          <p:cNvPicPr>
            <a:picLocks noChangeAspect="1"/>
          </p:cNvPicPr>
          <p:nvPr>
            <p:custDataLst>
              <p:tags r:id="rId2"/>
            </p:custDataLst>
          </p:nvPr>
        </p:nvPicPr>
        <p:blipFill>
          <a:blip r:embed="rId3"/>
          <a:stretch>
            <a:fillRect/>
          </a:stretch>
        </p:blipFill>
        <p:spPr>
          <a:xfrm>
            <a:off x="0" y="0"/>
            <a:ext cx="12192000" cy="6858000"/>
          </a:xfrm>
          <a:prstGeom prst="rect">
            <a:avLst/>
          </a:prstGeom>
        </p:spPr>
      </p:pic>
      <p:pic>
        <p:nvPicPr>
          <p:cNvPr id="5" name="图片 4" descr="封面装饰02"/>
          <p:cNvPicPr>
            <a:picLocks noChangeAspect="1"/>
          </p:cNvPicPr>
          <p:nvPr>
            <p:custDataLst>
              <p:tags r:id="rId4"/>
            </p:custDataLst>
          </p:nvPr>
        </p:nvPicPr>
        <p:blipFill>
          <a:blip r:embed="rId5"/>
          <a:stretch>
            <a:fillRect/>
          </a:stretch>
        </p:blipFill>
        <p:spPr>
          <a:xfrm>
            <a:off x="0" y="3505835"/>
            <a:ext cx="5016820" cy="3352165"/>
          </a:xfrm>
          <a:prstGeom prst="rect">
            <a:avLst/>
          </a:prstGeom>
        </p:spPr>
      </p:pic>
      <p:pic>
        <p:nvPicPr>
          <p:cNvPr id="7" name="图片 6" descr="封面装饰01"/>
          <p:cNvPicPr>
            <a:picLocks noChangeAspect="1"/>
          </p:cNvPicPr>
          <p:nvPr>
            <p:custDataLst>
              <p:tags r:id="rId6"/>
            </p:custDataLst>
          </p:nvPr>
        </p:nvPicPr>
        <p:blipFill>
          <a:blip r:embed="rId7"/>
          <a:stretch>
            <a:fillRect/>
          </a:stretch>
        </p:blipFill>
        <p:spPr>
          <a:xfrm>
            <a:off x="8750300" y="0"/>
            <a:ext cx="3441700" cy="3048000"/>
          </a:xfrm>
          <a:prstGeom prst="rect">
            <a:avLst/>
          </a:prstGeom>
        </p:spPr>
      </p:pic>
      <p:sp>
        <p:nvSpPr>
          <p:cNvPr id="16" name="日期占位符 15"/>
          <p:cNvSpPr>
            <a:spLocks noGrp="1"/>
          </p:cNvSpPr>
          <p:nvPr>
            <p:ph type="dt" sz="half" idx="10"/>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9"/>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dirty="0"/>
          </a:p>
        </p:txBody>
      </p:sp>
      <p:sp>
        <p:nvSpPr>
          <p:cNvPr id="18" name="灯片编号占位符 17"/>
          <p:cNvSpPr>
            <a:spLocks noGrp="1"/>
          </p:cNvSpPr>
          <p:nvPr>
            <p:ph type="sldNum" sz="quarter" idx="12"/>
            <p:custDataLst>
              <p:tags r:id="rId10"/>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2" name="椭圆 1"/>
          <p:cNvSpPr/>
          <p:nvPr>
            <p:custDataLst>
              <p:tags r:id="rId11"/>
            </p:custDataLst>
          </p:nvPr>
        </p:nvSpPr>
        <p:spPr>
          <a:xfrm>
            <a:off x="6046467" y="4013490"/>
            <a:ext cx="99060" cy="99060"/>
          </a:xfrm>
          <a:prstGeom prst="ellipse">
            <a:avLst/>
          </a:prstGeom>
          <a:solidFill>
            <a:schemeClr val="l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4" name="标题 7"/>
          <p:cNvSpPr/>
          <p:nvPr>
            <p:ph type="ctrTitle" idx="2" hasCustomPrompt="1"/>
            <p:custDataLst>
              <p:tags r:id="rId12"/>
            </p:custDataLst>
          </p:nvPr>
        </p:nvSpPr>
        <p:spPr>
          <a:xfrm>
            <a:off x="1514529" y="2144072"/>
            <a:ext cx="9162935" cy="814705"/>
          </a:xfrm>
          <a:noFill/>
        </p:spPr>
        <p:txBody>
          <a:bodyPr vert="horz" wrap="square" lIns="101600" tIns="38100" rIns="76200" bIns="38100" rtlCol="0" anchor="t" anchorCtr="0">
            <a:normAutofit/>
          </a:bodyPr>
          <a:lstStyle>
            <a:lvl1pPr marL="0" marR="0" algn="ctr" defTabSz="914400" rtl="0" eaLnBrk="1" fontAlgn="auto" latinLnBrk="0" hangingPunct="1">
              <a:lnSpc>
                <a:spcPct val="100000"/>
              </a:lnSpc>
              <a:spcBef>
                <a:spcPct val="0"/>
              </a:spcBef>
              <a:buClrTx/>
              <a:buSzTx/>
              <a:buFontTx/>
              <a:buNone/>
              <a:defRPr kumimoji="0" lang="zh-CN" altLang="en-US" sz="4100" b="1" i="0" u="none" strike="noStrike" kern="1200" cap="none" spc="0" normalizeH="0" baseline="0" noProof="1" dirty="0">
                <a:solidFill>
                  <a:schemeClr val="lt1"/>
                </a:solidFill>
                <a:uFillTx/>
                <a:latin typeface="Arial" panose="020B0604020202020204" pitchFamily="34" charset="0"/>
                <a:ea typeface="汉仪金陵刻经 W" panose="00020600040101010101" charset="-122"/>
                <a:cs typeface="+mn-cs"/>
              </a:defRPr>
            </a:lvl1pPr>
          </a:lstStyle>
          <a:p>
            <a:pPr lvl="0"/>
            <a:r>
              <a:rPr>
                <a:sym typeface="+mn-ea"/>
              </a:rPr>
              <a:t>编辑标题</a:t>
            </a:r>
            <a:endParaRPr>
              <a:sym typeface="+mn-ea"/>
            </a:endParaRPr>
          </a:p>
        </p:txBody>
      </p:sp>
      <p:sp>
        <p:nvSpPr>
          <p:cNvPr id="6" name="文本占位符 8"/>
          <p:cNvSpPr/>
          <p:nvPr>
            <p:ph type="body" idx="3" hasCustomPrompt="1"/>
            <p:custDataLst>
              <p:tags r:id="rId13"/>
            </p:custDataLst>
          </p:nvPr>
        </p:nvSpPr>
        <p:spPr>
          <a:xfrm>
            <a:off x="1514529" y="2986182"/>
            <a:ext cx="9162935" cy="835562"/>
          </a:xfrm>
        </p:spPr>
        <p:txBody>
          <a:bodyPr vert="horz" wrap="square" lIns="101600" tIns="0" rIns="82550" bIns="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1600" b="0"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
        <p:nvSpPr>
          <p:cNvPr id="8" name="文本占位符 9"/>
          <p:cNvSpPr/>
          <p:nvPr>
            <p:ph type="body" idx="4" hasCustomPrompt="1"/>
            <p:custDataLst>
              <p:tags r:id="rId14"/>
            </p:custDataLst>
          </p:nvPr>
        </p:nvSpPr>
        <p:spPr>
          <a:xfrm>
            <a:off x="2172332" y="3878354"/>
            <a:ext cx="3685869" cy="835562"/>
          </a:xfrm>
          <a:noFill/>
        </p:spPr>
        <p:txBody>
          <a:bodyPr vert="horz" wrap="square" lIns="101600" tIns="0" rIns="82550" bIns="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2000" b="0" i="0" u="none" strike="noStrike" kern="1200" cap="none" spc="0" normalizeH="0" baseline="0" noProof="1" dirty="0">
                <a:solidFill>
                  <a:schemeClr val="lt1"/>
                </a:solidFill>
                <a:uFillTx/>
                <a:latin typeface="Arial" panose="020B0604020202020204" pitchFamily="34" charset="0"/>
                <a:ea typeface="汉仪金陵刻经 W"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
        <p:nvSpPr>
          <p:cNvPr id="9" name="文本占位符 10"/>
          <p:cNvSpPr/>
          <p:nvPr>
            <p:ph type="body" idx="5" hasCustomPrompt="1"/>
            <p:custDataLst>
              <p:tags r:id="rId15"/>
            </p:custDataLst>
          </p:nvPr>
        </p:nvSpPr>
        <p:spPr>
          <a:xfrm>
            <a:off x="6333794" y="3878354"/>
            <a:ext cx="3685869" cy="835562"/>
          </a:xfrm>
          <a:noFill/>
        </p:spPr>
        <p:txBody>
          <a:bodyPr vert="horz" wrap="square" lIns="101600" tIns="0" rIns="82550" bIns="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2000" b="0" i="0" u="none" strike="noStrike" kern="1200" cap="none" spc="0" normalizeH="0" baseline="0" noProof="1" dirty="0">
                <a:solidFill>
                  <a:schemeClr val="lt1"/>
                </a:solidFill>
                <a:uFillTx/>
                <a:latin typeface="Arial" panose="020B0604020202020204" pitchFamily="34" charset="0"/>
                <a:ea typeface="汉仪金陵刻经 W"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pic>
        <p:nvPicPr>
          <p:cNvPr id="9" name="图片 8"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8" name="图片 7"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7" name="图片 6"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lIns="90170" tIns="46990" rIns="90170" bIns="46990" rtlCol="0" anchor="ctr"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9"/>
            </p:custDataLst>
          </p:nvPr>
        </p:nvSpPr>
        <p:spPr>
          <a:xfrm>
            <a:off x="669882" y="952508"/>
            <a:ext cx="10852237"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10"/>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pic>
        <p:nvPicPr>
          <p:cNvPr id="3" name="图片 2" descr="章节页背景2-tuya"/>
          <p:cNvPicPr>
            <a:picLocks noChangeAspect="1"/>
          </p:cNvPicPr>
          <p:nvPr>
            <p:custDataLst>
              <p:tags r:id="rId2"/>
            </p:custDataLst>
          </p:nvPr>
        </p:nvPicPr>
        <p:blipFill>
          <a:blip r:embed="rId3"/>
          <a:stretch>
            <a:fillRect/>
          </a:stretch>
        </p:blipFill>
        <p:spPr>
          <a:xfrm>
            <a:off x="0" y="-317"/>
            <a:ext cx="12192000" cy="6857683"/>
          </a:xfrm>
          <a:prstGeom prst="rect">
            <a:avLst/>
          </a:prstGeom>
        </p:spPr>
      </p:pic>
      <p:pic>
        <p:nvPicPr>
          <p:cNvPr id="2" name="图片 1" descr="章节页装饰"/>
          <p:cNvPicPr>
            <a:picLocks noChangeAspect="1"/>
          </p:cNvPicPr>
          <p:nvPr>
            <p:custDataLst>
              <p:tags r:id="rId4"/>
            </p:custDataLst>
          </p:nvPr>
        </p:nvPicPr>
        <p:blipFill>
          <a:blip r:embed="rId5"/>
          <a:stretch>
            <a:fillRect/>
          </a:stretch>
        </p:blipFill>
        <p:spPr>
          <a:xfrm>
            <a:off x="0" y="0"/>
            <a:ext cx="5857968" cy="6857365"/>
          </a:xfrm>
          <a:prstGeom prst="rect">
            <a:avLst/>
          </a:prstGeom>
        </p:spPr>
      </p:pic>
      <p:sp>
        <p:nvSpPr>
          <p:cNvPr id="4" name="日期占位符 3"/>
          <p:cNvSpPr>
            <a:spLocks noGrp="1"/>
          </p:cNvSpPr>
          <p:nvPr>
            <p:ph type="dt" sz="half" idx="10"/>
            <p:custDataLst>
              <p:tags r:id="rId6"/>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7"/>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6" name="灯片编号占位符 5"/>
          <p:cNvSpPr>
            <a:spLocks noGrp="1"/>
          </p:cNvSpPr>
          <p:nvPr>
            <p:ph type="sldNum" sz="quarter" idx="12"/>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
        <p:nvSpPr>
          <p:cNvPr id="9" name="Object 3016"/>
          <p:cNvSpPr txBox="1"/>
          <p:nvPr>
            <p:ph type="body" idx="2" hasCustomPrompt="1"/>
            <p:custDataLst>
              <p:tags r:id="rId9"/>
            </p:custDataLst>
          </p:nvPr>
        </p:nvSpPr>
        <p:spPr>
          <a:xfrm>
            <a:off x="5242928" y="4397853"/>
            <a:ext cx="6001919" cy="962340"/>
          </a:xfrm>
        </p:spPr>
        <p:txBody>
          <a:bodyPr vert="horz" tIns="0" bIns="0" rtlCol="0" anchor="t" anchorCtr="0">
            <a:normAutofit/>
          </a:bodyPr>
          <a:lstStyle>
            <a:lvl1pPr marL="0" marR="0" algn="ctr" defTabSz="914400" rtl="0" eaLnBrk="1" fontAlgn="auto" latinLnBrk="0" hangingPunct="1">
              <a:lnSpc>
                <a:spcPct val="110000"/>
              </a:lnSpc>
              <a:buClrTx/>
              <a:buSzTx/>
              <a:buFontTx/>
              <a:buNone/>
              <a:defRPr kumimoji="0" lang="zh-CN" altLang="en-US" sz="1600" b="0" i="0" u="none" strike="noStrike" kern="1200" cap="none" spc="200" normalizeH="0" baseline="0" noProof="1" dirty="0">
                <a:solidFill>
                  <a:schemeClr val="tx1"/>
                </a:solidFill>
                <a:uFillTx/>
                <a:latin typeface="Arial" panose="020B0604020202020204" pitchFamily="34" charset="0"/>
                <a:ea typeface="微软雅黑" panose="020B0503020204020204" charset="-122"/>
                <a:cs typeface="+mn-cs"/>
              </a:defRPr>
            </a:lvl1pPr>
          </a:lstStyle>
          <a:p>
            <a:pPr lvl="0"/>
            <a:r>
              <a:rPr>
                <a:sym typeface="+mn-ea"/>
              </a:rPr>
              <a:t>单击此处添加文本具体内容</a:t>
            </a:r>
            <a:endParaRPr>
              <a:sym typeface="+mn-ea"/>
            </a:endParaRPr>
          </a:p>
        </p:txBody>
      </p:sp>
      <p:sp>
        <p:nvSpPr>
          <p:cNvPr id="10" name="Object 3017"/>
          <p:cNvSpPr txBox="1"/>
          <p:nvPr>
            <p:ph type="title" idx="3" hasCustomPrompt="1"/>
            <p:custDataLst>
              <p:tags r:id="rId10"/>
            </p:custDataLst>
          </p:nvPr>
        </p:nvSpPr>
        <p:spPr>
          <a:xfrm>
            <a:off x="5722784" y="2931555"/>
            <a:ext cx="5042208" cy="874695"/>
          </a:xfrm>
        </p:spPr>
        <p:txBody>
          <a:bodyPr vert="horz" wrap="none" lIns="0" tIns="0" rIns="0" bIns="0" rtlCol="0" anchor="ctr" anchorCtr="0">
            <a:normAutofit/>
          </a:bodyPr>
          <a:lstStyle>
            <a:lvl1pPr marL="0" marR="0" algn="ctr" defTabSz="914400" rtl="0" eaLnBrk="1" fontAlgn="auto" latinLnBrk="0" hangingPunct="1">
              <a:lnSpc>
                <a:spcPct val="100000"/>
              </a:lnSpc>
              <a:buClrTx/>
              <a:buSzTx/>
              <a:buFontTx/>
              <a:buNone/>
              <a:defRPr kumimoji="0" lang="zh-CN" altLang="en-US" sz="3600" b="1" i="0" u="none" strike="noStrike" kern="1200" cap="none" spc="288" normalizeH="0" baseline="0" noProof="1" dirty="0">
                <a:solidFill>
                  <a:schemeClr val="tx1"/>
                </a:solidFill>
                <a:latin typeface="Arial" panose="020B0604020202020204" pitchFamily="34" charset="0"/>
                <a:ea typeface="微软雅黑" panose="020B0503020204020204" charset="-122"/>
                <a:cs typeface="+mn-cs"/>
              </a:defRPr>
            </a:lvl1pPr>
          </a:lstStyle>
          <a:p>
            <a:pPr lvl="0"/>
            <a:r>
              <a:rPr>
                <a:sym typeface="+mn-ea"/>
              </a:rPr>
              <a:t>添加标题</a:t>
            </a:r>
            <a:endParaRPr>
              <a:sym typeface="+mn-ea"/>
            </a:endParaRPr>
          </a:p>
        </p:txBody>
      </p:sp>
      <p:sp>
        <p:nvSpPr>
          <p:cNvPr id="11" name="矩形 10"/>
          <p:cNvSpPr/>
          <p:nvPr>
            <p:custDataLst>
              <p:tags r:id="rId11"/>
            </p:custDataLst>
          </p:nvPr>
        </p:nvSpPr>
        <p:spPr>
          <a:xfrm>
            <a:off x="7516435" y="3952618"/>
            <a:ext cx="1454904" cy="1051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pic>
        <p:nvPicPr>
          <p:cNvPr id="10" name="图片 9"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9" name="图片 8"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8" name="图片 7"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9"/>
            </p:custDataLst>
          </p:nvPr>
        </p:nvSpPr>
        <p:spPr>
          <a:xfrm>
            <a:off x="669930"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10"/>
            </p:custDataLst>
          </p:nvPr>
        </p:nvSpPr>
        <p:spPr>
          <a:xfrm>
            <a:off x="6238877" y="952508"/>
            <a:ext cx="5283242" cy="5388907"/>
          </a:xfrm>
        </p:spPr>
        <p:txBody>
          <a:bodyPr lIns="90170" tIns="46990" rIns="90170" bIns="46990">
            <a:normAutofit/>
          </a:bodyPr>
          <a:lstStyle>
            <a:lvl1pPr eaLnBrk="1" fontAlgn="auto" latinLnBrk="0" hangingPunct="1">
              <a:defRPr sz="1600">
                <a:solidFill>
                  <a:schemeClr val="lt1"/>
                </a:solidFill>
                <a:latin typeface="Arial" panose="020B0604020202020204" pitchFamily="34" charset="0"/>
                <a:ea typeface="汉仪金陵刻经 W" panose="00020600040101010101" charset="-122"/>
              </a:defRPr>
            </a:lvl1pPr>
            <a:lvl2pPr eaLnBrk="1" fontAlgn="auto" latinLnBrk="0" hangingPunct="1">
              <a:defRPr sz="1600">
                <a:solidFill>
                  <a:schemeClr val="lt1"/>
                </a:solidFill>
                <a:latin typeface="Arial" panose="020B0604020202020204" pitchFamily="34" charset="0"/>
                <a:ea typeface="汉仪金陵刻经 W" panose="00020600040101010101" charset="-122"/>
              </a:defRPr>
            </a:lvl2pPr>
            <a:lvl3pPr eaLnBrk="1" fontAlgn="auto" latinLnBrk="0" hangingPunct="1">
              <a:defRPr sz="1600">
                <a:solidFill>
                  <a:schemeClr val="lt1"/>
                </a:solidFill>
                <a:latin typeface="Arial" panose="020B0604020202020204" pitchFamily="34" charset="0"/>
                <a:ea typeface="汉仪金陵刻经 W" panose="00020600040101010101" charset="-122"/>
              </a:defRPr>
            </a:lvl3pPr>
            <a:lvl4pPr eaLnBrk="1" fontAlgn="auto" latinLnBrk="0" hangingPunct="1">
              <a:defRPr sz="1600">
                <a:solidFill>
                  <a:schemeClr val="lt1"/>
                </a:solidFill>
                <a:latin typeface="Arial" panose="020B0604020202020204" pitchFamily="34" charset="0"/>
                <a:ea typeface="汉仪金陵刻经 W" panose="00020600040101010101" charset="-122"/>
              </a:defRPr>
            </a:lvl4pPr>
            <a:lvl5pPr eaLnBrk="1" fontAlgn="auto" latinLnBrk="0" hangingPunct="1">
              <a:defRPr sz="1600">
                <a:solidFill>
                  <a:schemeClr val="lt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11"/>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1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7" name="灯片编号占位符 6"/>
          <p:cNvSpPr>
            <a:spLocks noGrp="1"/>
          </p:cNvSpPr>
          <p:nvPr>
            <p:ph type="sldNum" sz="quarter" idx="12"/>
            <p:custDataLst>
              <p:tags r:id="rId13"/>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pic>
        <p:nvPicPr>
          <p:cNvPr id="12" name="图片 11"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11" name="图片 10"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10" name="图片 9"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a:xfrm>
            <a:off x="669882"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9"/>
            </p:custDataLst>
          </p:nvPr>
        </p:nvSpPr>
        <p:spPr>
          <a:xfrm>
            <a:off x="669930" y="952508"/>
            <a:ext cx="5283242" cy="381003"/>
          </a:xfrm>
        </p:spPr>
        <p:txBody>
          <a:bodyPr lIns="90170" tIns="46990" rIns="90170" bIns="46990" anchor="ctr"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lt1"/>
                </a:solidFill>
                <a:uFillTx/>
                <a:latin typeface="Arial" panose="020B0604020202020204" pitchFamily="34" charset="0"/>
                <a:ea typeface="汉仪金陵刻经 W" panose="00020600040101010101"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10"/>
            </p:custDataLst>
          </p:nvPr>
        </p:nvSpPr>
        <p:spPr>
          <a:xfrm>
            <a:off x="669925" y="1406525"/>
            <a:ext cx="5283200"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11"/>
            </p:custDataLst>
          </p:nvPr>
        </p:nvSpPr>
        <p:spPr>
          <a:xfrm>
            <a:off x="6235750" y="952508"/>
            <a:ext cx="5283242" cy="381003"/>
          </a:xfrm>
        </p:spPr>
        <p:txBody>
          <a:bodyPr vert="horz" lIns="90170" tIns="46990" rIns="90170" bIns="46990" rtlCol="0" anchor="ctr"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12"/>
            </p:custDataLst>
          </p:nvPr>
        </p:nvSpPr>
        <p:spPr>
          <a:xfrm>
            <a:off x="6235750" y="1406525"/>
            <a:ext cx="5283242" cy="4934752"/>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13"/>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14"/>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9" name="灯片编号占位符 8"/>
          <p:cNvSpPr>
            <a:spLocks noGrp="1"/>
          </p:cNvSpPr>
          <p:nvPr>
            <p:ph type="sldNum" sz="quarter" idx="12"/>
            <p:custDataLst>
              <p:tags r:id="rId15"/>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7" name="图片 6" descr="正文页背景1-tuya"/>
          <p:cNvPicPr>
            <a:picLocks noChangeAspect="1"/>
          </p:cNvPicPr>
          <p:nvPr>
            <p:custDataLst>
              <p:tags r:id="rId2"/>
            </p:custDataLst>
          </p:nvPr>
        </p:nvPicPr>
        <p:blipFill>
          <a:blip r:embed="rId3"/>
          <a:stretch>
            <a:fillRect/>
          </a:stretch>
        </p:blipFill>
        <p:spPr>
          <a:xfrm>
            <a:off x="0" y="0"/>
            <a:ext cx="12192000" cy="6858000"/>
          </a:xfrm>
          <a:prstGeom prst="rect">
            <a:avLst/>
          </a:prstGeom>
        </p:spPr>
      </p:pic>
      <p:pic>
        <p:nvPicPr>
          <p:cNvPr id="6" name="图片 5" descr="目录蒙层01"/>
          <p:cNvPicPr>
            <a:picLocks noChangeAspect="1"/>
          </p:cNvPicPr>
          <p:nvPr>
            <p:custDataLst>
              <p:tags r:id="rId4"/>
            </p:custDataLst>
          </p:nvPr>
        </p:nvPicPr>
        <p:blipFill>
          <a:blip r:embed="rId5"/>
          <a:stretch>
            <a:fillRect/>
          </a:stretch>
        </p:blipFill>
        <p:spPr>
          <a:xfrm>
            <a:off x="625157" y="622446"/>
            <a:ext cx="10941685" cy="5613107"/>
          </a:xfrm>
          <a:prstGeom prst="rect">
            <a:avLst/>
          </a:prstGeom>
        </p:spPr>
      </p:pic>
      <p:sp>
        <p:nvSpPr>
          <p:cNvPr id="2" name="标题 1"/>
          <p:cNvSpPr>
            <a:spLocks noGrp="1"/>
          </p:cNvSpPr>
          <p:nvPr>
            <p:ph type="title"/>
            <p:custDataLst>
              <p:tags r:id="rId6"/>
            </p:custDataLst>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7"/>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5" name="灯片编号占位符 4"/>
          <p:cNvSpPr>
            <a:spLocks noGrp="1"/>
          </p:cNvSpPr>
          <p:nvPr>
            <p:ph type="sldNum" sz="quarter" idx="12"/>
            <p:custDataLst>
              <p:tags r:id="rId9"/>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4" name="灯片编号占位符 3"/>
          <p:cNvSpPr>
            <a:spLocks noGrp="1"/>
          </p:cNvSpPr>
          <p:nvPr>
            <p:ph type="sldNum" sz="quarter" idx="12"/>
            <p:custDataLst>
              <p:tags r:id="rId4"/>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pic>
        <p:nvPicPr>
          <p:cNvPr id="10" name="图片 9"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9" name="图片 8"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8" name="图片 7"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a:xfrm>
            <a:off x="669930" y="443234"/>
            <a:ext cx="10852237" cy="441964"/>
          </a:xfrm>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9"/>
            </p:custDataLst>
          </p:nvPr>
        </p:nvSpPr>
        <p:spPr>
          <a:xfrm>
            <a:off x="669930" y="952508"/>
            <a:ext cx="5283242" cy="5388907"/>
          </a:xfrm>
        </p:spPr>
        <p:txBody>
          <a:bodyPr vert="horz" lIns="90170" tIns="46990" rIns="90170" bIns="46990" rtlCol="0">
            <a:norm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10"/>
            </p:custDataLst>
          </p:nvPr>
        </p:nvSpPr>
        <p:spPr>
          <a:xfrm>
            <a:off x="6238925"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11"/>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1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dirty="0"/>
          </a:p>
        </p:txBody>
      </p:sp>
      <p:sp>
        <p:nvSpPr>
          <p:cNvPr id="7" name="灯片编号占位符 6"/>
          <p:cNvSpPr>
            <a:spLocks noGrp="1"/>
          </p:cNvSpPr>
          <p:nvPr>
            <p:ph type="sldNum" sz="quarter" idx="12"/>
            <p:custDataLst>
              <p:tags r:id="rId13"/>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FABC47A4-756D-490B-A52F-7D9E2C9FC05F}" type="slidenum">
              <a:rPr lang="zh-CN" altLang="en-US" smtClean="0"/>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pic>
        <p:nvPicPr>
          <p:cNvPr id="9" name="图片 8"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8" name="图片 7"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7" name="图片 6"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竖排标题 1"/>
          <p:cNvSpPr>
            <a:spLocks noGrp="1"/>
          </p:cNvSpPr>
          <p:nvPr>
            <p:ph type="title" orient="vert"/>
            <p:custDataLst>
              <p:tags r:id="rId8"/>
            </p:custDataLst>
          </p:nvPr>
        </p:nvSpPr>
        <p:spPr>
          <a:xfrm>
            <a:off x="10571135" y="952508"/>
            <a:ext cx="950984" cy="5388907"/>
          </a:xfrm>
        </p:spPr>
        <p:txBody>
          <a:bodyPr vert="eaVert" lIns="90170" tIns="46990" rIns="90170" bIns="4699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9"/>
            </p:custDataLst>
          </p:nvPr>
        </p:nvSpPr>
        <p:spPr>
          <a:xfrm>
            <a:off x="669925" y="952500"/>
            <a:ext cx="9828101" cy="5388907"/>
          </a:xfrm>
        </p:spPr>
        <p:txBody>
          <a:bodyPr vert="eaVert"/>
          <a:lstStyle>
            <a:lvl1pPr indent="0" eaLnBrk="1" fontAlgn="auto" latinLnBrk="0" hangingPunct="1">
              <a:defRPr>
                <a:solidFill>
                  <a:schemeClr val="lt1"/>
                </a:solidFill>
                <a:latin typeface="Arial" panose="020B0604020202020204" pitchFamily="34" charset="0"/>
                <a:ea typeface="汉仪金陵刻经 W" panose="00020600040101010101" charset="-122"/>
              </a:defRPr>
            </a:lvl1pPr>
            <a:lvl2pPr indent="0" eaLnBrk="1" fontAlgn="auto" latinLnBrk="0" hangingPunct="1">
              <a:defRPr>
                <a:solidFill>
                  <a:schemeClr val="lt1"/>
                </a:solidFill>
                <a:latin typeface="Arial" panose="020B0604020202020204" pitchFamily="34" charset="0"/>
                <a:ea typeface="汉仪金陵刻经 W" panose="00020600040101010101" charset="-122"/>
              </a:defRPr>
            </a:lvl2pPr>
            <a:lvl3pPr indent="0" eaLnBrk="1" fontAlgn="auto" latinLnBrk="0" hangingPunct="1">
              <a:defRPr>
                <a:solidFill>
                  <a:schemeClr val="lt1"/>
                </a:solidFill>
                <a:latin typeface="Arial" panose="020B0604020202020204" pitchFamily="34" charset="0"/>
                <a:ea typeface="汉仪金陵刻经 W" panose="00020600040101010101" charset="-122"/>
              </a:defRPr>
            </a:lvl3pPr>
            <a:lvl4pPr indent="0" eaLnBrk="1" fontAlgn="auto" latinLnBrk="0" hangingPunct="1">
              <a:defRPr>
                <a:solidFill>
                  <a:schemeClr val="lt1"/>
                </a:solidFill>
                <a:latin typeface="Arial" panose="020B0604020202020204" pitchFamily="34" charset="0"/>
                <a:ea typeface="汉仪金陵刻经 W" panose="00020600040101010101" charset="-122"/>
              </a:defRPr>
            </a:lvl4pPr>
            <a:lvl5pPr indent="0" eaLnBrk="1" fontAlgn="auto" latinLnBrk="0" hangingPunct="1">
              <a:defRPr>
                <a:solidFill>
                  <a:schemeClr val="lt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10"/>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11"/>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6" name="灯片编号占位符 5"/>
          <p:cNvSpPr>
            <a:spLocks noGrp="1"/>
          </p:cNvSpPr>
          <p:nvPr>
            <p:ph type="sldNum" sz="quarter" idx="12"/>
            <p:custDataLst>
              <p:tags r:id="rId12"/>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6" name="图片 5"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2" name="图片 1"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3" name="日期占位符 2"/>
          <p:cNvSpPr>
            <a:spLocks noGrp="1"/>
          </p:cNvSpPr>
          <p:nvPr>
            <p:ph type="dt" sz="half" idx="10"/>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5" name="灯片编号占位符 4"/>
          <p:cNvSpPr>
            <a:spLocks noGrp="1"/>
          </p:cNvSpPr>
          <p:nvPr>
            <p:ph type="sldNum" sz="quarter" idx="12"/>
            <p:custDataLst>
              <p:tags r:id="rId10"/>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11"/>
            </p:custDataLst>
          </p:nvPr>
        </p:nvSpPr>
        <p:spPr>
          <a:xfrm>
            <a:off x="669930" y="952508"/>
            <a:ext cx="10852237" cy="5388907"/>
          </a:xfrm>
        </p:spPr>
        <p:txBody>
          <a:bodyPr/>
          <a:lstStyle>
            <a:lvl1pPr>
              <a:defRPr>
                <a:solidFill>
                  <a:schemeClr val="lt1"/>
                </a:solidFill>
                <a:latin typeface="Arial" panose="020B0604020202020204" pitchFamily="34" charset="0"/>
                <a:ea typeface="汉仪金陵刻经 W" panose="00020600040101010101" charset="-122"/>
              </a:defRPr>
            </a:lvl1pPr>
            <a:lvl2pPr>
              <a:defRPr>
                <a:solidFill>
                  <a:schemeClr val="lt1"/>
                </a:solidFill>
                <a:latin typeface="Arial" panose="020B0604020202020204" pitchFamily="34" charset="0"/>
                <a:ea typeface="汉仪金陵刻经 W" panose="00020600040101010101" charset="-122"/>
              </a:defRPr>
            </a:lvl2pPr>
            <a:lvl3pPr>
              <a:defRPr>
                <a:solidFill>
                  <a:schemeClr val="lt1"/>
                </a:solidFill>
                <a:latin typeface="Arial" panose="020B0604020202020204" pitchFamily="34" charset="0"/>
                <a:ea typeface="汉仪金陵刻经 W" panose="00020600040101010101" charset="-122"/>
              </a:defRPr>
            </a:lvl3pPr>
            <a:lvl4pPr>
              <a:defRPr>
                <a:solidFill>
                  <a:schemeClr val="lt1"/>
                </a:solidFill>
                <a:latin typeface="Arial" panose="020B0604020202020204" pitchFamily="34" charset="0"/>
                <a:ea typeface="汉仪金陵刻经 W" panose="00020600040101010101" charset="-122"/>
              </a:defRPr>
            </a:lvl4pPr>
            <a:lvl5pPr>
              <a:defRPr>
                <a:solidFill>
                  <a:schemeClr val="lt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pic>
        <p:nvPicPr>
          <p:cNvPr id="6" name="图片 5" descr="结束页背景-tuya"/>
          <p:cNvPicPr>
            <a:picLocks noChangeAspect="1"/>
          </p:cNvPicPr>
          <p:nvPr>
            <p:custDataLst>
              <p:tags r:id="rId2"/>
            </p:custDataLst>
          </p:nvPr>
        </p:nvPicPr>
        <p:blipFill>
          <a:blip r:embed="rId3"/>
          <a:stretch>
            <a:fillRect/>
          </a:stretch>
        </p:blipFill>
        <p:spPr>
          <a:xfrm>
            <a:off x="0" y="0"/>
            <a:ext cx="12192000" cy="6857683"/>
          </a:xfrm>
          <a:prstGeom prst="rect">
            <a:avLst/>
          </a:prstGeom>
        </p:spPr>
      </p:pic>
      <p:pic>
        <p:nvPicPr>
          <p:cNvPr id="2" name="图片 1" descr="结束页装饰-tuya"/>
          <p:cNvPicPr>
            <a:picLocks noChangeAspect="1"/>
          </p:cNvPicPr>
          <p:nvPr>
            <p:custDataLst>
              <p:tags r:id="rId4"/>
            </p:custDataLst>
          </p:nvPr>
        </p:nvPicPr>
        <p:blipFill>
          <a:blip r:embed="rId5"/>
          <a:stretch>
            <a:fillRect/>
          </a:stretch>
        </p:blipFill>
        <p:spPr>
          <a:xfrm>
            <a:off x="-1200" y="4279013"/>
            <a:ext cx="12193194" cy="2573272"/>
          </a:xfrm>
          <a:prstGeom prst="rect">
            <a:avLst/>
          </a:prstGeom>
        </p:spPr>
      </p:pic>
      <p:sp>
        <p:nvSpPr>
          <p:cNvPr id="3" name="日期占位符 2"/>
          <p:cNvSpPr>
            <a:spLocks noGrp="1"/>
          </p:cNvSpPr>
          <p:nvPr>
            <p:ph type="dt" sz="half" idx="10"/>
            <p:custDataLst>
              <p:tags r:id="rId6"/>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endParaRPr lang="zh-CN" altLang="en-US"/>
          </a:p>
        </p:txBody>
      </p:sp>
      <p:sp>
        <p:nvSpPr>
          <p:cNvPr id="5" name="灯片编号占位符 4"/>
          <p:cNvSpPr>
            <a:spLocks noGrp="1"/>
          </p:cNvSpPr>
          <p:nvPr>
            <p:ph type="sldNum" sz="quarter" idx="12"/>
            <p:custDataLst>
              <p:tags r:id="rId8"/>
            </p:custDataLst>
          </p:nvPr>
        </p:nvSpPr>
        <p:spPr/>
        <p:txBody>
          <a:bodyPr/>
          <a:lstStyle>
            <a:lvl1pPr>
              <a:defRPr>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a:p>
        </p:txBody>
      </p:sp>
      <p:sp>
        <p:nvSpPr>
          <p:cNvPr id="7" name="副标题 1"/>
          <p:cNvSpPr/>
          <p:nvPr>
            <p:ph type="subTitle" idx="1" hasCustomPrompt="1"/>
            <p:custDataLst>
              <p:tags r:id="rId9"/>
            </p:custDataLst>
          </p:nvPr>
        </p:nvSpPr>
        <p:spPr>
          <a:xfrm>
            <a:off x="2668558" y="2176145"/>
            <a:ext cx="6854883" cy="710622"/>
          </a:xfrm>
          <a:ln w="3175">
            <a:miter lim="400000"/>
          </a:ln>
        </p:spPr>
        <p:txBody>
          <a:bodyPr vert="horz" wrap="square" lIns="101600" tIns="38100" rIns="76200" bIns="3810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2400" b="0" i="0" u="none" strike="noStrike" kern="1200" cap="none" spc="200" normalizeH="0" baseline="0" noProof="1" dirty="0">
                <a:solidFill>
                  <a:schemeClr val="lt1"/>
                </a:solidFill>
                <a:uFillTx/>
                <a:latin typeface="Arial" panose="020B0604020202020204" pitchFamily="34" charset="0"/>
                <a:ea typeface="汉仪金陵刻经 W" panose="00020600040101010101" charset="-122"/>
                <a:cs typeface="YouSheBiaoTiHei"/>
                <a:sym typeface="YouSheBiaoTiHei"/>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单击此处编辑副标题</a:t>
            </a:r>
            <a:endParaRPr>
              <a:sym typeface="+mn-ea"/>
            </a:endParaRPr>
          </a:p>
        </p:txBody>
      </p:sp>
      <p:sp>
        <p:nvSpPr>
          <p:cNvPr id="8" name="标题 2"/>
          <p:cNvSpPr/>
          <p:nvPr>
            <p:ph type="title" idx="2" hasCustomPrompt="1"/>
            <p:custDataLst>
              <p:tags r:id="rId10"/>
            </p:custDataLst>
          </p:nvPr>
        </p:nvSpPr>
        <p:spPr>
          <a:xfrm>
            <a:off x="2669193" y="568960"/>
            <a:ext cx="6853613" cy="1583690"/>
          </a:xfrm>
          <a:ln w="3175">
            <a:miter lim="400000"/>
          </a:ln>
        </p:spPr>
        <p:txBody>
          <a:bodyPr vert="horz" wrap="square" lIns="101600" tIns="38100" rIns="63500" bIns="38100" rtlCol="0" anchor="b" anchorCtr="0">
            <a:normAutofit/>
          </a:bodyPr>
          <a:lstStyle>
            <a:lvl1pPr marL="0" marR="0" algn="ctr" defTabSz="914400" rtl="0" eaLnBrk="1" fontAlgn="auto" latinLnBrk="0" hangingPunct="1">
              <a:lnSpc>
                <a:spcPct val="100000"/>
              </a:lnSpc>
              <a:spcBef>
                <a:spcPct val="0"/>
              </a:spcBef>
              <a:buClrTx/>
              <a:buSzTx/>
              <a:buFontTx/>
              <a:buNone/>
              <a:defRPr kumimoji="0" lang="zh-CN" altLang="en-US" sz="8300" b="0" i="0" u="none" strike="noStrike" kern="1200" cap="none" spc="300" normalizeH="0" baseline="0" noProof="1" dirty="0">
                <a:solidFill>
                  <a:schemeClr val="lt1"/>
                </a:solidFill>
                <a:uFillTx/>
                <a:latin typeface="Arial" panose="020B0604020202020204" pitchFamily="34" charset="0"/>
                <a:ea typeface="汉仪金陵刻经 W" panose="00020600040101010101" charset="-122"/>
                <a:cs typeface="YouSheBiaoTiHei"/>
                <a:sym typeface="YouSheBiaoTiHei"/>
              </a:defRPr>
            </a:lvl1pPr>
          </a:lstStyle>
          <a:p>
            <a:pPr lvl="0"/>
            <a:r>
              <a:rPr>
                <a:sym typeface="+mn-ea"/>
              </a:rPr>
              <a:t>编辑标题</a:t>
            </a:r>
            <a:endParaRPr>
              <a:sym typeface="+mn-ea"/>
            </a:endParaRPr>
          </a:p>
        </p:txBody>
      </p:sp>
      <p:sp>
        <p:nvSpPr>
          <p:cNvPr id="9" name="文本占位符 3"/>
          <p:cNvSpPr/>
          <p:nvPr>
            <p:ph type="body" idx="3" hasCustomPrompt="1"/>
            <p:custDataLst>
              <p:tags r:id="rId11"/>
            </p:custDataLst>
          </p:nvPr>
        </p:nvSpPr>
        <p:spPr>
          <a:xfrm>
            <a:off x="4249073" y="3138862"/>
            <a:ext cx="3693853" cy="540316"/>
          </a:xfrm>
          <a:ln w="3175">
            <a:miter lim="400000"/>
          </a:ln>
        </p:spPr>
        <p:txBody>
          <a:bodyPr vert="horz" wrap="square" lIns="101600" tIns="0" rIns="82550" bIns="0" rtlCol="0">
            <a:normAutofit/>
          </a:bodyPr>
          <a:lstStyle>
            <a:lvl1pPr marL="0" marR="0" indent="-228600" algn="ctr" defTabSz="914400" rtl="0" eaLnBrk="1" fontAlgn="auto" latinLnBrk="0" hangingPunct="1">
              <a:lnSpc>
                <a:spcPct val="100000"/>
              </a:lnSpc>
              <a:spcBef>
                <a:spcPts val="0"/>
              </a:spcBef>
              <a:spcAft>
                <a:spcPts val="1000"/>
              </a:spcAft>
              <a:buClrTx/>
              <a:buSzTx/>
              <a:buFontTx/>
              <a:buNone/>
              <a:defRPr kumimoji="0" lang="zh-CN" altLang="en-US" sz="2400" b="0" i="0" u="none" strike="noStrike" kern="1200" cap="none" spc="150" normalizeH="0" baseline="0" noProof="1" dirty="0">
                <a:solidFill>
                  <a:schemeClr val="lt1"/>
                </a:solidFill>
                <a:uFillTx/>
                <a:latin typeface="Arial" panose="020B0604020202020204" pitchFamily="34" charset="0"/>
                <a:ea typeface="汉仪金陵刻经 W" panose="00020600040101010101" charset="-122"/>
                <a:cs typeface="OPPOSans-R" panose="02010600030101010101"/>
                <a:sym typeface="OPPOSans-R" panose="02010600030101010101"/>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a:sym typeface="+mn-ea"/>
              </a:rPr>
              <a:t>单击此处添加文本</a:t>
            </a:r>
            <a:endParaRPr>
              <a:sym typeface="+mn-ea"/>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通用">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pic>
        <p:nvPicPr>
          <p:cNvPr id="7" name="图片 6" descr="正文页背景2"/>
          <p:cNvPicPr>
            <a:picLocks noChangeAspect="1"/>
          </p:cNvPicPr>
          <p:nvPr>
            <p:custDataLst>
              <p:tags r:id="rId4"/>
            </p:custDataLst>
          </p:nvPr>
        </p:nvPicPr>
        <p:blipFill>
          <a:blip r:embed="rId5"/>
          <a:stretch>
            <a:fillRect/>
          </a:stretch>
        </p:blipFill>
        <p:spPr>
          <a:xfrm>
            <a:off x="639093" y="609283"/>
            <a:ext cx="10914449" cy="5885802"/>
          </a:xfrm>
          <a:prstGeom prst="rect">
            <a:avLst/>
          </a:prstGeom>
        </p:spPr>
      </p:pic>
      <p:pic>
        <p:nvPicPr>
          <p:cNvPr id="6" name="图片 5" descr="正文页装饰"/>
          <p:cNvPicPr>
            <a:picLocks noChangeAspect="1"/>
          </p:cNvPicPr>
          <p:nvPr>
            <p:custDataLst>
              <p:tags r:id="rId6"/>
            </p:custDataLst>
          </p:nvPr>
        </p:nvPicPr>
        <p:blipFill>
          <a:blip r:embed="rId7"/>
          <a:stretch>
            <a:fillRect/>
          </a:stretch>
        </p:blipFill>
        <p:spPr>
          <a:xfrm>
            <a:off x="0" y="0"/>
            <a:ext cx="1194925" cy="1267460"/>
          </a:xfrm>
          <a:prstGeom prst="rect">
            <a:avLst/>
          </a:prstGeom>
        </p:spPr>
      </p:pic>
      <p:sp>
        <p:nvSpPr>
          <p:cNvPr id="2" name="标题 1"/>
          <p:cNvSpPr>
            <a:spLocks noGrp="1"/>
          </p:cNvSpPr>
          <p:nvPr>
            <p:ph type="title"/>
            <p:custDataLst>
              <p:tags r:id="rId8"/>
            </p:custDataLst>
          </p:nvPr>
        </p:nvSpPr>
        <p:spPr/>
        <p:txBody>
          <a:bodyPr/>
          <a:lstStyle>
            <a:lvl1pPr>
              <a:defRPr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相框">
    <p:spTree>
      <p:nvGrpSpPr>
        <p:cNvPr id="1" name=""/>
        <p:cNvGrpSpPr/>
        <p:nvPr/>
      </p:nvGrpSpPr>
      <p:grpSpPr>
        <a:xfrm>
          <a:off x="0" y="0"/>
          <a:ext cx="0" cy="0"/>
          <a:chOff x="0" y="0"/>
          <a:chExt cx="0" cy="0"/>
        </a:xfrm>
      </p:grpSpPr>
      <p:pic>
        <p:nvPicPr>
          <p:cNvPr id="9" name="图片 8" descr="正文页背景1-tuya"/>
          <p:cNvPicPr>
            <a:picLocks noChangeAspect="1"/>
          </p:cNvPicPr>
          <p:nvPr>
            <p:custDataLst>
              <p:tags r:id="rId2"/>
            </p:custDataLst>
          </p:nvPr>
        </p:nvPicPr>
        <p:blipFill>
          <a:blip r:embed="rId3"/>
          <a:stretch>
            <a:fillRect/>
          </a:stretch>
        </p:blipFill>
        <p:spPr>
          <a:xfrm>
            <a:off x="564" y="0"/>
            <a:ext cx="12190871" cy="6857365"/>
          </a:xfrm>
          <a:prstGeom prst="rect">
            <a:avLst/>
          </a:prstGeom>
        </p:spPr>
      </p:pic>
      <p:sp>
        <p:nvSpPr>
          <p:cNvPr id="8" name="矩形 7"/>
          <p:cNvSpPr/>
          <p:nvPr>
            <p:custDataLst>
              <p:tags r:id="rId4"/>
            </p:custDataLst>
          </p:nvPr>
        </p:nvSpPr>
        <p:spPr>
          <a:xfrm>
            <a:off x="292800" y="304200"/>
            <a:ext cx="11606400" cy="6249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endParaRPr>
          </a:p>
        </p:txBody>
      </p:sp>
      <p:pic>
        <p:nvPicPr>
          <p:cNvPr id="6" name="图片 5" descr="正文页装饰"/>
          <p:cNvPicPr>
            <a:picLocks noChangeAspect="1"/>
          </p:cNvPicPr>
          <p:nvPr>
            <p:custDataLst>
              <p:tags r:id="rId5"/>
            </p:custDataLst>
          </p:nvPr>
        </p:nvPicPr>
        <p:blipFill>
          <a:blip r:embed="rId6"/>
          <a:stretch>
            <a:fillRect/>
          </a:stretch>
        </p:blipFill>
        <p:spPr>
          <a:xfrm>
            <a:off x="0" y="0"/>
            <a:ext cx="1082964" cy="1148702"/>
          </a:xfrm>
          <a:prstGeom prst="rect">
            <a:avLst/>
          </a:prstGeom>
        </p:spPr>
      </p:pic>
      <p:sp>
        <p:nvSpPr>
          <p:cNvPr id="2" name="标题 1"/>
          <p:cNvSpPr>
            <a:spLocks noGrp="1"/>
          </p:cNvSpPr>
          <p:nvPr>
            <p:ph type="title" hasCustomPrompt="1"/>
            <p:custDataLst>
              <p:tags r:id="rId7"/>
            </p:custDataLst>
          </p:nvPr>
        </p:nvSpPr>
        <p:spPr>
          <a:xfrm>
            <a:off x="1281600" y="1249200"/>
            <a:ext cx="9626400" cy="723600"/>
          </a:xfrm>
        </p:spPr>
        <p:txBody>
          <a:bodyPr anchor="ctr"/>
          <a:lstStyle>
            <a:lvl1pPr>
              <a:defRPr sz="3200"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单击此处编辑标题</a:t>
            </a:r>
            <a:endParaRPr lang="zh-CN" altLang="en-US" dirty="0"/>
          </a:p>
        </p:txBody>
      </p:sp>
      <p:sp>
        <p:nvSpPr>
          <p:cNvPr id="7" name="内容占位符 6"/>
          <p:cNvSpPr>
            <a:spLocks noGrp="1"/>
          </p:cNvSpPr>
          <p:nvPr>
            <p:ph sz="quarter" idx="13"/>
            <p:custDataLst>
              <p:tags r:id="rId8"/>
            </p:custDataLst>
          </p:nvPr>
        </p:nvSpPr>
        <p:spPr>
          <a:xfrm>
            <a:off x="1281113" y="2163600"/>
            <a:ext cx="9626600" cy="34452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3" name="日期占位符 2"/>
          <p:cNvSpPr>
            <a:spLocks noGrp="1"/>
          </p:cNvSpPr>
          <p:nvPr>
            <p:ph type="dt" sz="half" idx="10"/>
            <p:custDataLst>
              <p:tags r:id="rId9"/>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10"/>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11"/>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1905" y="1899"/>
            <a:ext cx="12192000" cy="6858000"/>
          </a:xfrm>
          <a:prstGeom prst="rect">
            <a:avLst/>
          </a:prstGeom>
        </p:spPr>
      </p:pic>
      <p:sp>
        <p:nvSpPr>
          <p:cNvPr id="6" name="矩形 5"/>
          <p:cNvSpPr/>
          <p:nvPr>
            <p:custDataLst>
              <p:tags r:id="rId4"/>
            </p:custDataLst>
          </p:nvPr>
        </p:nvSpPr>
        <p:spPr>
          <a:xfrm>
            <a:off x="0" y="0"/>
            <a:ext cx="4823460" cy="6857365"/>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sym typeface="+mn-ea"/>
            </a:endParaRPr>
          </a:p>
        </p:txBody>
      </p:sp>
      <p:sp>
        <p:nvSpPr>
          <p:cNvPr id="2" name="标题 1"/>
          <p:cNvSpPr>
            <a:spLocks noGrp="1"/>
          </p:cNvSpPr>
          <p:nvPr>
            <p:ph type="title" hasCustomPrompt="1"/>
            <p:custDataLst>
              <p:tags r:id="rId5"/>
            </p:custDataLst>
          </p:nvPr>
        </p:nvSpPr>
        <p:spPr>
          <a:xfrm>
            <a:off x="583200" y="770400"/>
            <a:ext cx="3960000" cy="882000"/>
          </a:xfrm>
        </p:spPr>
        <p:txBody>
          <a:bodyPr anchor="ctr" anchorCtr="0"/>
          <a:lstStyle>
            <a:lvl1pPr>
              <a:defRPr sz="3600" baseline="0">
                <a:solidFill>
                  <a:schemeClr val="tx1"/>
                </a:solidFill>
                <a:latin typeface="Arial" panose="020B0604020202020204" pitchFamily="34" charset="0"/>
                <a:ea typeface="汉仪金陵刻经 W" panose="00020600040101010101"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586800" y="1764000"/>
            <a:ext cx="3956400" cy="40932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5101200" y="769938"/>
            <a:ext cx="6480000" cy="5087937"/>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1905" y="311"/>
            <a:ext cx="12192000" cy="6858000"/>
          </a:xfrm>
          <a:prstGeom prst="rect">
            <a:avLst/>
          </a:prstGeom>
        </p:spPr>
      </p:pic>
      <p:sp>
        <p:nvSpPr>
          <p:cNvPr id="6" name="矩形 5"/>
          <p:cNvSpPr/>
          <p:nvPr>
            <p:custDataLst>
              <p:tags r:id="rId4"/>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sp>
        <p:nvSpPr>
          <p:cNvPr id="2" name="标题 1"/>
          <p:cNvSpPr>
            <a:spLocks noGrp="1"/>
          </p:cNvSpPr>
          <p:nvPr>
            <p:ph type="title"/>
            <p:custDataLst>
              <p:tags r:id="rId5"/>
            </p:custDataLst>
          </p:nvPr>
        </p:nvSpPr>
        <p:spPr>
          <a:xfrm>
            <a:off x="612000" y="781200"/>
            <a:ext cx="10976400" cy="626400"/>
          </a:xfrm>
        </p:spPr>
        <p:txBody>
          <a:bodyPr anchor="ctr"/>
          <a:lstStyle>
            <a:lvl1pPr algn="ctr">
              <a:defRPr sz="3600"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9"/>
            </p:custDataLst>
          </p:nvPr>
        </p:nvSpPr>
        <p:spPr>
          <a:xfrm>
            <a:off x="612000" y="1659600"/>
            <a:ext cx="10975975" cy="828000"/>
          </a:xfrm>
        </p:spPr>
        <p:txBody>
          <a:bodyPr/>
          <a:lstStyle>
            <a:lvl1pPr algn="ct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
        <p:nvSpPr>
          <p:cNvPr id="9" name="内容占位符 8"/>
          <p:cNvSpPr>
            <a:spLocks noGrp="1"/>
          </p:cNvSpPr>
          <p:nvPr>
            <p:ph sz="quarter" idx="14"/>
            <p:custDataLst>
              <p:tags r:id="rId10"/>
            </p:custDataLst>
          </p:nvPr>
        </p:nvSpPr>
        <p:spPr>
          <a:xfrm>
            <a:off x="612775" y="2808000"/>
            <a:ext cx="10965600" cy="34308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pic>
        <p:nvPicPr>
          <p:cNvPr id="10" name="图片 9"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sp>
        <p:nvSpPr>
          <p:cNvPr id="8" name="矩形 7"/>
          <p:cNvSpPr/>
          <p:nvPr>
            <p:custDataLst>
              <p:tags r:id="rId4"/>
            </p:custDataLst>
          </p:nvPr>
        </p:nvSpPr>
        <p:spPr>
          <a:xfrm>
            <a:off x="0" y="50292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pic>
        <p:nvPicPr>
          <p:cNvPr id="6" name="图片 5"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2" name="标题 1"/>
          <p:cNvSpPr>
            <a:spLocks noGrp="1"/>
          </p:cNvSpPr>
          <p:nvPr>
            <p:ph type="title"/>
            <p:custDataLst>
              <p:tags r:id="rId7"/>
            </p:custDataLst>
          </p:nvPr>
        </p:nvSpPr>
        <p:spPr>
          <a:xfrm>
            <a:off x="604800" y="669600"/>
            <a:ext cx="10976400" cy="565200"/>
          </a:xfrm>
        </p:spPr>
        <p:txBody>
          <a:bodyPr anchor="ctr" anchorCtr="0"/>
          <a:lstStyle>
            <a:lvl1pPr algn="ctr">
              <a:defRPr sz="3200"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11"/>
            </p:custDataLst>
          </p:nvPr>
        </p:nvSpPr>
        <p:spPr>
          <a:xfrm>
            <a:off x="604837" y="1681200"/>
            <a:ext cx="10990800" cy="32112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文本占位符 8"/>
          <p:cNvSpPr>
            <a:spLocks noGrp="1"/>
          </p:cNvSpPr>
          <p:nvPr>
            <p:ph type="body" sz="quarter" idx="14"/>
            <p:custDataLst>
              <p:tags r:id="rId12"/>
            </p:custDataLst>
          </p:nvPr>
        </p:nvSpPr>
        <p:spPr>
          <a:xfrm>
            <a:off x="594000" y="5180400"/>
            <a:ext cx="11001600" cy="1011600"/>
          </a:xfrm>
        </p:spPr>
        <p:txBody>
          <a:bodyPr/>
          <a:lstStyle>
            <a:lvl1pP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2"/>
            </p:custDataLst>
          </p:nvPr>
        </p:nvPicPr>
        <p:blipFill>
          <a:blip r:embed="rId3"/>
          <a:stretch>
            <a:fillRect/>
          </a:stretch>
        </p:blipFill>
        <p:spPr>
          <a:xfrm>
            <a:off x="0" y="311"/>
            <a:ext cx="12192000" cy="6858000"/>
          </a:xfrm>
          <a:prstGeom prst="rect">
            <a:avLst/>
          </a:prstGeom>
        </p:spPr>
      </p:pic>
      <p:sp>
        <p:nvSpPr>
          <p:cNvPr id="6" name="矩形 5"/>
          <p:cNvSpPr/>
          <p:nvPr>
            <p:custDataLst>
              <p:tags r:id="rId4"/>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sp>
        <p:nvSpPr>
          <p:cNvPr id="2" name="标题 1"/>
          <p:cNvSpPr>
            <a:spLocks noGrp="1"/>
          </p:cNvSpPr>
          <p:nvPr>
            <p:ph type="title"/>
            <p:custDataLst>
              <p:tags r:id="rId5"/>
            </p:custDataLst>
          </p:nvPr>
        </p:nvSpPr>
        <p:spPr>
          <a:xfrm>
            <a:off x="579600" y="237600"/>
            <a:ext cx="11037600" cy="441964"/>
          </a:xfrm>
        </p:spPr>
        <p:txBody>
          <a:bodyPr/>
          <a:lstStyle>
            <a:lvl1pPr>
              <a:defRPr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单击此处编辑母版标题样式</a:t>
            </a:r>
            <a:endParaRPr lang="zh-CN" altLang="en-US" dirty="0"/>
          </a:p>
        </p:txBody>
      </p:sp>
      <p:sp>
        <p:nvSpPr>
          <p:cNvPr id="3" name="日期占位符 2"/>
          <p:cNvSpPr>
            <a:spLocks noGrp="1"/>
          </p:cNvSpPr>
          <p:nvPr>
            <p:ph type="dt" sz="half" idx="10"/>
            <p:custDataLst>
              <p:tags r:id="rId6"/>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内容占位符 6"/>
          <p:cNvSpPr>
            <a:spLocks noGrp="1"/>
          </p:cNvSpPr>
          <p:nvPr>
            <p:ph sz="quarter" idx="13"/>
            <p:custDataLst>
              <p:tags r:id="rId9"/>
            </p:custDataLst>
          </p:nvPr>
        </p:nvSpPr>
        <p:spPr>
          <a:xfrm>
            <a:off x="579600" y="1663200"/>
            <a:ext cx="5342400" cy="28944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10"/>
            </p:custDataLst>
          </p:nvPr>
        </p:nvSpPr>
        <p:spPr>
          <a:xfrm>
            <a:off x="6242400" y="1663200"/>
            <a:ext cx="5367600" cy="2894400"/>
          </a:xfrm>
        </p:spPr>
        <p:txBody>
          <a:bodyPr/>
          <a:lstStyle>
            <a:lvl1pPr>
              <a:defRPr baseline="0">
                <a:solidFill>
                  <a:schemeClr val="tx1"/>
                </a:solidFill>
                <a:latin typeface="Arial" panose="020B0604020202020204" pitchFamily="34" charset="0"/>
                <a:ea typeface="汉仪金陵刻经 W" panose="00020600040101010101" charset="-122"/>
              </a:defRPr>
            </a:lvl1pPr>
            <a:lvl2pPr>
              <a:defRPr baseline="0">
                <a:solidFill>
                  <a:schemeClr val="tx1"/>
                </a:solidFill>
                <a:latin typeface="Arial" panose="020B0604020202020204" pitchFamily="34" charset="0"/>
                <a:ea typeface="汉仪金陵刻经 W" panose="00020600040101010101" charset="-122"/>
              </a:defRPr>
            </a:lvl2pPr>
            <a:lvl3pPr>
              <a:defRPr baseline="0">
                <a:solidFill>
                  <a:schemeClr val="tx1"/>
                </a:solidFill>
                <a:latin typeface="Arial" panose="020B0604020202020204" pitchFamily="34" charset="0"/>
                <a:ea typeface="汉仪金陵刻经 W" panose="00020600040101010101" charset="-122"/>
              </a:defRPr>
            </a:lvl3pPr>
            <a:lvl4pPr>
              <a:defRPr baseline="0">
                <a:solidFill>
                  <a:schemeClr val="tx1"/>
                </a:solidFill>
                <a:latin typeface="Arial" panose="020B0604020202020204" pitchFamily="34" charset="0"/>
                <a:ea typeface="汉仪金陵刻经 W" panose="00020600040101010101" charset="-122"/>
              </a:defRPr>
            </a:lvl4pPr>
            <a:lvl5pPr>
              <a:defRPr baseline="0">
                <a:solidFill>
                  <a:schemeClr val="tx1"/>
                </a:solidFill>
                <a:latin typeface="Arial" panose="020B0604020202020204" pitchFamily="34" charset="0"/>
                <a:ea typeface="汉仪金陵刻经 W" panose="00020600040101010101"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1"/>
            </p:custDataLst>
          </p:nvPr>
        </p:nvSpPr>
        <p:spPr>
          <a:xfrm>
            <a:off x="572400" y="4816800"/>
            <a:ext cx="5342400" cy="781200"/>
          </a:xfrm>
        </p:spPr>
        <p:txBody>
          <a:bodyPr/>
          <a:lstStyle>
            <a:lvl1pP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2"/>
            </p:custDataLst>
          </p:nvPr>
        </p:nvSpPr>
        <p:spPr>
          <a:xfrm>
            <a:off x="6253200" y="4813200"/>
            <a:ext cx="5367600" cy="781200"/>
          </a:xfrm>
        </p:spPr>
        <p:txBody>
          <a:bodyPr/>
          <a:lstStyle>
            <a:lvl1pP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腰带">
    <p:spTree>
      <p:nvGrpSpPr>
        <p:cNvPr id="1" name=""/>
        <p:cNvGrpSpPr/>
        <p:nvPr/>
      </p:nvGrpSpPr>
      <p:grpSpPr>
        <a:xfrm>
          <a:off x="0" y="0"/>
          <a:ext cx="0" cy="0"/>
          <a:chOff x="0" y="0"/>
          <a:chExt cx="0" cy="0"/>
        </a:xfrm>
      </p:grpSpPr>
      <p:pic>
        <p:nvPicPr>
          <p:cNvPr id="9" name="图片 8" descr="正文页背景1-tuya"/>
          <p:cNvPicPr>
            <a:picLocks noChangeAspect="1"/>
          </p:cNvPicPr>
          <p:nvPr>
            <p:custDataLst>
              <p:tags r:id="rId2"/>
            </p:custDataLst>
          </p:nvPr>
        </p:nvPicPr>
        <p:blipFill>
          <a:blip r:embed="rId3"/>
          <a:stretch>
            <a:fillRect/>
          </a:stretch>
        </p:blipFill>
        <p:spPr>
          <a:xfrm>
            <a:off x="1905" y="668"/>
            <a:ext cx="12190730" cy="6857286"/>
          </a:xfrm>
          <a:prstGeom prst="rect">
            <a:avLst/>
          </a:prstGeom>
        </p:spPr>
      </p:pic>
      <p:sp>
        <p:nvSpPr>
          <p:cNvPr id="8" name="矩形 7"/>
          <p:cNvSpPr/>
          <p:nvPr>
            <p:custDataLst>
              <p:tags r:id="rId4"/>
            </p:custDataLst>
          </p:nvPr>
        </p:nvSpPr>
        <p:spPr>
          <a:xfrm>
            <a:off x="0" y="958589"/>
            <a:ext cx="12192000" cy="493955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sym typeface="+mn-ea"/>
            </a:endParaRPr>
          </a:p>
        </p:txBody>
      </p:sp>
      <p:pic>
        <p:nvPicPr>
          <p:cNvPr id="6" name="图片 5"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2" name="标题 1"/>
          <p:cNvSpPr>
            <a:spLocks noGrp="1"/>
          </p:cNvSpPr>
          <p:nvPr>
            <p:ph type="title" hasCustomPrompt="1"/>
            <p:custDataLst>
              <p:tags r:id="rId7"/>
            </p:custDataLst>
          </p:nvPr>
        </p:nvSpPr>
        <p:spPr>
          <a:xfrm>
            <a:off x="1522800" y="1339200"/>
            <a:ext cx="9144000" cy="2386800"/>
          </a:xfrm>
        </p:spPr>
        <p:txBody>
          <a:bodyPr anchor="b"/>
          <a:lstStyle>
            <a:lvl1pPr algn="ctr">
              <a:defRPr sz="6000" baseline="0">
                <a:solidFill>
                  <a:schemeClr val="tx1"/>
                </a:solidFill>
                <a:latin typeface="Arial" panose="020B0604020202020204" pitchFamily="34" charset="0"/>
                <a:ea typeface="汉仪金陵刻经 W" panose="00020600040101010101" charset="-122"/>
              </a:defRPr>
            </a:lvl1pPr>
          </a:lstStyle>
          <a:p>
            <a:r>
              <a:rPr lang="zh-CN" altLang="en-US" dirty="0"/>
              <a:t>单击此处编辑标题</a:t>
            </a:r>
            <a:endParaRPr lang="zh-CN" altLang="en-US" dirty="0"/>
          </a:p>
        </p:txBody>
      </p:sp>
      <p:sp>
        <p:nvSpPr>
          <p:cNvPr id="3" name="日期占位符 2"/>
          <p:cNvSpPr>
            <a:spLocks noGrp="1"/>
          </p:cNvSpPr>
          <p:nvPr>
            <p:ph type="dt" sz="half" idx="10"/>
            <p:custDataLst>
              <p:tags r:id="rId8"/>
            </p:custDataLst>
          </p:nvPr>
        </p:nvSpPr>
        <p:spPr/>
        <p:txBody>
          <a:bodyPr/>
          <a:lstStyle>
            <a:lvl1pPr>
              <a:defRPr>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a:latin typeface="Arial" panose="020B0604020202020204" pitchFamily="34" charset="0"/>
                <a:ea typeface="汉仪金陵刻经 W" panose="00020600040101010101"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7" name="文本占位符 6"/>
          <p:cNvSpPr>
            <a:spLocks noGrp="1"/>
          </p:cNvSpPr>
          <p:nvPr>
            <p:ph type="body" sz="quarter" idx="13"/>
            <p:custDataLst>
              <p:tags r:id="rId11"/>
            </p:custDataLst>
          </p:nvPr>
        </p:nvSpPr>
        <p:spPr>
          <a:xfrm>
            <a:off x="1522413" y="3862800"/>
            <a:ext cx="9144000" cy="1656000"/>
          </a:xfrm>
        </p:spPr>
        <p:txBody>
          <a:bodyPr/>
          <a:lstStyle>
            <a:lvl1pPr algn="ctr">
              <a:defRPr baseline="0">
                <a:solidFill>
                  <a:schemeClr val="tx1"/>
                </a:solidFill>
                <a:latin typeface="Arial" panose="020B0604020202020204" pitchFamily="34" charset="0"/>
                <a:ea typeface="汉仪金陵刻经 W" panose="00020600040101010101" charset="-122"/>
              </a:defRPr>
            </a:lvl1pPr>
          </a:lstStyle>
          <a:p>
            <a:pPr lvl="0"/>
            <a:r>
              <a:rPr lang="zh-CN" altLang="en-US" dirty="0"/>
              <a:t>单击此处编辑母版文本样式</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5" Type="http://schemas.openxmlformats.org/officeDocument/2006/relationships/theme" Target="../theme/theme2.xml"/><Relationship Id="rId24" Type="http://schemas.openxmlformats.org/officeDocument/2006/relationships/tags" Target="../tags/tag151.xml"/><Relationship Id="rId23" Type="http://schemas.openxmlformats.org/officeDocument/2006/relationships/tags" Target="../tags/tag150.xml"/><Relationship Id="rId22" Type="http://schemas.openxmlformats.org/officeDocument/2006/relationships/tags" Target="../tags/tag149.xml"/><Relationship Id="rId21" Type="http://schemas.openxmlformats.org/officeDocument/2006/relationships/tags" Target="../tags/tag148.xml"/><Relationship Id="rId20" Type="http://schemas.openxmlformats.org/officeDocument/2006/relationships/tags" Target="../tags/tag147.xml"/><Relationship Id="rId2" Type="http://schemas.openxmlformats.org/officeDocument/2006/relationships/slideLayout" Target="../slideLayouts/slideLayout13.xml"/><Relationship Id="rId19" Type="http://schemas.openxmlformats.org/officeDocument/2006/relationships/tags" Target="../tags/tag146.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8.xml"/><Relationship Id="rId8" Type="http://schemas.openxmlformats.org/officeDocument/2006/relationships/slideLayout" Target="../slideLayouts/slideLayout37.xml"/><Relationship Id="rId7" Type="http://schemas.openxmlformats.org/officeDocument/2006/relationships/slideLayout" Target="../slideLayouts/slideLayout36.xml"/><Relationship Id="rId6" Type="http://schemas.openxmlformats.org/officeDocument/2006/relationships/slideLayout" Target="../slideLayouts/slideLayout35.xml"/><Relationship Id="rId5" Type="http://schemas.openxmlformats.org/officeDocument/2006/relationships/slideLayout" Target="../slideLayouts/slideLayout34.xml"/><Relationship Id="rId4" Type="http://schemas.openxmlformats.org/officeDocument/2006/relationships/slideLayout" Target="../slideLayouts/slideLayout33.xml"/><Relationship Id="rId3" Type="http://schemas.openxmlformats.org/officeDocument/2006/relationships/slideLayout" Target="../slideLayouts/slideLayout32.xml"/><Relationship Id="rId25" Type="http://schemas.openxmlformats.org/officeDocument/2006/relationships/theme" Target="../theme/theme3.xml"/><Relationship Id="rId24" Type="http://schemas.openxmlformats.org/officeDocument/2006/relationships/tags" Target="../tags/tag303.xml"/><Relationship Id="rId23" Type="http://schemas.openxmlformats.org/officeDocument/2006/relationships/tags" Target="../tags/tag302.xml"/><Relationship Id="rId22" Type="http://schemas.openxmlformats.org/officeDocument/2006/relationships/tags" Target="../tags/tag301.xml"/><Relationship Id="rId21" Type="http://schemas.openxmlformats.org/officeDocument/2006/relationships/tags" Target="../tags/tag300.xml"/><Relationship Id="rId20" Type="http://schemas.openxmlformats.org/officeDocument/2006/relationships/tags" Target="../tags/tag299.xml"/><Relationship Id="rId2" Type="http://schemas.openxmlformats.org/officeDocument/2006/relationships/slideLayout" Target="../slideLayouts/slideLayout31.xml"/><Relationship Id="rId19" Type="http://schemas.openxmlformats.org/officeDocument/2006/relationships/tags" Target="../tags/tag298.xml"/><Relationship Id="rId18" Type="http://schemas.openxmlformats.org/officeDocument/2006/relationships/slideLayout" Target="../slideLayouts/slideLayout47.xml"/><Relationship Id="rId17" Type="http://schemas.openxmlformats.org/officeDocument/2006/relationships/slideLayout" Target="../slideLayouts/slideLayout46.xml"/><Relationship Id="rId16" Type="http://schemas.openxmlformats.org/officeDocument/2006/relationships/slideLayout" Target="../slideLayouts/slideLayout45.xml"/><Relationship Id="rId15" Type="http://schemas.openxmlformats.org/officeDocument/2006/relationships/slideLayout" Target="../slideLayouts/slideLayout44.xml"/><Relationship Id="rId14" Type="http://schemas.openxmlformats.org/officeDocument/2006/relationships/slideLayout" Target="../slideLayouts/slideLayout43.xml"/><Relationship Id="rId13" Type="http://schemas.openxmlformats.org/officeDocument/2006/relationships/slideLayout" Target="../slideLayouts/slideLayout42.xml"/><Relationship Id="rId12" Type="http://schemas.openxmlformats.org/officeDocument/2006/relationships/slideLayout" Target="../slideLayouts/slideLayout41.xml"/><Relationship Id="rId11" Type="http://schemas.openxmlformats.org/officeDocument/2006/relationships/slideLayout" Target="../slideLayouts/slideLayout40.xml"/><Relationship Id="rId10" Type="http://schemas.openxmlformats.org/officeDocument/2006/relationships/slideLayout" Target="../slideLayouts/slideLayout39.xml"/><Relationship Id="rId1"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lt1">
                    <a:tint val="75000"/>
                  </a:schemeClr>
                </a:solidFill>
                <a:latin typeface="Arial" panose="020B0604020202020204" pitchFamily="34" charset="0"/>
                <a:ea typeface="汉仪金陵刻经 W" panose="00020600040101010101"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8"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lt1"/>
          </a:solidFill>
          <a:uFillTx/>
          <a:latin typeface="Arial" panose="020B0604020202020204" pitchFamily="34" charset="0"/>
          <a:ea typeface="汉仪金陵刻经 W" panose="00020600040101010101"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wrap="square"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61398"/>
            <a:ext cx="10852237" cy="5388907"/>
          </a:xfrm>
          <a:prstGeom prst="rect">
            <a:avLst/>
          </a:prstGeom>
        </p:spPr>
        <p:txBody>
          <a:bodyPr vert="horz" wrap="square" lIns="90170" tIns="46990" rIns="90170" bIns="4699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wrap="square" lIns="91440" tIns="45720" rIns="91440" bIns="45720" rtlCol="0" anchor="ctr">
            <a:normAutofit/>
          </a:bodyPr>
          <a:lstStyle>
            <a:lvl1pPr algn="l">
              <a:defRPr sz="1200">
                <a:solidFill>
                  <a:schemeClr val="lt1">
                    <a:tint val="75000"/>
                  </a:schemeClr>
                </a:solidFill>
                <a:latin typeface="Arial" panose="020B0604020202020204" pitchFamily="34" charset="0"/>
                <a:ea typeface="汉仪金陵刻经 W" panose="00020600040101010101" charset="-122"/>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wrap="square" lIns="91440" tIns="45720" rIns="91440" bIns="45720" rtlCol="0" anchor="ctr">
            <a:normAutofit/>
          </a:bodyPr>
          <a:lstStyle>
            <a:lvl1pPr algn="ctr">
              <a:defRPr sz="1200">
                <a:solidFill>
                  <a:schemeClr val="lt1">
                    <a:tint val="75000"/>
                  </a:schemeClr>
                </a:solidFill>
                <a:latin typeface="Arial" panose="020B0604020202020204" pitchFamily="34" charset="0"/>
                <a:ea typeface="汉仪金陵刻经 W" panose="00020600040101010101" charset="-122"/>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wrap="square" lIns="91440" tIns="45720" rIns="91440" bIns="45720" rtlCol="0" anchor="ctr">
            <a:normAutofit/>
          </a:bodyPr>
          <a:lstStyle>
            <a:lvl1pPr algn="r">
              <a:defRPr sz="1200">
                <a:solidFill>
                  <a:schemeClr val="lt1">
                    <a:tint val="75000"/>
                  </a:schemeClr>
                </a:solidFill>
                <a:latin typeface="Arial" panose="020B0604020202020204" pitchFamily="34" charset="0"/>
                <a:ea typeface="汉仪金陵刻经 W" panose="00020600040101010101" charset="-122"/>
              </a:defRPr>
            </a:lvl1pPr>
          </a:lstStyle>
          <a:p>
            <a:fld id="{49AE70B2-8BF9-45C0-BB95-33D1B9D3A854}" type="slidenum">
              <a:rPr lang="zh-CN" altLang="en-US" smtClean="0"/>
            </a:fld>
            <a:endParaRPr lang="zh-CN" altLang="en-US" dirty="0"/>
          </a:p>
        </p:txBody>
      </p:sp>
      <p:sp>
        <p:nvSpPr>
          <p:cNvPr id="8"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Lst>
  <p:txStyles>
    <p:titleStyle>
      <a:lvl1pPr algn="l" defTabSz="914400" rtl="0" eaLnBrk="1" fontAlgn="auto" latinLnBrk="0" hangingPunct="1">
        <a:lnSpc>
          <a:spcPct val="100000"/>
        </a:lnSpc>
        <a:spcBef>
          <a:spcPct val="0"/>
        </a:spcBef>
        <a:buNone/>
        <a:defRPr sz="2400" b="1" u="none" strike="noStrike" kern="1200" cap="none" spc="200" normalizeH="0">
          <a:solidFill>
            <a:schemeClr val="lt1"/>
          </a:solidFill>
          <a:uFillTx/>
          <a:latin typeface="Arial" panose="020B0604020202020204" pitchFamily="34" charset="0"/>
          <a:ea typeface="汉仪金陵刻经 W" panose="00020600040101010101"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lt1"/>
          </a:solidFill>
          <a:uFillTx/>
          <a:latin typeface="Arial" panose="020B0604020202020204" pitchFamily="34" charset="0"/>
          <a:ea typeface="汉仪金陵刻经 W" panose="00020600040101010101"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slideLayout" Target="../slideLayouts/slideLayout12.xml"/><Relationship Id="rId3" Type="http://schemas.openxmlformats.org/officeDocument/2006/relationships/tags" Target="../tags/tag306.xml"/><Relationship Id="rId2" Type="http://schemas.openxmlformats.org/officeDocument/2006/relationships/tags" Target="../tags/tag305.xml"/><Relationship Id="rId1" Type="http://schemas.openxmlformats.org/officeDocument/2006/relationships/tags" Target="../tags/tag304.xml"/></Relationships>
</file>

<file path=ppt/slides/_rels/slide10.xml.rels><?xml version="1.0" encoding="UTF-8" standalone="yes"?>
<Relationships xmlns="http://schemas.openxmlformats.org/package/2006/relationships"><Relationship Id="rId9" Type="http://schemas.openxmlformats.org/officeDocument/2006/relationships/tags" Target="../tags/tag365.xml"/><Relationship Id="rId8" Type="http://schemas.openxmlformats.org/officeDocument/2006/relationships/tags" Target="../tags/tag364.xml"/><Relationship Id="rId7" Type="http://schemas.openxmlformats.org/officeDocument/2006/relationships/tags" Target="../tags/tag363.xml"/><Relationship Id="rId6" Type="http://schemas.openxmlformats.org/officeDocument/2006/relationships/image" Target="../media/image6.png"/><Relationship Id="rId5" Type="http://schemas.openxmlformats.org/officeDocument/2006/relationships/tags" Target="../tags/tag362.xml"/><Relationship Id="rId4" Type="http://schemas.openxmlformats.org/officeDocument/2006/relationships/image" Target="../media/image5.png"/><Relationship Id="rId3" Type="http://schemas.openxmlformats.org/officeDocument/2006/relationships/tags" Target="../tags/tag361.xml"/><Relationship Id="rId22" Type="http://schemas.openxmlformats.org/officeDocument/2006/relationships/slideLayout" Target="../slideLayouts/slideLayout18.xml"/><Relationship Id="rId21" Type="http://schemas.openxmlformats.org/officeDocument/2006/relationships/tags" Target="../tags/tag376.xml"/><Relationship Id="rId20" Type="http://schemas.openxmlformats.org/officeDocument/2006/relationships/tags" Target="../tags/tag375.xml"/><Relationship Id="rId2" Type="http://schemas.openxmlformats.org/officeDocument/2006/relationships/image" Target="../media/image4.png"/><Relationship Id="rId19" Type="http://schemas.openxmlformats.org/officeDocument/2006/relationships/tags" Target="../tags/tag374.xml"/><Relationship Id="rId18" Type="http://schemas.openxmlformats.org/officeDocument/2006/relationships/tags" Target="../tags/tag373.xml"/><Relationship Id="rId17" Type="http://schemas.openxmlformats.org/officeDocument/2006/relationships/tags" Target="../tags/tag372.xml"/><Relationship Id="rId16" Type="http://schemas.openxmlformats.org/officeDocument/2006/relationships/image" Target="../media/image15.jpeg"/><Relationship Id="rId15" Type="http://schemas.openxmlformats.org/officeDocument/2006/relationships/tags" Target="../tags/tag371.xml"/><Relationship Id="rId14" Type="http://schemas.openxmlformats.org/officeDocument/2006/relationships/tags" Target="../tags/tag370.xml"/><Relationship Id="rId13" Type="http://schemas.openxmlformats.org/officeDocument/2006/relationships/tags" Target="../tags/tag369.xml"/><Relationship Id="rId12" Type="http://schemas.openxmlformats.org/officeDocument/2006/relationships/tags" Target="../tags/tag368.xml"/><Relationship Id="rId11" Type="http://schemas.openxmlformats.org/officeDocument/2006/relationships/tags" Target="../tags/tag367.xml"/><Relationship Id="rId10" Type="http://schemas.openxmlformats.org/officeDocument/2006/relationships/tags" Target="../tags/tag366.xml"/><Relationship Id="rId1" Type="http://schemas.openxmlformats.org/officeDocument/2006/relationships/tags" Target="../tags/tag360.xml"/></Relationships>
</file>

<file path=ppt/slides/_rels/slide11.xml.rels><?xml version="1.0" encoding="UTF-8" standalone="yes"?>
<Relationships xmlns="http://schemas.openxmlformats.org/package/2006/relationships"><Relationship Id="rId9" Type="http://schemas.openxmlformats.org/officeDocument/2006/relationships/tags" Target="../tags/tag383.xml"/><Relationship Id="rId8" Type="http://schemas.openxmlformats.org/officeDocument/2006/relationships/tags" Target="../tags/tag382.xml"/><Relationship Id="rId7" Type="http://schemas.openxmlformats.org/officeDocument/2006/relationships/tags" Target="../tags/tag381.xml"/><Relationship Id="rId6" Type="http://schemas.openxmlformats.org/officeDocument/2006/relationships/image" Target="../media/image16.jpeg"/><Relationship Id="rId5" Type="http://schemas.openxmlformats.org/officeDocument/2006/relationships/tags" Target="../tags/tag380.xml"/><Relationship Id="rId4" Type="http://schemas.openxmlformats.org/officeDocument/2006/relationships/tags" Target="../tags/tag379.xml"/><Relationship Id="rId3" Type="http://schemas.openxmlformats.org/officeDocument/2006/relationships/tags" Target="../tags/tag378.xml"/><Relationship Id="rId2" Type="http://schemas.openxmlformats.org/officeDocument/2006/relationships/image" Target="../media/image4.png"/><Relationship Id="rId10" Type="http://schemas.openxmlformats.org/officeDocument/2006/relationships/slideLayout" Target="../slideLayouts/slideLayout18.xml"/><Relationship Id="rId1" Type="http://schemas.openxmlformats.org/officeDocument/2006/relationships/tags" Target="../tags/tag377.xml"/></Relationships>
</file>

<file path=ppt/slides/_rels/slide12.xml.rels><?xml version="1.0" encoding="UTF-8" standalone="yes"?>
<Relationships xmlns="http://schemas.openxmlformats.org/package/2006/relationships"><Relationship Id="rId9" Type="http://schemas.openxmlformats.org/officeDocument/2006/relationships/tags" Target="../tags/tag390.xml"/><Relationship Id="rId8" Type="http://schemas.openxmlformats.org/officeDocument/2006/relationships/tags" Target="../tags/tag389.xml"/><Relationship Id="rId7" Type="http://schemas.openxmlformats.org/officeDocument/2006/relationships/tags" Target="../tags/tag388.xml"/><Relationship Id="rId6" Type="http://schemas.openxmlformats.org/officeDocument/2006/relationships/tags" Target="../tags/tag387.xml"/><Relationship Id="rId5" Type="http://schemas.openxmlformats.org/officeDocument/2006/relationships/image" Target="../media/image17.jpeg"/><Relationship Id="rId4" Type="http://schemas.openxmlformats.org/officeDocument/2006/relationships/tags" Target="../tags/tag386.xml"/><Relationship Id="rId3" Type="http://schemas.openxmlformats.org/officeDocument/2006/relationships/tags" Target="../tags/tag385.xml"/><Relationship Id="rId2" Type="http://schemas.openxmlformats.org/officeDocument/2006/relationships/image" Target="../media/image4.png"/><Relationship Id="rId16" Type="http://schemas.openxmlformats.org/officeDocument/2006/relationships/slideLayout" Target="../slideLayouts/slideLayout18.xml"/><Relationship Id="rId15" Type="http://schemas.openxmlformats.org/officeDocument/2006/relationships/tags" Target="../tags/tag395.xml"/><Relationship Id="rId14" Type="http://schemas.openxmlformats.org/officeDocument/2006/relationships/image" Target="../media/image18.jpeg"/><Relationship Id="rId13" Type="http://schemas.openxmlformats.org/officeDocument/2006/relationships/tags" Target="../tags/tag394.xml"/><Relationship Id="rId12" Type="http://schemas.openxmlformats.org/officeDocument/2006/relationships/tags" Target="../tags/tag393.xml"/><Relationship Id="rId11" Type="http://schemas.openxmlformats.org/officeDocument/2006/relationships/tags" Target="../tags/tag392.xml"/><Relationship Id="rId10" Type="http://schemas.openxmlformats.org/officeDocument/2006/relationships/tags" Target="../tags/tag391.xml"/><Relationship Id="rId1" Type="http://schemas.openxmlformats.org/officeDocument/2006/relationships/tags" Target="../tags/tag384.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32.xml"/><Relationship Id="rId4" Type="http://schemas.openxmlformats.org/officeDocument/2006/relationships/tags" Target="../tags/tag399.xml"/><Relationship Id="rId3" Type="http://schemas.openxmlformats.org/officeDocument/2006/relationships/tags" Target="../tags/tag398.xml"/><Relationship Id="rId2" Type="http://schemas.openxmlformats.org/officeDocument/2006/relationships/tags" Target="../tags/tag397.xml"/><Relationship Id="rId1" Type="http://schemas.openxmlformats.org/officeDocument/2006/relationships/tags" Target="../tags/tag396.xml"/></Relationships>
</file>

<file path=ppt/slides/_rels/slide14.xml.rels><?xml version="1.0" encoding="UTF-8" standalone="yes"?>
<Relationships xmlns="http://schemas.openxmlformats.org/package/2006/relationships"><Relationship Id="rId9" Type="http://schemas.openxmlformats.org/officeDocument/2006/relationships/tags" Target="../tags/tag405.xml"/><Relationship Id="rId8" Type="http://schemas.openxmlformats.org/officeDocument/2006/relationships/tags" Target="../tags/tag404.xml"/><Relationship Id="rId7" Type="http://schemas.openxmlformats.org/officeDocument/2006/relationships/tags" Target="../tags/tag403.xml"/><Relationship Id="rId6" Type="http://schemas.openxmlformats.org/officeDocument/2006/relationships/image" Target="../media/image6.png"/><Relationship Id="rId5" Type="http://schemas.openxmlformats.org/officeDocument/2006/relationships/tags" Target="../tags/tag402.xml"/><Relationship Id="rId4" Type="http://schemas.openxmlformats.org/officeDocument/2006/relationships/image" Target="../media/image5.png"/><Relationship Id="rId3" Type="http://schemas.openxmlformats.org/officeDocument/2006/relationships/tags" Target="../tags/tag401.xml"/><Relationship Id="rId2" Type="http://schemas.openxmlformats.org/officeDocument/2006/relationships/image" Target="../media/image4.png"/><Relationship Id="rId11" Type="http://schemas.openxmlformats.org/officeDocument/2006/relationships/slideLayout" Target="../slideLayouts/slideLayout36.xml"/><Relationship Id="rId10" Type="http://schemas.openxmlformats.org/officeDocument/2006/relationships/tags" Target="../tags/tag406.xml"/><Relationship Id="rId1" Type="http://schemas.openxmlformats.org/officeDocument/2006/relationships/tags" Target="../tags/tag400.xml"/></Relationships>
</file>

<file path=ppt/slides/_rels/slide15.xml.rels><?xml version="1.0" encoding="UTF-8" standalone="yes"?>
<Relationships xmlns="http://schemas.openxmlformats.org/package/2006/relationships"><Relationship Id="rId9" Type="http://schemas.openxmlformats.org/officeDocument/2006/relationships/tags" Target="../tags/tag414.xml"/><Relationship Id="rId8" Type="http://schemas.openxmlformats.org/officeDocument/2006/relationships/tags" Target="../tags/tag413.xml"/><Relationship Id="rId7" Type="http://schemas.openxmlformats.org/officeDocument/2006/relationships/tags" Target="../tags/tag412.xml"/><Relationship Id="rId6" Type="http://schemas.openxmlformats.org/officeDocument/2006/relationships/tags" Target="../tags/tag411.xml"/><Relationship Id="rId5" Type="http://schemas.openxmlformats.org/officeDocument/2006/relationships/tags" Target="../tags/tag410.xml"/><Relationship Id="rId4" Type="http://schemas.openxmlformats.org/officeDocument/2006/relationships/tags" Target="../tags/tag409.xml"/><Relationship Id="rId3" Type="http://schemas.openxmlformats.org/officeDocument/2006/relationships/tags" Target="../tags/tag408.xml"/><Relationship Id="rId2" Type="http://schemas.openxmlformats.org/officeDocument/2006/relationships/image" Target="../media/image4.png"/><Relationship Id="rId18" Type="http://schemas.openxmlformats.org/officeDocument/2006/relationships/slideLayout" Target="../slideLayouts/slideLayout18.xml"/><Relationship Id="rId17" Type="http://schemas.openxmlformats.org/officeDocument/2006/relationships/tags" Target="../tags/tag422.xml"/><Relationship Id="rId16" Type="http://schemas.openxmlformats.org/officeDocument/2006/relationships/tags" Target="../tags/tag421.xml"/><Relationship Id="rId15" Type="http://schemas.openxmlformats.org/officeDocument/2006/relationships/tags" Target="../tags/tag420.xml"/><Relationship Id="rId14" Type="http://schemas.openxmlformats.org/officeDocument/2006/relationships/tags" Target="../tags/tag419.xml"/><Relationship Id="rId13" Type="http://schemas.openxmlformats.org/officeDocument/2006/relationships/tags" Target="../tags/tag418.xml"/><Relationship Id="rId12" Type="http://schemas.openxmlformats.org/officeDocument/2006/relationships/tags" Target="../tags/tag417.xml"/><Relationship Id="rId11" Type="http://schemas.openxmlformats.org/officeDocument/2006/relationships/tags" Target="../tags/tag416.xml"/><Relationship Id="rId10" Type="http://schemas.openxmlformats.org/officeDocument/2006/relationships/tags" Target="../tags/tag415.xml"/><Relationship Id="rId1" Type="http://schemas.openxmlformats.org/officeDocument/2006/relationships/tags" Target="../tags/tag407.xml"/></Relationships>
</file>

<file path=ppt/slides/_rels/slide16.xml.rels><?xml version="1.0" encoding="UTF-8" standalone="yes"?>
<Relationships xmlns="http://schemas.openxmlformats.org/package/2006/relationships"><Relationship Id="rId9" Type="http://schemas.openxmlformats.org/officeDocument/2006/relationships/tags" Target="../tags/tag429.xml"/><Relationship Id="rId8" Type="http://schemas.openxmlformats.org/officeDocument/2006/relationships/image" Target="../media/image19.jpeg"/><Relationship Id="rId7" Type="http://schemas.openxmlformats.org/officeDocument/2006/relationships/tags" Target="../tags/tag428.xml"/><Relationship Id="rId6" Type="http://schemas.openxmlformats.org/officeDocument/2006/relationships/tags" Target="../tags/tag427.xml"/><Relationship Id="rId5" Type="http://schemas.openxmlformats.org/officeDocument/2006/relationships/tags" Target="../tags/tag426.xml"/><Relationship Id="rId4" Type="http://schemas.openxmlformats.org/officeDocument/2006/relationships/tags" Target="../tags/tag425.xml"/><Relationship Id="rId3" Type="http://schemas.openxmlformats.org/officeDocument/2006/relationships/tags" Target="../tags/tag424.xml"/><Relationship Id="rId2" Type="http://schemas.openxmlformats.org/officeDocument/2006/relationships/image" Target="../media/image4.png"/><Relationship Id="rId11" Type="http://schemas.openxmlformats.org/officeDocument/2006/relationships/slideLayout" Target="../slideLayouts/slideLayout18.xml"/><Relationship Id="rId10" Type="http://schemas.openxmlformats.org/officeDocument/2006/relationships/tags" Target="../tags/tag430.xml"/><Relationship Id="rId1" Type="http://schemas.openxmlformats.org/officeDocument/2006/relationships/tags" Target="../tags/tag423.xml"/></Relationships>
</file>

<file path=ppt/slides/_rels/slide17.xml.rels><?xml version="1.0" encoding="UTF-8" standalone="yes"?>
<Relationships xmlns="http://schemas.openxmlformats.org/package/2006/relationships"><Relationship Id="rId9" Type="http://schemas.openxmlformats.org/officeDocument/2006/relationships/tags" Target="../tags/tag438.xml"/><Relationship Id="rId8" Type="http://schemas.openxmlformats.org/officeDocument/2006/relationships/tags" Target="../tags/tag437.xml"/><Relationship Id="rId7" Type="http://schemas.openxmlformats.org/officeDocument/2006/relationships/tags" Target="../tags/tag436.xml"/><Relationship Id="rId6" Type="http://schemas.openxmlformats.org/officeDocument/2006/relationships/tags" Target="../tags/tag435.xml"/><Relationship Id="rId5" Type="http://schemas.openxmlformats.org/officeDocument/2006/relationships/tags" Target="../tags/tag434.xml"/><Relationship Id="rId4" Type="http://schemas.openxmlformats.org/officeDocument/2006/relationships/tags" Target="../tags/tag433.xml"/><Relationship Id="rId3" Type="http://schemas.openxmlformats.org/officeDocument/2006/relationships/tags" Target="../tags/tag432.xml"/><Relationship Id="rId2" Type="http://schemas.openxmlformats.org/officeDocument/2006/relationships/image" Target="../media/image4.png"/><Relationship Id="rId13" Type="http://schemas.openxmlformats.org/officeDocument/2006/relationships/slideLayout" Target="../slideLayouts/slideLayout18.xml"/><Relationship Id="rId12" Type="http://schemas.openxmlformats.org/officeDocument/2006/relationships/tags" Target="../tags/tag441.xml"/><Relationship Id="rId11" Type="http://schemas.openxmlformats.org/officeDocument/2006/relationships/tags" Target="../tags/tag440.xml"/><Relationship Id="rId10" Type="http://schemas.openxmlformats.org/officeDocument/2006/relationships/tags" Target="../tags/tag439.xml"/><Relationship Id="rId1" Type="http://schemas.openxmlformats.org/officeDocument/2006/relationships/tags" Target="../tags/tag431.xml"/></Relationships>
</file>

<file path=ppt/slides/_rels/slide18.xml.rels><?xml version="1.0" encoding="UTF-8" standalone="yes"?>
<Relationships xmlns="http://schemas.openxmlformats.org/package/2006/relationships"><Relationship Id="rId9" Type="http://schemas.openxmlformats.org/officeDocument/2006/relationships/image" Target="../media/image20.jpeg"/><Relationship Id="rId8" Type="http://schemas.openxmlformats.org/officeDocument/2006/relationships/tags" Target="../tags/tag446.xml"/><Relationship Id="rId7" Type="http://schemas.openxmlformats.org/officeDocument/2006/relationships/tags" Target="../tags/tag445.xml"/><Relationship Id="rId6" Type="http://schemas.openxmlformats.org/officeDocument/2006/relationships/image" Target="../media/image6.png"/><Relationship Id="rId5" Type="http://schemas.openxmlformats.org/officeDocument/2006/relationships/tags" Target="../tags/tag444.xml"/><Relationship Id="rId4" Type="http://schemas.openxmlformats.org/officeDocument/2006/relationships/image" Target="../media/image5.png"/><Relationship Id="rId3" Type="http://schemas.openxmlformats.org/officeDocument/2006/relationships/tags" Target="../tags/tag443.xml"/><Relationship Id="rId2" Type="http://schemas.openxmlformats.org/officeDocument/2006/relationships/image" Target="../media/image4.png"/><Relationship Id="rId13" Type="http://schemas.openxmlformats.org/officeDocument/2006/relationships/slideLayout" Target="../slideLayouts/slideLayout18.xml"/><Relationship Id="rId12" Type="http://schemas.openxmlformats.org/officeDocument/2006/relationships/tags" Target="../tags/tag449.xml"/><Relationship Id="rId11" Type="http://schemas.openxmlformats.org/officeDocument/2006/relationships/tags" Target="../tags/tag448.xml"/><Relationship Id="rId10" Type="http://schemas.openxmlformats.org/officeDocument/2006/relationships/tags" Target="../tags/tag447.xml"/><Relationship Id="rId1" Type="http://schemas.openxmlformats.org/officeDocument/2006/relationships/tags" Target="../tags/tag442.xml"/></Relationships>
</file>

<file path=ppt/slides/_rels/slide19.xml.rels><?xml version="1.0" encoding="UTF-8" standalone="yes"?>
<Relationships xmlns="http://schemas.openxmlformats.org/package/2006/relationships"><Relationship Id="rId9" Type="http://schemas.openxmlformats.org/officeDocument/2006/relationships/slideLayout" Target="../slideLayouts/slideLayout18.xml"/><Relationship Id="rId8" Type="http://schemas.openxmlformats.org/officeDocument/2006/relationships/tags" Target="../tags/tag456.xml"/><Relationship Id="rId7" Type="http://schemas.openxmlformats.org/officeDocument/2006/relationships/tags" Target="../tags/tag455.xml"/><Relationship Id="rId6" Type="http://schemas.openxmlformats.org/officeDocument/2006/relationships/tags" Target="../tags/tag454.xml"/><Relationship Id="rId5" Type="http://schemas.openxmlformats.org/officeDocument/2006/relationships/tags" Target="../tags/tag453.xml"/><Relationship Id="rId4" Type="http://schemas.openxmlformats.org/officeDocument/2006/relationships/tags" Target="../tags/tag452.xml"/><Relationship Id="rId3" Type="http://schemas.openxmlformats.org/officeDocument/2006/relationships/tags" Target="../tags/tag451.xml"/><Relationship Id="rId2" Type="http://schemas.openxmlformats.org/officeDocument/2006/relationships/image" Target="../media/image4.png"/><Relationship Id="rId1" Type="http://schemas.openxmlformats.org/officeDocument/2006/relationships/tags" Target="../tags/tag450.xml"/></Relationships>
</file>

<file path=ppt/slides/_rels/slide2.xml.rels><?xml version="1.0" encoding="UTF-8" standalone="yes"?>
<Relationships xmlns="http://schemas.openxmlformats.org/package/2006/relationships"><Relationship Id="rId9" Type="http://schemas.openxmlformats.org/officeDocument/2006/relationships/tags" Target="../tags/tag315.xml"/><Relationship Id="rId8" Type="http://schemas.openxmlformats.org/officeDocument/2006/relationships/tags" Target="../tags/tag314.xml"/><Relationship Id="rId7" Type="http://schemas.openxmlformats.org/officeDocument/2006/relationships/tags" Target="../tags/tag313.xml"/><Relationship Id="rId6" Type="http://schemas.openxmlformats.org/officeDocument/2006/relationships/tags" Target="../tags/tag312.xml"/><Relationship Id="rId5" Type="http://schemas.openxmlformats.org/officeDocument/2006/relationships/tags" Target="../tags/tag311.xml"/><Relationship Id="rId4" Type="http://schemas.openxmlformats.org/officeDocument/2006/relationships/tags" Target="../tags/tag310.xml"/><Relationship Id="rId3" Type="http://schemas.openxmlformats.org/officeDocument/2006/relationships/tags" Target="../tags/tag309.xml"/><Relationship Id="rId2" Type="http://schemas.openxmlformats.org/officeDocument/2006/relationships/tags" Target="../tags/tag308.xml"/><Relationship Id="rId12" Type="http://schemas.openxmlformats.org/officeDocument/2006/relationships/slideLayout" Target="../slideLayouts/slideLayout17.xml"/><Relationship Id="rId11" Type="http://schemas.openxmlformats.org/officeDocument/2006/relationships/tags" Target="../tags/tag317.xml"/><Relationship Id="rId10" Type="http://schemas.openxmlformats.org/officeDocument/2006/relationships/tags" Target="../tags/tag316.xml"/><Relationship Id="rId1" Type="http://schemas.openxmlformats.org/officeDocument/2006/relationships/tags" Target="../tags/tag307.xml"/></Relationships>
</file>

<file path=ppt/slides/_rels/slide20.xml.rels><?xml version="1.0" encoding="UTF-8" standalone="yes"?>
<Relationships xmlns="http://schemas.openxmlformats.org/package/2006/relationships"><Relationship Id="rId9" Type="http://schemas.openxmlformats.org/officeDocument/2006/relationships/tags" Target="../tags/tag462.xml"/><Relationship Id="rId8" Type="http://schemas.openxmlformats.org/officeDocument/2006/relationships/tags" Target="../tags/tag461.xml"/><Relationship Id="rId7" Type="http://schemas.openxmlformats.org/officeDocument/2006/relationships/tags" Target="../tags/tag460.xml"/><Relationship Id="rId6" Type="http://schemas.openxmlformats.org/officeDocument/2006/relationships/image" Target="../media/image6.png"/><Relationship Id="rId5" Type="http://schemas.openxmlformats.org/officeDocument/2006/relationships/tags" Target="../tags/tag459.xml"/><Relationship Id="rId4" Type="http://schemas.openxmlformats.org/officeDocument/2006/relationships/image" Target="../media/image5.png"/><Relationship Id="rId3" Type="http://schemas.openxmlformats.org/officeDocument/2006/relationships/tags" Target="../tags/tag458.xml"/><Relationship Id="rId2" Type="http://schemas.openxmlformats.org/officeDocument/2006/relationships/image" Target="../media/image4.png"/><Relationship Id="rId13" Type="http://schemas.openxmlformats.org/officeDocument/2006/relationships/slideLayout" Target="../slideLayouts/slideLayout36.xml"/><Relationship Id="rId12" Type="http://schemas.openxmlformats.org/officeDocument/2006/relationships/tags" Target="../tags/tag464.xml"/><Relationship Id="rId11" Type="http://schemas.openxmlformats.org/officeDocument/2006/relationships/tags" Target="../tags/tag463.xml"/><Relationship Id="rId10" Type="http://schemas.openxmlformats.org/officeDocument/2006/relationships/image" Target="../media/image21.jpeg"/><Relationship Id="rId1" Type="http://schemas.openxmlformats.org/officeDocument/2006/relationships/tags" Target="../tags/tag457.xml"/></Relationships>
</file>

<file path=ppt/slides/_rels/slide21.xml.rels><?xml version="1.0" encoding="UTF-8" standalone="yes"?>
<Relationships xmlns="http://schemas.openxmlformats.org/package/2006/relationships"><Relationship Id="rId9" Type="http://schemas.openxmlformats.org/officeDocument/2006/relationships/image" Target="../media/image22.jpeg"/><Relationship Id="rId8" Type="http://schemas.openxmlformats.org/officeDocument/2006/relationships/tags" Target="../tags/tag469.xml"/><Relationship Id="rId7" Type="http://schemas.openxmlformats.org/officeDocument/2006/relationships/tags" Target="../tags/tag468.xml"/><Relationship Id="rId6" Type="http://schemas.openxmlformats.org/officeDocument/2006/relationships/image" Target="../media/image6.png"/><Relationship Id="rId5" Type="http://schemas.openxmlformats.org/officeDocument/2006/relationships/tags" Target="../tags/tag467.xml"/><Relationship Id="rId4" Type="http://schemas.openxmlformats.org/officeDocument/2006/relationships/image" Target="../media/image5.png"/><Relationship Id="rId3" Type="http://schemas.openxmlformats.org/officeDocument/2006/relationships/tags" Target="../tags/tag466.xml"/><Relationship Id="rId2" Type="http://schemas.openxmlformats.org/officeDocument/2006/relationships/image" Target="../media/image4.png"/><Relationship Id="rId14" Type="http://schemas.openxmlformats.org/officeDocument/2006/relationships/slideLayout" Target="../slideLayouts/slideLayout18.xml"/><Relationship Id="rId13" Type="http://schemas.openxmlformats.org/officeDocument/2006/relationships/tags" Target="../tags/tag473.xml"/><Relationship Id="rId12" Type="http://schemas.openxmlformats.org/officeDocument/2006/relationships/tags" Target="../tags/tag472.xml"/><Relationship Id="rId11" Type="http://schemas.openxmlformats.org/officeDocument/2006/relationships/tags" Target="../tags/tag471.xml"/><Relationship Id="rId10" Type="http://schemas.openxmlformats.org/officeDocument/2006/relationships/tags" Target="../tags/tag470.xml"/><Relationship Id="rId1" Type="http://schemas.openxmlformats.org/officeDocument/2006/relationships/tags" Target="../tags/tag465.xml"/></Relationships>
</file>

<file path=ppt/slides/_rels/slide22.xml.rels><?xml version="1.0" encoding="UTF-8" standalone="yes"?>
<Relationships xmlns="http://schemas.openxmlformats.org/package/2006/relationships"><Relationship Id="rId9" Type="http://schemas.openxmlformats.org/officeDocument/2006/relationships/image" Target="../media/image23.jpeg"/><Relationship Id="rId8" Type="http://schemas.openxmlformats.org/officeDocument/2006/relationships/tags" Target="../tags/tag478.xml"/><Relationship Id="rId7" Type="http://schemas.openxmlformats.org/officeDocument/2006/relationships/tags" Target="../tags/tag477.xml"/><Relationship Id="rId6" Type="http://schemas.openxmlformats.org/officeDocument/2006/relationships/image" Target="../media/image6.png"/><Relationship Id="rId5" Type="http://schemas.openxmlformats.org/officeDocument/2006/relationships/tags" Target="../tags/tag476.xml"/><Relationship Id="rId4" Type="http://schemas.openxmlformats.org/officeDocument/2006/relationships/image" Target="../media/image5.png"/><Relationship Id="rId32" Type="http://schemas.openxmlformats.org/officeDocument/2006/relationships/slideLayout" Target="../slideLayouts/slideLayout36.xml"/><Relationship Id="rId31" Type="http://schemas.openxmlformats.org/officeDocument/2006/relationships/tags" Target="../tags/tag500.xml"/><Relationship Id="rId30" Type="http://schemas.openxmlformats.org/officeDocument/2006/relationships/tags" Target="../tags/tag499.xml"/><Relationship Id="rId3" Type="http://schemas.openxmlformats.org/officeDocument/2006/relationships/tags" Target="../tags/tag475.xml"/><Relationship Id="rId29" Type="http://schemas.openxmlformats.org/officeDocument/2006/relationships/tags" Target="../tags/tag498.xml"/><Relationship Id="rId28" Type="http://schemas.openxmlformats.org/officeDocument/2006/relationships/tags" Target="../tags/tag497.xml"/><Relationship Id="rId27" Type="http://schemas.openxmlformats.org/officeDocument/2006/relationships/tags" Target="../tags/tag496.xml"/><Relationship Id="rId26" Type="http://schemas.openxmlformats.org/officeDocument/2006/relationships/tags" Target="../tags/tag495.xml"/><Relationship Id="rId25" Type="http://schemas.openxmlformats.org/officeDocument/2006/relationships/tags" Target="../tags/tag494.xml"/><Relationship Id="rId24" Type="http://schemas.openxmlformats.org/officeDocument/2006/relationships/tags" Target="../tags/tag493.xml"/><Relationship Id="rId23" Type="http://schemas.openxmlformats.org/officeDocument/2006/relationships/tags" Target="../tags/tag492.xml"/><Relationship Id="rId22" Type="http://schemas.openxmlformats.org/officeDocument/2006/relationships/tags" Target="../tags/tag491.xml"/><Relationship Id="rId21" Type="http://schemas.openxmlformats.org/officeDocument/2006/relationships/tags" Target="../tags/tag490.xml"/><Relationship Id="rId20" Type="http://schemas.openxmlformats.org/officeDocument/2006/relationships/tags" Target="../tags/tag489.xml"/><Relationship Id="rId2" Type="http://schemas.openxmlformats.org/officeDocument/2006/relationships/image" Target="../media/image4.png"/><Relationship Id="rId19" Type="http://schemas.openxmlformats.org/officeDocument/2006/relationships/tags" Target="../tags/tag488.xml"/><Relationship Id="rId18" Type="http://schemas.openxmlformats.org/officeDocument/2006/relationships/tags" Target="../tags/tag487.xml"/><Relationship Id="rId17" Type="http://schemas.openxmlformats.org/officeDocument/2006/relationships/tags" Target="../tags/tag486.xml"/><Relationship Id="rId16" Type="http://schemas.openxmlformats.org/officeDocument/2006/relationships/tags" Target="../tags/tag485.xml"/><Relationship Id="rId15" Type="http://schemas.openxmlformats.org/officeDocument/2006/relationships/tags" Target="../tags/tag484.xml"/><Relationship Id="rId14" Type="http://schemas.openxmlformats.org/officeDocument/2006/relationships/tags" Target="../tags/tag483.xml"/><Relationship Id="rId13" Type="http://schemas.openxmlformats.org/officeDocument/2006/relationships/tags" Target="../tags/tag482.xml"/><Relationship Id="rId12" Type="http://schemas.openxmlformats.org/officeDocument/2006/relationships/tags" Target="../tags/tag481.xml"/><Relationship Id="rId11" Type="http://schemas.openxmlformats.org/officeDocument/2006/relationships/tags" Target="../tags/tag480.xml"/><Relationship Id="rId10" Type="http://schemas.openxmlformats.org/officeDocument/2006/relationships/tags" Target="../tags/tag479.xml"/><Relationship Id="rId1" Type="http://schemas.openxmlformats.org/officeDocument/2006/relationships/tags" Target="../tags/tag474.xml"/></Relationships>
</file>

<file path=ppt/slides/_rels/slide23.xml.rels><?xml version="1.0" encoding="UTF-8" standalone="yes"?>
<Relationships xmlns="http://schemas.openxmlformats.org/package/2006/relationships"><Relationship Id="rId9" Type="http://schemas.openxmlformats.org/officeDocument/2006/relationships/tags" Target="../tags/tag506.xml"/><Relationship Id="rId8" Type="http://schemas.openxmlformats.org/officeDocument/2006/relationships/tags" Target="../tags/tag505.xml"/><Relationship Id="rId7" Type="http://schemas.openxmlformats.org/officeDocument/2006/relationships/tags" Target="../tags/tag504.xml"/><Relationship Id="rId6" Type="http://schemas.openxmlformats.org/officeDocument/2006/relationships/image" Target="../media/image6.png"/><Relationship Id="rId5" Type="http://schemas.openxmlformats.org/officeDocument/2006/relationships/tags" Target="../tags/tag503.xml"/><Relationship Id="rId4" Type="http://schemas.openxmlformats.org/officeDocument/2006/relationships/image" Target="../media/image5.png"/><Relationship Id="rId3" Type="http://schemas.openxmlformats.org/officeDocument/2006/relationships/tags" Target="../tags/tag502.xml"/><Relationship Id="rId2" Type="http://schemas.openxmlformats.org/officeDocument/2006/relationships/image" Target="../media/image4.png"/><Relationship Id="rId14" Type="http://schemas.openxmlformats.org/officeDocument/2006/relationships/slideLayout" Target="../slideLayouts/slideLayout18.xml"/><Relationship Id="rId13" Type="http://schemas.openxmlformats.org/officeDocument/2006/relationships/tags" Target="../tags/tag510.xml"/><Relationship Id="rId12" Type="http://schemas.openxmlformats.org/officeDocument/2006/relationships/tags" Target="../tags/tag509.xml"/><Relationship Id="rId11" Type="http://schemas.openxmlformats.org/officeDocument/2006/relationships/tags" Target="../tags/tag508.xml"/><Relationship Id="rId10" Type="http://schemas.openxmlformats.org/officeDocument/2006/relationships/tags" Target="../tags/tag507.xml"/><Relationship Id="rId1" Type="http://schemas.openxmlformats.org/officeDocument/2006/relationships/tags" Target="../tags/tag501.xml"/></Relationships>
</file>

<file path=ppt/slides/_rels/slide24.xml.rels><?xml version="1.0" encoding="UTF-8" standalone="yes"?>
<Relationships xmlns="http://schemas.openxmlformats.org/package/2006/relationships"><Relationship Id="rId9" Type="http://schemas.openxmlformats.org/officeDocument/2006/relationships/tags" Target="../tags/tag516.xml"/><Relationship Id="rId8" Type="http://schemas.openxmlformats.org/officeDocument/2006/relationships/tags" Target="../tags/tag515.xml"/><Relationship Id="rId7" Type="http://schemas.openxmlformats.org/officeDocument/2006/relationships/tags" Target="../tags/tag514.xml"/><Relationship Id="rId6" Type="http://schemas.openxmlformats.org/officeDocument/2006/relationships/image" Target="../media/image6.png"/><Relationship Id="rId5" Type="http://schemas.openxmlformats.org/officeDocument/2006/relationships/tags" Target="../tags/tag513.xml"/><Relationship Id="rId4" Type="http://schemas.openxmlformats.org/officeDocument/2006/relationships/image" Target="../media/image5.png"/><Relationship Id="rId3" Type="http://schemas.openxmlformats.org/officeDocument/2006/relationships/tags" Target="../tags/tag512.xml"/><Relationship Id="rId2" Type="http://schemas.openxmlformats.org/officeDocument/2006/relationships/image" Target="../media/image4.png"/><Relationship Id="rId14" Type="http://schemas.openxmlformats.org/officeDocument/2006/relationships/slideLayout" Target="../slideLayouts/slideLayout18.xml"/><Relationship Id="rId13" Type="http://schemas.openxmlformats.org/officeDocument/2006/relationships/tags" Target="../tags/tag518.xml"/><Relationship Id="rId12" Type="http://schemas.openxmlformats.org/officeDocument/2006/relationships/image" Target="../media/image25.jpeg"/><Relationship Id="rId11" Type="http://schemas.openxmlformats.org/officeDocument/2006/relationships/tags" Target="../tags/tag517.xml"/><Relationship Id="rId10" Type="http://schemas.openxmlformats.org/officeDocument/2006/relationships/image" Target="../media/image24.jpeg"/><Relationship Id="rId1" Type="http://schemas.openxmlformats.org/officeDocument/2006/relationships/tags" Target="../tags/tag511.xml"/></Relationships>
</file>

<file path=ppt/slides/_rels/slide25.xml.rels><?xml version="1.0" encoding="UTF-8" standalone="yes"?>
<Relationships xmlns="http://schemas.openxmlformats.org/package/2006/relationships"><Relationship Id="rId9" Type="http://schemas.openxmlformats.org/officeDocument/2006/relationships/tags" Target="../tags/tag526.xml"/><Relationship Id="rId8" Type="http://schemas.openxmlformats.org/officeDocument/2006/relationships/tags" Target="../tags/tag525.xml"/><Relationship Id="rId7" Type="http://schemas.openxmlformats.org/officeDocument/2006/relationships/tags" Target="../tags/tag524.xml"/><Relationship Id="rId6" Type="http://schemas.openxmlformats.org/officeDocument/2006/relationships/tags" Target="../tags/tag523.xml"/><Relationship Id="rId5" Type="http://schemas.openxmlformats.org/officeDocument/2006/relationships/tags" Target="../tags/tag522.xml"/><Relationship Id="rId4" Type="http://schemas.openxmlformats.org/officeDocument/2006/relationships/tags" Target="../tags/tag521.xml"/><Relationship Id="rId3" Type="http://schemas.openxmlformats.org/officeDocument/2006/relationships/tags" Target="../tags/tag520.xml"/><Relationship Id="rId2" Type="http://schemas.openxmlformats.org/officeDocument/2006/relationships/image" Target="../media/image4.png"/><Relationship Id="rId18" Type="http://schemas.openxmlformats.org/officeDocument/2006/relationships/slideLayout" Target="../slideLayouts/slideLayout18.xml"/><Relationship Id="rId17" Type="http://schemas.openxmlformats.org/officeDocument/2006/relationships/tags" Target="../tags/tag534.xml"/><Relationship Id="rId16" Type="http://schemas.openxmlformats.org/officeDocument/2006/relationships/tags" Target="../tags/tag533.xml"/><Relationship Id="rId15" Type="http://schemas.openxmlformats.org/officeDocument/2006/relationships/tags" Target="../tags/tag532.xml"/><Relationship Id="rId14" Type="http://schemas.openxmlformats.org/officeDocument/2006/relationships/tags" Target="../tags/tag531.xml"/><Relationship Id="rId13" Type="http://schemas.openxmlformats.org/officeDocument/2006/relationships/tags" Target="../tags/tag530.xml"/><Relationship Id="rId12" Type="http://schemas.openxmlformats.org/officeDocument/2006/relationships/tags" Target="../tags/tag529.xml"/><Relationship Id="rId11" Type="http://schemas.openxmlformats.org/officeDocument/2006/relationships/tags" Target="../tags/tag528.xml"/><Relationship Id="rId10" Type="http://schemas.openxmlformats.org/officeDocument/2006/relationships/tags" Target="../tags/tag527.xml"/><Relationship Id="rId1" Type="http://schemas.openxmlformats.org/officeDocument/2006/relationships/tags" Target="../tags/tag519.xml"/></Relationships>
</file>

<file path=ppt/slides/_rels/slide26.xml.rels><?xml version="1.0" encoding="UTF-8" standalone="yes"?>
<Relationships xmlns="http://schemas.openxmlformats.org/package/2006/relationships"><Relationship Id="rId9" Type="http://schemas.openxmlformats.org/officeDocument/2006/relationships/image" Target="../media/image26.jpeg"/><Relationship Id="rId8" Type="http://schemas.openxmlformats.org/officeDocument/2006/relationships/tags" Target="../tags/tag540.xml"/><Relationship Id="rId7" Type="http://schemas.openxmlformats.org/officeDocument/2006/relationships/tags" Target="../tags/tag539.xml"/><Relationship Id="rId6" Type="http://schemas.openxmlformats.org/officeDocument/2006/relationships/tags" Target="../tags/tag538.xml"/><Relationship Id="rId5" Type="http://schemas.openxmlformats.org/officeDocument/2006/relationships/image" Target="../media/image6.png"/><Relationship Id="rId4" Type="http://schemas.openxmlformats.org/officeDocument/2006/relationships/tags" Target="../tags/tag537.xml"/><Relationship Id="rId3" Type="http://schemas.openxmlformats.org/officeDocument/2006/relationships/tags" Target="../tags/tag536.xml"/><Relationship Id="rId2" Type="http://schemas.openxmlformats.org/officeDocument/2006/relationships/image" Target="../media/image4.png"/><Relationship Id="rId11" Type="http://schemas.openxmlformats.org/officeDocument/2006/relationships/slideLayout" Target="../slideLayouts/slideLayout18.xml"/><Relationship Id="rId10" Type="http://schemas.openxmlformats.org/officeDocument/2006/relationships/tags" Target="../tags/tag541.xml"/><Relationship Id="rId1" Type="http://schemas.openxmlformats.org/officeDocument/2006/relationships/tags" Target="../tags/tag535.xml"/></Relationships>
</file>

<file path=ppt/slides/_rels/slide27.xml.rels><?xml version="1.0" encoding="UTF-8" standalone="yes"?>
<Relationships xmlns="http://schemas.openxmlformats.org/package/2006/relationships"><Relationship Id="rId9" Type="http://schemas.openxmlformats.org/officeDocument/2006/relationships/tags" Target="../tags/tag547.xml"/><Relationship Id="rId8" Type="http://schemas.openxmlformats.org/officeDocument/2006/relationships/tags" Target="../tags/tag546.xml"/><Relationship Id="rId7" Type="http://schemas.openxmlformats.org/officeDocument/2006/relationships/tags" Target="../tags/tag545.xml"/><Relationship Id="rId6" Type="http://schemas.openxmlformats.org/officeDocument/2006/relationships/image" Target="../media/image6.png"/><Relationship Id="rId5" Type="http://schemas.openxmlformats.org/officeDocument/2006/relationships/tags" Target="../tags/tag544.xml"/><Relationship Id="rId4" Type="http://schemas.openxmlformats.org/officeDocument/2006/relationships/image" Target="../media/image5.png"/><Relationship Id="rId3" Type="http://schemas.openxmlformats.org/officeDocument/2006/relationships/tags" Target="../tags/tag543.xml"/><Relationship Id="rId2" Type="http://schemas.openxmlformats.org/officeDocument/2006/relationships/image" Target="../media/image4.png"/><Relationship Id="rId15" Type="http://schemas.openxmlformats.org/officeDocument/2006/relationships/slideLayout" Target="../slideLayouts/slideLayout18.xml"/><Relationship Id="rId14" Type="http://schemas.openxmlformats.org/officeDocument/2006/relationships/tags" Target="../tags/tag552.xml"/><Relationship Id="rId13" Type="http://schemas.openxmlformats.org/officeDocument/2006/relationships/tags" Target="../tags/tag551.xml"/><Relationship Id="rId12" Type="http://schemas.openxmlformats.org/officeDocument/2006/relationships/tags" Target="../tags/tag550.xml"/><Relationship Id="rId11" Type="http://schemas.openxmlformats.org/officeDocument/2006/relationships/tags" Target="../tags/tag549.xml"/><Relationship Id="rId10" Type="http://schemas.openxmlformats.org/officeDocument/2006/relationships/tags" Target="../tags/tag548.xml"/><Relationship Id="rId1" Type="http://schemas.openxmlformats.org/officeDocument/2006/relationships/tags" Target="../tags/tag542.xml"/></Relationships>
</file>

<file path=ppt/slides/_rels/slide28.xml.rels><?xml version="1.0" encoding="UTF-8" standalone="yes"?>
<Relationships xmlns="http://schemas.openxmlformats.org/package/2006/relationships"><Relationship Id="rId9" Type="http://schemas.openxmlformats.org/officeDocument/2006/relationships/image" Target="../media/image27.jpeg"/><Relationship Id="rId8" Type="http://schemas.openxmlformats.org/officeDocument/2006/relationships/tags" Target="../tags/tag557.xml"/><Relationship Id="rId7" Type="http://schemas.openxmlformats.org/officeDocument/2006/relationships/tags" Target="../tags/tag556.xml"/><Relationship Id="rId6" Type="http://schemas.openxmlformats.org/officeDocument/2006/relationships/image" Target="../media/image6.png"/><Relationship Id="rId5" Type="http://schemas.openxmlformats.org/officeDocument/2006/relationships/tags" Target="../tags/tag555.xml"/><Relationship Id="rId4" Type="http://schemas.openxmlformats.org/officeDocument/2006/relationships/image" Target="../media/image5.png"/><Relationship Id="rId3" Type="http://schemas.openxmlformats.org/officeDocument/2006/relationships/tags" Target="../tags/tag554.xml"/><Relationship Id="rId2" Type="http://schemas.openxmlformats.org/officeDocument/2006/relationships/image" Target="../media/image4.png"/><Relationship Id="rId16" Type="http://schemas.openxmlformats.org/officeDocument/2006/relationships/slideLayout" Target="../slideLayouts/slideLayout18.xml"/><Relationship Id="rId15" Type="http://schemas.openxmlformats.org/officeDocument/2006/relationships/tags" Target="../tags/tag563.xml"/><Relationship Id="rId14" Type="http://schemas.openxmlformats.org/officeDocument/2006/relationships/tags" Target="../tags/tag562.xml"/><Relationship Id="rId13" Type="http://schemas.openxmlformats.org/officeDocument/2006/relationships/tags" Target="../tags/tag561.xml"/><Relationship Id="rId12" Type="http://schemas.openxmlformats.org/officeDocument/2006/relationships/tags" Target="../tags/tag560.xml"/><Relationship Id="rId11" Type="http://schemas.openxmlformats.org/officeDocument/2006/relationships/tags" Target="../tags/tag559.xml"/><Relationship Id="rId10" Type="http://schemas.openxmlformats.org/officeDocument/2006/relationships/tags" Target="../tags/tag558.xml"/><Relationship Id="rId1" Type="http://schemas.openxmlformats.org/officeDocument/2006/relationships/tags" Target="../tags/tag55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tags" Target="../tags/tag565.xml"/><Relationship Id="rId1" Type="http://schemas.openxmlformats.org/officeDocument/2006/relationships/tags" Target="../tags/tag564.xml"/></Relationships>
</file>

<file path=ppt/slides/_rels/slide3.xml.rels><?xml version="1.0" encoding="UTF-8" standalone="yes"?>
<Relationships xmlns="http://schemas.openxmlformats.org/package/2006/relationships"><Relationship Id="rId5" Type="http://schemas.openxmlformats.org/officeDocument/2006/relationships/slideLayout" Target="../slideLayouts/slideLayout32.xml"/><Relationship Id="rId4" Type="http://schemas.openxmlformats.org/officeDocument/2006/relationships/tags" Target="../tags/tag321.xml"/><Relationship Id="rId3" Type="http://schemas.openxmlformats.org/officeDocument/2006/relationships/tags" Target="../tags/tag320.xml"/><Relationship Id="rId2" Type="http://schemas.openxmlformats.org/officeDocument/2006/relationships/tags" Target="../tags/tag319.xml"/><Relationship Id="rId1" Type="http://schemas.openxmlformats.org/officeDocument/2006/relationships/tags" Target="../tags/tag318.xml"/></Relationships>
</file>

<file path=ppt/slides/_rels/slide4.xml.rels><?xml version="1.0" encoding="UTF-8" standalone="yes"?>
<Relationships xmlns="http://schemas.openxmlformats.org/package/2006/relationships"><Relationship Id="rId9" Type="http://schemas.openxmlformats.org/officeDocument/2006/relationships/tags" Target="../tags/tag326.xml"/><Relationship Id="rId8" Type="http://schemas.openxmlformats.org/officeDocument/2006/relationships/image" Target="../media/image12.jpeg"/><Relationship Id="rId7" Type="http://schemas.openxmlformats.org/officeDocument/2006/relationships/tags" Target="../tags/tag325.xml"/><Relationship Id="rId6" Type="http://schemas.openxmlformats.org/officeDocument/2006/relationships/image" Target="../media/image6.png"/><Relationship Id="rId5" Type="http://schemas.openxmlformats.org/officeDocument/2006/relationships/tags" Target="../tags/tag324.xml"/><Relationship Id="rId4" Type="http://schemas.openxmlformats.org/officeDocument/2006/relationships/image" Target="../media/image5.png"/><Relationship Id="rId3" Type="http://schemas.openxmlformats.org/officeDocument/2006/relationships/tags" Target="../tags/tag323.xml"/><Relationship Id="rId2" Type="http://schemas.openxmlformats.org/officeDocument/2006/relationships/image" Target="../media/image4.png"/><Relationship Id="rId14" Type="http://schemas.openxmlformats.org/officeDocument/2006/relationships/slideLayout" Target="../slideLayouts/slideLayout18.xml"/><Relationship Id="rId13" Type="http://schemas.openxmlformats.org/officeDocument/2006/relationships/tags" Target="../tags/tag330.xml"/><Relationship Id="rId12" Type="http://schemas.openxmlformats.org/officeDocument/2006/relationships/tags" Target="../tags/tag329.xml"/><Relationship Id="rId11" Type="http://schemas.openxmlformats.org/officeDocument/2006/relationships/tags" Target="../tags/tag328.xml"/><Relationship Id="rId10" Type="http://schemas.openxmlformats.org/officeDocument/2006/relationships/tags" Target="../tags/tag327.xml"/><Relationship Id="rId1" Type="http://schemas.openxmlformats.org/officeDocument/2006/relationships/tags" Target="../tags/tag322.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32.xml"/><Relationship Id="rId4" Type="http://schemas.openxmlformats.org/officeDocument/2006/relationships/tags" Target="../tags/tag334.xml"/><Relationship Id="rId3" Type="http://schemas.openxmlformats.org/officeDocument/2006/relationships/tags" Target="../tags/tag333.xml"/><Relationship Id="rId2" Type="http://schemas.openxmlformats.org/officeDocument/2006/relationships/tags" Target="../tags/tag332.xml"/><Relationship Id="rId1" Type="http://schemas.openxmlformats.org/officeDocument/2006/relationships/tags" Target="../tags/tag331.xml"/></Relationships>
</file>

<file path=ppt/slides/_rels/slide6.xml.rels><?xml version="1.0" encoding="UTF-8" standalone="yes"?>
<Relationships xmlns="http://schemas.openxmlformats.org/package/2006/relationships"><Relationship Id="rId9" Type="http://schemas.openxmlformats.org/officeDocument/2006/relationships/tags" Target="../tags/tag340.xml"/><Relationship Id="rId8" Type="http://schemas.openxmlformats.org/officeDocument/2006/relationships/tags" Target="../tags/tag339.xml"/><Relationship Id="rId7" Type="http://schemas.openxmlformats.org/officeDocument/2006/relationships/tags" Target="../tags/tag338.xml"/><Relationship Id="rId6" Type="http://schemas.openxmlformats.org/officeDocument/2006/relationships/image" Target="../media/image6.png"/><Relationship Id="rId5" Type="http://schemas.openxmlformats.org/officeDocument/2006/relationships/tags" Target="../tags/tag337.xml"/><Relationship Id="rId4" Type="http://schemas.openxmlformats.org/officeDocument/2006/relationships/image" Target="../media/image5.png"/><Relationship Id="rId3" Type="http://schemas.openxmlformats.org/officeDocument/2006/relationships/tags" Target="../tags/tag336.xml"/><Relationship Id="rId2" Type="http://schemas.openxmlformats.org/officeDocument/2006/relationships/image" Target="../media/image4.png"/><Relationship Id="rId13" Type="http://schemas.openxmlformats.org/officeDocument/2006/relationships/slideLayout" Target="../slideLayouts/slideLayout18.xml"/><Relationship Id="rId12" Type="http://schemas.openxmlformats.org/officeDocument/2006/relationships/tags" Target="../tags/tag343.xml"/><Relationship Id="rId11" Type="http://schemas.openxmlformats.org/officeDocument/2006/relationships/tags" Target="../tags/tag342.xml"/><Relationship Id="rId10" Type="http://schemas.openxmlformats.org/officeDocument/2006/relationships/tags" Target="../tags/tag341.xml"/><Relationship Id="rId1" Type="http://schemas.openxmlformats.org/officeDocument/2006/relationships/tags" Target="../tags/tag335.xml"/></Relationships>
</file>

<file path=ppt/slides/_rels/slide7.xml.rels><?xml version="1.0" encoding="UTF-8" standalone="yes"?>
<Relationships xmlns="http://schemas.openxmlformats.org/package/2006/relationships"><Relationship Id="rId8" Type="http://schemas.openxmlformats.org/officeDocument/2006/relationships/slideLayout" Target="../slideLayouts/slideLayout18.xml"/><Relationship Id="rId7" Type="http://schemas.openxmlformats.org/officeDocument/2006/relationships/tags" Target="../tags/tag348.xml"/><Relationship Id="rId6" Type="http://schemas.openxmlformats.org/officeDocument/2006/relationships/image" Target="../media/image13.jpeg"/><Relationship Id="rId5" Type="http://schemas.openxmlformats.org/officeDocument/2006/relationships/tags" Target="../tags/tag347.xml"/><Relationship Id="rId4" Type="http://schemas.openxmlformats.org/officeDocument/2006/relationships/tags" Target="../tags/tag346.xml"/><Relationship Id="rId3" Type="http://schemas.openxmlformats.org/officeDocument/2006/relationships/tags" Target="../tags/tag345.xml"/><Relationship Id="rId2" Type="http://schemas.openxmlformats.org/officeDocument/2006/relationships/image" Target="../media/image4.png"/><Relationship Id="rId1" Type="http://schemas.openxmlformats.org/officeDocument/2006/relationships/tags" Target="../tags/tag344.xml"/></Relationships>
</file>

<file path=ppt/slides/_rels/slide8.xml.rels><?xml version="1.0" encoding="UTF-8" standalone="yes"?>
<Relationships xmlns="http://schemas.openxmlformats.org/package/2006/relationships"><Relationship Id="rId5" Type="http://schemas.openxmlformats.org/officeDocument/2006/relationships/slideLayout" Target="../slideLayouts/slideLayout32.xml"/><Relationship Id="rId4" Type="http://schemas.openxmlformats.org/officeDocument/2006/relationships/tags" Target="../tags/tag352.xml"/><Relationship Id="rId3" Type="http://schemas.openxmlformats.org/officeDocument/2006/relationships/tags" Target="../tags/tag351.xml"/><Relationship Id="rId2" Type="http://schemas.openxmlformats.org/officeDocument/2006/relationships/tags" Target="../tags/tag350.xml"/><Relationship Id="rId1" Type="http://schemas.openxmlformats.org/officeDocument/2006/relationships/tags" Target="../tags/tag349.xml"/></Relationships>
</file>

<file path=ppt/slides/_rels/slide9.xml.rels><?xml version="1.0" encoding="UTF-8" standalone="yes"?>
<Relationships xmlns="http://schemas.openxmlformats.org/package/2006/relationships"><Relationship Id="rId9" Type="http://schemas.openxmlformats.org/officeDocument/2006/relationships/image" Target="../media/image14.jpeg"/><Relationship Id="rId8" Type="http://schemas.openxmlformats.org/officeDocument/2006/relationships/tags" Target="../tags/tag358.xml"/><Relationship Id="rId7" Type="http://schemas.openxmlformats.org/officeDocument/2006/relationships/tags" Target="../tags/tag357.xml"/><Relationship Id="rId6" Type="http://schemas.openxmlformats.org/officeDocument/2006/relationships/tags" Target="../tags/tag356.xml"/><Relationship Id="rId5" Type="http://schemas.openxmlformats.org/officeDocument/2006/relationships/image" Target="../media/image6.png"/><Relationship Id="rId4" Type="http://schemas.openxmlformats.org/officeDocument/2006/relationships/tags" Target="../tags/tag355.xml"/><Relationship Id="rId3" Type="http://schemas.openxmlformats.org/officeDocument/2006/relationships/tags" Target="../tags/tag354.xml"/><Relationship Id="rId2" Type="http://schemas.openxmlformats.org/officeDocument/2006/relationships/image" Target="../media/image4.png"/><Relationship Id="rId11" Type="http://schemas.openxmlformats.org/officeDocument/2006/relationships/slideLayout" Target="../slideLayouts/slideLayout18.xml"/><Relationship Id="rId10" Type="http://schemas.openxmlformats.org/officeDocument/2006/relationships/tags" Target="../tags/tag359.xml"/><Relationship Id="rId1" Type="http://schemas.openxmlformats.org/officeDocument/2006/relationships/tags" Target="../tags/tag35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p:nvPr>
            <p:ph type="ctrTitle" idx="2"/>
            <p:custDataLst>
              <p:tags r:id="rId1"/>
            </p:custDataLst>
          </p:nvPr>
        </p:nvSpPr>
        <p:spPr/>
        <p:txBody>
          <a:bodyPr/>
          <a:p>
            <a:pPr marL="0" indent="0" algn="ctr">
              <a:lnSpc>
                <a:spcPct val="100000"/>
              </a:lnSpc>
              <a:spcBef>
                <a:spcPts val="0"/>
              </a:spcBef>
              <a:spcAft>
                <a:spcPts val="0"/>
              </a:spcAft>
              <a:buSzPct val="100000"/>
              <a:buNone/>
            </a:pPr>
            <a:r>
              <a:rPr>
                <a:solidFill>
                  <a:schemeClr val="lt1"/>
                </a:solidFill>
              </a:rPr>
              <a:t>广东海洋大学2024年征兵宣传手册</a:t>
            </a:r>
            <a:endParaRPr>
              <a:solidFill>
                <a:schemeClr val="lt1"/>
              </a:solidFill>
            </a:endParaRPr>
          </a:p>
        </p:txBody>
      </p:sp>
      <p:sp>
        <p:nvSpPr>
          <p:cNvPr id="3" name="文本占位符 2"/>
          <p:cNvSpPr/>
          <p:nvPr>
            <p:ph type="body" idx="3"/>
            <p:custDataLst>
              <p:tags r:id="rId2"/>
            </p:custDataLst>
          </p:nvPr>
        </p:nvSpPr>
        <p:spPr>
          <a:xfrm>
            <a:off x="1540564" y="3500532"/>
            <a:ext cx="9162935" cy="835562"/>
          </a:xfrm>
        </p:spPr>
        <p:txBody>
          <a:bodyPr/>
          <a:p>
            <a:pPr marL="0" lvl="0" indent="-228600" algn="ctr">
              <a:lnSpc>
                <a:spcPct val="100000"/>
              </a:lnSpc>
              <a:spcBef>
                <a:spcPts val="0"/>
              </a:spcBef>
              <a:spcAft>
                <a:spcPts val="1000"/>
              </a:spcAft>
              <a:buSzPct val="100000"/>
              <a:buNone/>
            </a:pPr>
            <a:r>
              <a:rPr sz="3200">
                <a:solidFill>
                  <a:schemeClr val="lt1"/>
                </a:solidFill>
              </a:rPr>
              <a:t>毕业了，参军去</a:t>
            </a:r>
            <a:endParaRPr sz="3200">
              <a:solidFill>
                <a:schemeClr val="lt1"/>
              </a:solidFill>
            </a:endParaRPr>
          </a:p>
        </p:txBody>
      </p:sp>
    </p:spTree>
    <p:custDataLst>
      <p:tags r:id="rId3"/>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9" name="图片 8"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3" name="图片 2"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2" name="图片 1"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4" name="文本框 3"/>
          <p:cNvSpPr txBox="1"/>
          <p:nvPr>
            <p:custDataLst>
              <p:tags r:id="rId7"/>
            </p:custDataLst>
          </p:nvPr>
        </p:nvSpPr>
        <p:spPr>
          <a:xfrm>
            <a:off x="609600" y="658400"/>
            <a:ext cx="10972800" cy="702944"/>
          </a:xfrm>
          <a:prstGeom prst="rect">
            <a:avLst/>
          </a:prstGeom>
          <a:noFill/>
        </p:spPr>
        <p:txBody>
          <a:bodyPr wrap="square" lIns="63500" tIns="25400" rIns="63500" bIns="25400" rtlCol="0" anchor="t" anchorCtr="0">
            <a:normAutofit fontScale="90000"/>
          </a:bodyPr>
          <a:p>
            <a:pPr marL="0" indent="0" algn="l">
              <a:lnSpc>
                <a:spcPct val="100000"/>
              </a:lnSpc>
              <a:spcBef>
                <a:spcPts val="0"/>
              </a:spcBef>
              <a:spcAft>
                <a:spcPts val="0"/>
              </a:spcAft>
              <a:buSzPct val="100000"/>
              <a:buNone/>
            </a:pPr>
            <a:r>
              <a:rPr sz="4000" b="1" spc="240">
                <a:solidFill>
                  <a:schemeClr val="lt1"/>
                </a:solidFill>
                <a:uFillTx/>
                <a:latin typeface="汉仪金陵刻经 W" panose="00020600040101010101" charset="-122"/>
                <a:ea typeface="汉仪金陵刻经 W" panose="00020600040101010101" charset="-122"/>
                <a:cs typeface="汉仪金陵刻经 W" panose="00020600040101010101" charset="-122"/>
              </a:rPr>
              <a:t>报名时间：上半年3月、下半年9月入伍</a:t>
            </a:r>
            <a:endParaRPr sz="4000" b="1" spc="240">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
        <p:nvSpPr>
          <p:cNvPr id="6" name="矩形 5"/>
          <p:cNvSpPr/>
          <p:nvPr>
            <p:custDataLst>
              <p:tags r:id="rId8"/>
            </p:custDataLst>
          </p:nvPr>
        </p:nvSpPr>
        <p:spPr>
          <a:xfrm>
            <a:off x="0" y="1666144"/>
            <a:ext cx="12192000" cy="5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15" name="矩形: 圆角 14"/>
          <p:cNvSpPr/>
          <p:nvPr>
            <p:custDataLst>
              <p:tags r:id="rId9"/>
            </p:custDataLst>
          </p:nvPr>
        </p:nvSpPr>
        <p:spPr>
          <a:xfrm>
            <a:off x="659089" y="2453294"/>
            <a:ext cx="3254004" cy="3793906"/>
          </a:xfrm>
          <a:prstGeom prst="roundRect">
            <a:avLst>
              <a:gd name="adj" fmla="val 8595"/>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20000"/>
              </a:lnSpc>
              <a:buClrTx/>
              <a:buSzTx/>
              <a:buFontTx/>
              <a:buNone/>
            </a:pPr>
            <a:endParaRPr kumimoji="0" lang="zh-CN" altLang="en-US" sz="1800" b="0" i="0" u="none" strike="noStrike" kern="1200" cap="none" spc="0" normalizeH="0" baseline="0" noProof="0">
              <a:ln>
                <a:noFill/>
              </a:ln>
              <a:solidFill>
                <a:prstClr val="white"/>
              </a:solidFill>
              <a:effectLst/>
              <a:uLnTx/>
              <a:uFillTx/>
              <a:latin typeface="汉仪金陵刻经 W" panose="00020600040101010101" charset="-122"/>
              <a:ea typeface="汉仪金陵刻经 W" panose="00020600040101010101" charset="-122"/>
              <a:sym typeface="Arial" panose="020B0604020202020204" pitchFamily="34" charset="0"/>
            </a:endParaRPr>
          </a:p>
        </p:txBody>
      </p:sp>
      <p:sp>
        <p:nvSpPr>
          <p:cNvPr id="12" name="矩形: 圆角 11"/>
          <p:cNvSpPr/>
          <p:nvPr>
            <p:custDataLst>
              <p:tags r:id="rId10"/>
            </p:custDataLst>
          </p:nvPr>
        </p:nvSpPr>
        <p:spPr>
          <a:xfrm>
            <a:off x="1833741" y="1968801"/>
            <a:ext cx="904700" cy="9047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20000"/>
              </a:lnSpc>
              <a:buClrTx/>
              <a:buSzTx/>
              <a:buFontTx/>
              <a:buNone/>
            </a:pPr>
            <a:endParaRPr kumimoji="0" lang="zh-CN" altLang="en-US" sz="1800" b="0" i="0" u="none" strike="noStrike" kern="1200" cap="none" spc="0" normalizeH="0" baseline="0" noProof="0">
              <a:ln>
                <a:noFill/>
              </a:ln>
              <a:solidFill>
                <a:prstClr val="white"/>
              </a:solidFill>
              <a:effectLst/>
              <a:uLnTx/>
              <a:uFillTx/>
              <a:latin typeface="汉仪金陵刻经 W" panose="00020600040101010101" charset="-122"/>
              <a:ea typeface="汉仪金陵刻经 W" panose="00020600040101010101" charset="-122"/>
              <a:sym typeface="Arial" panose="020B0604020202020204" pitchFamily="34" charset="0"/>
            </a:endParaRPr>
          </a:p>
        </p:txBody>
      </p:sp>
      <p:sp>
        <p:nvSpPr>
          <p:cNvPr id="21" name="文本框 20"/>
          <p:cNvSpPr txBox="1"/>
          <p:nvPr>
            <p:custDataLst>
              <p:tags r:id="rId11"/>
            </p:custDataLst>
          </p:nvPr>
        </p:nvSpPr>
        <p:spPr>
          <a:xfrm>
            <a:off x="825073" y="3041210"/>
            <a:ext cx="2922037" cy="3013714"/>
          </a:xfrm>
          <a:prstGeom prst="rect">
            <a:avLst/>
          </a:prstGeom>
          <a:noFill/>
        </p:spPr>
        <p:txBody>
          <a:bodyPr wrap="square" rtlCol="0">
            <a:normAutofit/>
          </a:bodyPr>
          <a:p>
            <a:pPr marL="0" marR="0" lvl="0" indent="0" algn="l" defTabSz="914400" rtl="0" eaLnBrk="1" fontAlgn="auto" latinLnBrk="0" hangingPunct="1">
              <a:lnSpc>
                <a:spcPct val="120000"/>
              </a:lnSpc>
              <a:spcBef>
                <a:spcPts val="0"/>
              </a:spcBef>
              <a:spcAft>
                <a:spcPts val="800"/>
              </a:spcAft>
              <a:buSzPct val="100000"/>
              <a:buFontTx/>
              <a:buNone/>
            </a:pPr>
            <a:r>
              <a:rPr kumimoji="0" lang="zh-CN" sz="1700" b="0" i="0" u="none" kern="1200" cap="none" spc="9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rPr>
              <a:t>征兵实行“一年两征”，上半年下半年各一次，上半年3月、下半年9月入伍。2024年下半年，男生应征报名时间：2023年12月1日 至 2024年8月10日18时；下半年女生应征报名时间：2024年7月1日 至 2024年8月10日18时。</a:t>
            </a:r>
            <a:endParaRPr kumimoji="0" lang="zh-CN" sz="1700" b="0" i="0" u="none" kern="1200" cap="none" spc="9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endParaRPr>
          </a:p>
        </p:txBody>
      </p:sp>
      <p:sp>
        <p:nvSpPr>
          <p:cNvPr id="5" name="矩形: 圆角 14"/>
          <p:cNvSpPr/>
          <p:nvPr>
            <p:custDataLst>
              <p:tags r:id="rId12"/>
            </p:custDataLst>
          </p:nvPr>
        </p:nvSpPr>
        <p:spPr>
          <a:xfrm>
            <a:off x="4482149" y="2453294"/>
            <a:ext cx="3254004" cy="3793906"/>
          </a:xfrm>
          <a:prstGeom prst="roundRect">
            <a:avLst>
              <a:gd name="adj" fmla="val 8595"/>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20000"/>
              </a:lnSpc>
              <a:buClrTx/>
              <a:buSzTx/>
              <a:buFontTx/>
              <a:buNone/>
            </a:pPr>
            <a:endParaRPr kumimoji="0" lang="zh-CN" altLang="en-US" sz="1800" b="0" i="0" u="none" strike="noStrike" kern="1200" cap="none" spc="0" normalizeH="0" baseline="0" noProof="0">
              <a:ln>
                <a:noFill/>
              </a:ln>
              <a:solidFill>
                <a:prstClr val="white"/>
              </a:solidFill>
              <a:effectLst/>
              <a:uLnTx/>
              <a:uFillTx/>
              <a:latin typeface="汉仪金陵刻经 W" panose="00020600040101010101" charset="-122"/>
              <a:ea typeface="汉仪金陵刻经 W" panose="00020600040101010101" charset="-122"/>
              <a:sym typeface="Arial" panose="020B0604020202020204" pitchFamily="34" charset="0"/>
            </a:endParaRPr>
          </a:p>
        </p:txBody>
      </p:sp>
      <p:sp>
        <p:nvSpPr>
          <p:cNvPr id="8" name="矩形: 圆角 11"/>
          <p:cNvSpPr/>
          <p:nvPr>
            <p:custDataLst>
              <p:tags r:id="rId13"/>
            </p:custDataLst>
          </p:nvPr>
        </p:nvSpPr>
        <p:spPr>
          <a:xfrm>
            <a:off x="5656801" y="1968801"/>
            <a:ext cx="904700" cy="904700"/>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marL="0" marR="0" lvl="0" indent="0" algn="ctr" defTabSz="914400" rtl="0" eaLnBrk="1" fontAlgn="auto" latinLnBrk="0" hangingPunct="1">
              <a:lnSpc>
                <a:spcPct val="120000"/>
              </a:lnSpc>
              <a:buClrTx/>
              <a:buSzTx/>
              <a:buFontTx/>
              <a:buNone/>
            </a:pPr>
            <a:endParaRPr kumimoji="0" lang="zh-CN" altLang="en-US" sz="1800" b="0" i="0" u="none" strike="noStrike" kern="1200" cap="none" spc="0" normalizeH="0" baseline="0" noProof="0">
              <a:ln>
                <a:noFill/>
              </a:ln>
              <a:solidFill>
                <a:prstClr val="white"/>
              </a:solidFill>
              <a:effectLst/>
              <a:uLnTx/>
              <a:uFillTx/>
              <a:latin typeface="汉仪金陵刻经 W" panose="00020600040101010101" charset="-122"/>
              <a:ea typeface="汉仪金陵刻经 W" panose="00020600040101010101" charset="-122"/>
              <a:sym typeface="Arial" panose="020B0604020202020204" pitchFamily="34" charset="0"/>
            </a:endParaRPr>
          </a:p>
        </p:txBody>
      </p:sp>
      <p:sp>
        <p:nvSpPr>
          <p:cNvPr id="10" name="文本框 9"/>
          <p:cNvSpPr txBox="1"/>
          <p:nvPr>
            <p:custDataLst>
              <p:tags r:id="rId14"/>
            </p:custDataLst>
          </p:nvPr>
        </p:nvSpPr>
        <p:spPr>
          <a:xfrm>
            <a:off x="4648133" y="3041210"/>
            <a:ext cx="2922037" cy="3013714"/>
          </a:xfrm>
          <a:prstGeom prst="rect">
            <a:avLst/>
          </a:prstGeom>
          <a:noFill/>
        </p:spPr>
        <p:txBody>
          <a:bodyPr wrap="square" rtlCol="0">
            <a:normAutofit/>
          </a:bodyPr>
          <a:p>
            <a:pPr marL="0" marR="0" lvl="0" indent="0" algn="l" defTabSz="914400" rtl="0" eaLnBrk="1" fontAlgn="auto" latinLnBrk="0" hangingPunct="1">
              <a:lnSpc>
                <a:spcPct val="120000"/>
              </a:lnSpc>
              <a:spcBef>
                <a:spcPts val="0"/>
              </a:spcBef>
              <a:spcAft>
                <a:spcPts val="800"/>
              </a:spcAft>
              <a:buSzPct val="100000"/>
              <a:buFontTx/>
              <a:buNone/>
            </a:pPr>
            <a:r>
              <a:rPr kumimoji="0" lang="zh-CN" sz="1700" b="0" i="0" u="none" kern="1200" cap="none" spc="9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rPr>
              <a:t>上半年报名时间一般为：男生，12月1日至次年2月10日18时；女生，1月1日至2月10日18时。报名上半年的毕业班生，需完成专业理论课程的学习并取得毕业规定所需学分、毕业设计和论文答能够申请提前毕业答辩。</a:t>
            </a:r>
            <a:endParaRPr kumimoji="0" lang="zh-CN" sz="1700" b="0" i="0" u="none" kern="1200" cap="none" spc="9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endParaRPr>
          </a:p>
        </p:txBody>
      </p:sp>
      <p:pic>
        <p:nvPicPr>
          <p:cNvPr id="7" name="图片 6"/>
          <p:cNvPicPr>
            <a:picLocks noChangeAspect="1"/>
          </p:cNvPicPr>
          <p:nvPr>
            <p:custDataLst>
              <p:tags r:id="rId15"/>
            </p:custDataLst>
          </p:nvPr>
        </p:nvPicPr>
        <p:blipFill rotWithShape="1">
          <a:blip r:embed="rId16"/>
          <a:srcRect/>
          <a:stretch>
            <a:fillRect/>
          </a:stretch>
        </p:blipFill>
        <p:spPr>
          <a:xfrm>
            <a:off x="8040370" y="2276475"/>
            <a:ext cx="3616960" cy="1622425"/>
          </a:xfrm>
          <a:prstGeom prst="roundRect">
            <a:avLst>
              <a:gd name="adj" fmla="val 8890"/>
            </a:avLst>
          </a:prstGeom>
          <a:effectLst>
            <a:outerShdw blurRad="279400" dist="88900" dir="2700000" algn="tl" rotWithShape="0">
              <a:srgbClr val="000000">
                <a:alpha val="10000"/>
              </a:srgbClr>
            </a:outerShdw>
          </a:effectLst>
        </p:spPr>
      </p:pic>
      <p:sp>
        <p:nvSpPr>
          <p:cNvPr id="43" name="PA-任意多边形 943"/>
          <p:cNvSpPr/>
          <p:nvPr>
            <p:custDataLst>
              <p:tags r:id="rId17"/>
            </p:custDataLst>
          </p:nvPr>
        </p:nvSpPr>
        <p:spPr bwMode="auto">
          <a:xfrm>
            <a:off x="2190750" y="2342515"/>
            <a:ext cx="194945" cy="123190"/>
          </a:xfrm>
          <a:custGeom>
            <a:avLst/>
            <a:gdLst>
              <a:gd name="T0" fmla="*/ 3398 w 3960"/>
              <a:gd name="T1" fmla="*/ 826 h 2506"/>
              <a:gd name="T2" fmla="*/ 2629 w 3960"/>
              <a:gd name="T3" fmla="*/ 1067 h 2506"/>
              <a:gd name="T4" fmla="*/ 1927 w 3960"/>
              <a:gd name="T5" fmla="*/ 723 h 2506"/>
              <a:gd name="T6" fmla="*/ 1470 w 3960"/>
              <a:gd name="T7" fmla="*/ 850 h 2506"/>
              <a:gd name="T8" fmla="*/ 705 w 3960"/>
              <a:gd name="T9" fmla="*/ 148 h 2506"/>
              <a:gd name="T10" fmla="*/ 147 w 3960"/>
              <a:gd name="T11" fmla="*/ 172 h 2506"/>
              <a:gd name="T12" fmla="*/ 172 w 3960"/>
              <a:gd name="T13" fmla="*/ 730 h 2506"/>
              <a:gd name="T14" fmla="*/ 1040 w 3960"/>
              <a:gd name="T15" fmla="*/ 1526 h 2506"/>
              <a:gd name="T16" fmla="*/ 1035 w 3960"/>
              <a:gd name="T17" fmla="*/ 1614 h 2506"/>
              <a:gd name="T18" fmla="*/ 1927 w 3960"/>
              <a:gd name="T19" fmla="*/ 2506 h 2506"/>
              <a:gd name="T20" fmla="*/ 2787 w 3960"/>
              <a:gd name="T21" fmla="*/ 1845 h 2506"/>
              <a:gd name="T22" fmla="*/ 3636 w 3960"/>
              <a:gd name="T23" fmla="*/ 1579 h 2506"/>
              <a:gd name="T24" fmla="*/ 3894 w 3960"/>
              <a:gd name="T25" fmla="*/ 1084 h 2506"/>
              <a:gd name="T26" fmla="*/ 3398 w 3960"/>
              <a:gd name="T27" fmla="*/ 826 h 2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960" h="2506">
                <a:moveTo>
                  <a:pt x="3398" y="826"/>
                </a:moveTo>
                <a:lnTo>
                  <a:pt x="2629" y="1067"/>
                </a:lnTo>
                <a:cubicBezTo>
                  <a:pt x="2466" y="858"/>
                  <a:pt x="2212" y="723"/>
                  <a:pt x="1927" y="723"/>
                </a:cubicBezTo>
                <a:cubicBezTo>
                  <a:pt x="1760" y="723"/>
                  <a:pt x="1604" y="770"/>
                  <a:pt x="1470" y="850"/>
                </a:cubicBezTo>
                <a:lnTo>
                  <a:pt x="705" y="148"/>
                </a:lnTo>
                <a:cubicBezTo>
                  <a:pt x="543" y="0"/>
                  <a:pt x="294" y="11"/>
                  <a:pt x="147" y="172"/>
                </a:cubicBezTo>
                <a:cubicBezTo>
                  <a:pt x="0" y="333"/>
                  <a:pt x="11" y="583"/>
                  <a:pt x="172" y="730"/>
                </a:cubicBezTo>
                <a:lnTo>
                  <a:pt x="1040" y="1526"/>
                </a:lnTo>
                <a:cubicBezTo>
                  <a:pt x="1037" y="1555"/>
                  <a:pt x="1035" y="1585"/>
                  <a:pt x="1035" y="1614"/>
                </a:cubicBezTo>
                <a:cubicBezTo>
                  <a:pt x="1035" y="2107"/>
                  <a:pt x="1434" y="2506"/>
                  <a:pt x="1927" y="2506"/>
                </a:cubicBezTo>
                <a:cubicBezTo>
                  <a:pt x="2339" y="2506"/>
                  <a:pt x="2685" y="2226"/>
                  <a:pt x="2787" y="1845"/>
                </a:cubicBezTo>
                <a:lnTo>
                  <a:pt x="3636" y="1579"/>
                </a:lnTo>
                <a:cubicBezTo>
                  <a:pt x="3844" y="1513"/>
                  <a:pt x="3960" y="1292"/>
                  <a:pt x="3894" y="1084"/>
                </a:cubicBezTo>
                <a:cubicBezTo>
                  <a:pt x="3828" y="876"/>
                  <a:pt x="3605" y="760"/>
                  <a:pt x="3398" y="826"/>
                </a:cubicBezTo>
                <a:close/>
              </a:path>
            </a:pathLst>
          </a:custGeom>
          <a:solidFill>
            <a:schemeClr val="lt1"/>
          </a:solidFill>
          <a:ln>
            <a:noFill/>
          </a:ln>
        </p:spPr>
        <p:txBody>
          <a:bodyPr vert="horz" wrap="square" lIns="91440" tIns="45720" rIns="91440" bIns="45720" numCol="1" anchor="t" anchorCtr="0" compatLnSpc="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lnSpc>
                <a:spcPct val="120000"/>
              </a:lnSpc>
              <a:buClrTx/>
              <a:buSzTx/>
              <a:buFontTx/>
            </a:pPr>
            <a:endParaRPr lang="zh-CN" altLang="en-US">
              <a:solidFill>
                <a:schemeClr val="dk1"/>
              </a:solidFill>
              <a:latin typeface="汉仪金陵刻经 W" panose="00020600040101010101" charset="-122"/>
              <a:ea typeface="汉仪金陵刻经 W" panose="00020600040101010101" charset="-122"/>
              <a:sym typeface="+mn-ea"/>
            </a:endParaRPr>
          </a:p>
        </p:txBody>
      </p:sp>
      <p:sp>
        <p:nvSpPr>
          <p:cNvPr id="44" name="PA-任意多边形 944"/>
          <p:cNvSpPr>
            <a:spLocks noEditPoints="1"/>
          </p:cNvSpPr>
          <p:nvPr>
            <p:custDataLst>
              <p:tags r:id="rId18"/>
            </p:custDataLst>
          </p:nvPr>
        </p:nvSpPr>
        <p:spPr bwMode="auto">
          <a:xfrm>
            <a:off x="2098040" y="2233295"/>
            <a:ext cx="377190" cy="376555"/>
          </a:xfrm>
          <a:custGeom>
            <a:avLst/>
            <a:gdLst>
              <a:gd name="T0" fmla="*/ 6709 w 7667"/>
              <a:gd name="T1" fmla="*/ 0 h 7661"/>
              <a:gd name="T2" fmla="*/ 959 w 7667"/>
              <a:gd name="T3" fmla="*/ 0 h 7661"/>
              <a:gd name="T4" fmla="*/ 0 w 7667"/>
              <a:gd name="T5" fmla="*/ 958 h 7661"/>
              <a:gd name="T6" fmla="*/ 0 w 7667"/>
              <a:gd name="T7" fmla="*/ 6703 h 7661"/>
              <a:gd name="T8" fmla="*/ 959 w 7667"/>
              <a:gd name="T9" fmla="*/ 7661 h 7661"/>
              <a:gd name="T10" fmla="*/ 6709 w 7667"/>
              <a:gd name="T11" fmla="*/ 7661 h 7661"/>
              <a:gd name="T12" fmla="*/ 7667 w 7667"/>
              <a:gd name="T13" fmla="*/ 6703 h 7661"/>
              <a:gd name="T14" fmla="*/ 7667 w 7667"/>
              <a:gd name="T15" fmla="*/ 958 h 7661"/>
              <a:gd name="T16" fmla="*/ 6709 w 7667"/>
              <a:gd name="T17" fmla="*/ 0 h 7661"/>
              <a:gd name="T18" fmla="*/ 6975 w 7667"/>
              <a:gd name="T19" fmla="*/ 3375 h 7661"/>
              <a:gd name="T20" fmla="*/ 6639 w 7667"/>
              <a:gd name="T21" fmla="*/ 3375 h 7661"/>
              <a:gd name="T22" fmla="*/ 6566 w 7667"/>
              <a:gd name="T23" fmla="*/ 3382 h 7661"/>
              <a:gd name="T24" fmla="*/ 6527 w 7667"/>
              <a:gd name="T25" fmla="*/ 3382 h 7661"/>
              <a:gd name="T26" fmla="*/ 6527 w 7667"/>
              <a:gd name="T27" fmla="*/ 3393 h 7661"/>
              <a:gd name="T28" fmla="*/ 6280 w 7667"/>
              <a:gd name="T29" fmla="*/ 3733 h 7661"/>
              <a:gd name="T30" fmla="*/ 6280 w 7667"/>
              <a:gd name="T31" fmla="*/ 3928 h 7661"/>
              <a:gd name="T32" fmla="*/ 6527 w 7667"/>
              <a:gd name="T33" fmla="*/ 4268 h 7661"/>
              <a:gd name="T34" fmla="*/ 6527 w 7667"/>
              <a:gd name="T35" fmla="*/ 4279 h 7661"/>
              <a:gd name="T36" fmla="*/ 6566 w 7667"/>
              <a:gd name="T37" fmla="*/ 4279 h 7661"/>
              <a:gd name="T38" fmla="*/ 6639 w 7667"/>
              <a:gd name="T39" fmla="*/ 4286 h 7661"/>
              <a:gd name="T40" fmla="*/ 6975 w 7667"/>
              <a:gd name="T41" fmla="*/ 4286 h 7661"/>
              <a:gd name="T42" fmla="*/ 6975 w 7667"/>
              <a:gd name="T43" fmla="*/ 6521 h 7661"/>
              <a:gd name="T44" fmla="*/ 6527 w 7667"/>
              <a:gd name="T45" fmla="*/ 6969 h 7661"/>
              <a:gd name="T46" fmla="*/ 4283 w 7667"/>
              <a:gd name="T47" fmla="*/ 6969 h 7661"/>
              <a:gd name="T48" fmla="*/ 4283 w 7667"/>
              <a:gd name="T49" fmla="*/ 6521 h 7661"/>
              <a:gd name="T50" fmla="*/ 4273 w 7667"/>
              <a:gd name="T51" fmla="*/ 6521 h 7661"/>
              <a:gd name="T52" fmla="*/ 3917 w 7667"/>
              <a:gd name="T53" fmla="*/ 6204 h 7661"/>
              <a:gd name="T54" fmla="*/ 3723 w 7667"/>
              <a:gd name="T55" fmla="*/ 6204 h 7661"/>
              <a:gd name="T56" fmla="*/ 3364 w 7667"/>
              <a:gd name="T57" fmla="*/ 6563 h 7661"/>
              <a:gd name="T58" fmla="*/ 3364 w 7667"/>
              <a:gd name="T59" fmla="*/ 6969 h 7661"/>
              <a:gd name="T60" fmla="*/ 1141 w 7667"/>
              <a:gd name="T61" fmla="*/ 6969 h 7661"/>
              <a:gd name="T62" fmla="*/ 692 w 7667"/>
              <a:gd name="T63" fmla="*/ 6521 h 7661"/>
              <a:gd name="T64" fmla="*/ 692 w 7667"/>
              <a:gd name="T65" fmla="*/ 4286 h 7661"/>
              <a:gd name="T66" fmla="*/ 1135 w 7667"/>
              <a:gd name="T67" fmla="*/ 4286 h 7661"/>
              <a:gd name="T68" fmla="*/ 1494 w 7667"/>
              <a:gd name="T69" fmla="*/ 3928 h 7661"/>
              <a:gd name="T70" fmla="*/ 1494 w 7667"/>
              <a:gd name="T71" fmla="*/ 3733 h 7661"/>
              <a:gd name="T72" fmla="*/ 1135 w 7667"/>
              <a:gd name="T73" fmla="*/ 3375 h 7661"/>
              <a:gd name="T74" fmla="*/ 692 w 7667"/>
              <a:gd name="T75" fmla="*/ 3375 h 7661"/>
              <a:gd name="T76" fmla="*/ 692 w 7667"/>
              <a:gd name="T77" fmla="*/ 1140 h 7661"/>
              <a:gd name="T78" fmla="*/ 1141 w 7667"/>
              <a:gd name="T79" fmla="*/ 691 h 7661"/>
              <a:gd name="T80" fmla="*/ 3364 w 7667"/>
              <a:gd name="T81" fmla="*/ 691 h 7661"/>
              <a:gd name="T82" fmla="*/ 3364 w 7667"/>
              <a:gd name="T83" fmla="*/ 1119 h 7661"/>
              <a:gd name="T84" fmla="*/ 3723 w 7667"/>
              <a:gd name="T85" fmla="*/ 1478 h 7661"/>
              <a:gd name="T86" fmla="*/ 3917 w 7667"/>
              <a:gd name="T87" fmla="*/ 1478 h 7661"/>
              <a:gd name="T88" fmla="*/ 4275 w 7667"/>
              <a:gd name="T89" fmla="*/ 1140 h 7661"/>
              <a:gd name="T90" fmla="*/ 4283 w 7667"/>
              <a:gd name="T91" fmla="*/ 1140 h 7661"/>
              <a:gd name="T92" fmla="*/ 4283 w 7667"/>
              <a:gd name="T93" fmla="*/ 692 h 7661"/>
              <a:gd name="T94" fmla="*/ 6527 w 7667"/>
              <a:gd name="T95" fmla="*/ 692 h 7661"/>
              <a:gd name="T96" fmla="*/ 6975 w 7667"/>
              <a:gd name="T97" fmla="*/ 1140 h 7661"/>
              <a:gd name="T98" fmla="*/ 6975 w 7667"/>
              <a:gd name="T99" fmla="*/ 3375 h 7661"/>
              <a:gd name="T100" fmla="*/ 6975 w 7667"/>
              <a:gd name="T101" fmla="*/ 3375 h 7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7667" h="7661">
                <a:moveTo>
                  <a:pt x="6709" y="0"/>
                </a:moveTo>
                <a:lnTo>
                  <a:pt x="959" y="0"/>
                </a:lnTo>
                <a:cubicBezTo>
                  <a:pt x="430" y="0"/>
                  <a:pt x="0" y="429"/>
                  <a:pt x="0" y="958"/>
                </a:cubicBezTo>
                <a:lnTo>
                  <a:pt x="0" y="6703"/>
                </a:lnTo>
                <a:cubicBezTo>
                  <a:pt x="0" y="7232"/>
                  <a:pt x="430" y="7661"/>
                  <a:pt x="959" y="7661"/>
                </a:cubicBezTo>
                <a:lnTo>
                  <a:pt x="6709" y="7661"/>
                </a:lnTo>
                <a:cubicBezTo>
                  <a:pt x="7238" y="7661"/>
                  <a:pt x="7667" y="7232"/>
                  <a:pt x="7667" y="6703"/>
                </a:cubicBezTo>
                <a:lnTo>
                  <a:pt x="7667" y="958"/>
                </a:lnTo>
                <a:cubicBezTo>
                  <a:pt x="7667" y="429"/>
                  <a:pt x="7238" y="0"/>
                  <a:pt x="6709" y="0"/>
                </a:cubicBezTo>
                <a:close/>
                <a:moveTo>
                  <a:pt x="6975" y="3375"/>
                </a:moveTo>
                <a:lnTo>
                  <a:pt x="6639" y="3375"/>
                </a:lnTo>
                <a:cubicBezTo>
                  <a:pt x="6614" y="3375"/>
                  <a:pt x="6589" y="3377"/>
                  <a:pt x="6566" y="3382"/>
                </a:cubicBezTo>
                <a:lnTo>
                  <a:pt x="6527" y="3382"/>
                </a:lnTo>
                <a:lnTo>
                  <a:pt x="6527" y="3393"/>
                </a:lnTo>
                <a:cubicBezTo>
                  <a:pt x="6384" y="3440"/>
                  <a:pt x="6280" y="3574"/>
                  <a:pt x="6280" y="3733"/>
                </a:cubicBezTo>
                <a:lnTo>
                  <a:pt x="6280" y="3928"/>
                </a:lnTo>
                <a:cubicBezTo>
                  <a:pt x="6280" y="4087"/>
                  <a:pt x="6384" y="4221"/>
                  <a:pt x="6527" y="4268"/>
                </a:cubicBezTo>
                <a:lnTo>
                  <a:pt x="6527" y="4279"/>
                </a:lnTo>
                <a:lnTo>
                  <a:pt x="6566" y="4279"/>
                </a:lnTo>
                <a:cubicBezTo>
                  <a:pt x="6590" y="4284"/>
                  <a:pt x="6614" y="4286"/>
                  <a:pt x="6639" y="4286"/>
                </a:cubicBezTo>
                <a:lnTo>
                  <a:pt x="6975" y="4286"/>
                </a:lnTo>
                <a:lnTo>
                  <a:pt x="6975" y="6521"/>
                </a:lnTo>
                <a:cubicBezTo>
                  <a:pt x="6975" y="6768"/>
                  <a:pt x="6774" y="6969"/>
                  <a:pt x="6527" y="6969"/>
                </a:cubicBezTo>
                <a:lnTo>
                  <a:pt x="4283" y="6969"/>
                </a:lnTo>
                <a:lnTo>
                  <a:pt x="4283" y="6521"/>
                </a:lnTo>
                <a:lnTo>
                  <a:pt x="4273" y="6521"/>
                </a:lnTo>
                <a:cubicBezTo>
                  <a:pt x="4252" y="6343"/>
                  <a:pt x="4101" y="6204"/>
                  <a:pt x="3917" y="6204"/>
                </a:cubicBezTo>
                <a:lnTo>
                  <a:pt x="3723" y="6204"/>
                </a:lnTo>
                <a:cubicBezTo>
                  <a:pt x="3524" y="6204"/>
                  <a:pt x="3364" y="6365"/>
                  <a:pt x="3364" y="6563"/>
                </a:cubicBezTo>
                <a:lnTo>
                  <a:pt x="3364" y="6969"/>
                </a:lnTo>
                <a:lnTo>
                  <a:pt x="1141" y="6969"/>
                </a:lnTo>
                <a:cubicBezTo>
                  <a:pt x="894" y="6969"/>
                  <a:pt x="692" y="6768"/>
                  <a:pt x="692" y="6521"/>
                </a:cubicBezTo>
                <a:lnTo>
                  <a:pt x="692" y="4286"/>
                </a:lnTo>
                <a:lnTo>
                  <a:pt x="1135" y="4286"/>
                </a:lnTo>
                <a:cubicBezTo>
                  <a:pt x="1333" y="4286"/>
                  <a:pt x="1494" y="4126"/>
                  <a:pt x="1494" y="3928"/>
                </a:cubicBezTo>
                <a:lnTo>
                  <a:pt x="1494" y="3733"/>
                </a:lnTo>
                <a:cubicBezTo>
                  <a:pt x="1494" y="3535"/>
                  <a:pt x="1333" y="3375"/>
                  <a:pt x="1135" y="3375"/>
                </a:cubicBezTo>
                <a:lnTo>
                  <a:pt x="692" y="3375"/>
                </a:lnTo>
                <a:lnTo>
                  <a:pt x="692" y="1140"/>
                </a:lnTo>
                <a:cubicBezTo>
                  <a:pt x="692" y="893"/>
                  <a:pt x="894" y="691"/>
                  <a:pt x="1141" y="691"/>
                </a:cubicBezTo>
                <a:lnTo>
                  <a:pt x="3364" y="691"/>
                </a:lnTo>
                <a:lnTo>
                  <a:pt x="3364" y="1119"/>
                </a:lnTo>
                <a:cubicBezTo>
                  <a:pt x="3364" y="1317"/>
                  <a:pt x="3525" y="1478"/>
                  <a:pt x="3723" y="1478"/>
                </a:cubicBezTo>
                <a:lnTo>
                  <a:pt x="3917" y="1478"/>
                </a:lnTo>
                <a:cubicBezTo>
                  <a:pt x="4108" y="1478"/>
                  <a:pt x="4264" y="1328"/>
                  <a:pt x="4275" y="1140"/>
                </a:cubicBezTo>
                <a:lnTo>
                  <a:pt x="4283" y="1140"/>
                </a:lnTo>
                <a:lnTo>
                  <a:pt x="4283" y="692"/>
                </a:lnTo>
                <a:lnTo>
                  <a:pt x="6527" y="692"/>
                </a:lnTo>
                <a:cubicBezTo>
                  <a:pt x="6774" y="692"/>
                  <a:pt x="6975" y="893"/>
                  <a:pt x="6975" y="1140"/>
                </a:cubicBezTo>
                <a:lnTo>
                  <a:pt x="6975" y="3375"/>
                </a:lnTo>
                <a:lnTo>
                  <a:pt x="6975" y="3375"/>
                </a:lnTo>
                <a:close/>
              </a:path>
            </a:pathLst>
          </a:custGeom>
          <a:solidFill>
            <a:schemeClr val="lt1">
              <a:lumMod val="95000"/>
            </a:schemeClr>
          </a:solidFill>
          <a:ln>
            <a:noFill/>
          </a:ln>
        </p:spPr>
        <p:txBody>
          <a:bodyPr vert="horz" wrap="square" lIns="91440" tIns="45720" rIns="91440" bIns="45720" numCol="1" anchor="t" anchorCtr="0" compatLnSpc="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lnSpc>
                <a:spcPct val="120000"/>
              </a:lnSpc>
              <a:buClrTx/>
              <a:buSzTx/>
              <a:buFontTx/>
            </a:pPr>
            <a:endParaRPr lang="zh-CN" altLang="en-US">
              <a:solidFill>
                <a:schemeClr val="dk1"/>
              </a:solidFill>
              <a:latin typeface="汉仪金陵刻经 W" panose="00020600040101010101" charset="-122"/>
              <a:ea typeface="汉仪金陵刻经 W" panose="00020600040101010101" charset="-122"/>
              <a:sym typeface="+mn-ea"/>
            </a:endParaRPr>
          </a:p>
        </p:txBody>
      </p:sp>
      <p:sp>
        <p:nvSpPr>
          <p:cNvPr id="45" name="PA-任意多边形 945"/>
          <p:cNvSpPr>
            <a:spLocks noEditPoints="1"/>
          </p:cNvSpPr>
          <p:nvPr>
            <p:custDataLst>
              <p:tags r:id="rId19"/>
            </p:custDataLst>
          </p:nvPr>
        </p:nvSpPr>
        <p:spPr bwMode="auto">
          <a:xfrm>
            <a:off x="2045335" y="2180590"/>
            <a:ext cx="481330" cy="481330"/>
          </a:xfrm>
          <a:custGeom>
            <a:avLst/>
            <a:gdLst>
              <a:gd name="T0" fmla="*/ 8415 w 9792"/>
              <a:gd name="T1" fmla="*/ 0 h 9792"/>
              <a:gd name="T2" fmla="*/ 1377 w 9792"/>
              <a:gd name="T3" fmla="*/ 0 h 9792"/>
              <a:gd name="T4" fmla="*/ 0 w 9792"/>
              <a:gd name="T5" fmla="*/ 1377 h 9792"/>
              <a:gd name="T6" fmla="*/ 0 w 9792"/>
              <a:gd name="T7" fmla="*/ 8415 h 9792"/>
              <a:gd name="T8" fmla="*/ 1377 w 9792"/>
              <a:gd name="T9" fmla="*/ 9792 h 9792"/>
              <a:gd name="T10" fmla="*/ 8415 w 9792"/>
              <a:gd name="T11" fmla="*/ 9792 h 9792"/>
              <a:gd name="T12" fmla="*/ 9792 w 9792"/>
              <a:gd name="T13" fmla="*/ 8415 h 9792"/>
              <a:gd name="T14" fmla="*/ 9792 w 9792"/>
              <a:gd name="T15" fmla="*/ 1377 h 9792"/>
              <a:gd name="T16" fmla="*/ 8415 w 9792"/>
              <a:gd name="T17" fmla="*/ 0 h 9792"/>
              <a:gd name="T18" fmla="*/ 9180 w 9792"/>
              <a:gd name="T19" fmla="*/ 8415 h 9792"/>
              <a:gd name="T20" fmla="*/ 8415 w 9792"/>
              <a:gd name="T21" fmla="*/ 9180 h 9792"/>
              <a:gd name="T22" fmla="*/ 1377 w 9792"/>
              <a:gd name="T23" fmla="*/ 9180 h 9792"/>
              <a:gd name="T24" fmla="*/ 612 w 9792"/>
              <a:gd name="T25" fmla="*/ 8415 h 9792"/>
              <a:gd name="T26" fmla="*/ 612 w 9792"/>
              <a:gd name="T27" fmla="*/ 1377 h 9792"/>
              <a:gd name="T28" fmla="*/ 1377 w 9792"/>
              <a:gd name="T29" fmla="*/ 612 h 9792"/>
              <a:gd name="T30" fmla="*/ 8415 w 9792"/>
              <a:gd name="T31" fmla="*/ 612 h 9792"/>
              <a:gd name="T32" fmla="*/ 9180 w 9792"/>
              <a:gd name="T33" fmla="*/ 1377 h 9792"/>
              <a:gd name="T34" fmla="*/ 9180 w 9792"/>
              <a:gd name="T35" fmla="*/ 8415 h 97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792" h="9792">
                <a:moveTo>
                  <a:pt x="8415" y="0"/>
                </a:moveTo>
                <a:lnTo>
                  <a:pt x="1377" y="0"/>
                </a:lnTo>
                <a:cubicBezTo>
                  <a:pt x="617" y="0"/>
                  <a:pt x="0" y="617"/>
                  <a:pt x="0" y="1377"/>
                </a:cubicBezTo>
                <a:lnTo>
                  <a:pt x="0" y="8415"/>
                </a:lnTo>
                <a:cubicBezTo>
                  <a:pt x="0" y="9176"/>
                  <a:pt x="617" y="9792"/>
                  <a:pt x="1377" y="9792"/>
                </a:cubicBezTo>
                <a:lnTo>
                  <a:pt x="8415" y="9792"/>
                </a:lnTo>
                <a:cubicBezTo>
                  <a:pt x="9176" y="9792"/>
                  <a:pt x="9792" y="9176"/>
                  <a:pt x="9792" y="8415"/>
                </a:cubicBezTo>
                <a:lnTo>
                  <a:pt x="9792" y="1377"/>
                </a:lnTo>
                <a:cubicBezTo>
                  <a:pt x="9792" y="617"/>
                  <a:pt x="9176" y="0"/>
                  <a:pt x="8415" y="0"/>
                </a:cubicBezTo>
                <a:close/>
                <a:moveTo>
                  <a:pt x="9180" y="8415"/>
                </a:moveTo>
                <a:cubicBezTo>
                  <a:pt x="9180" y="8837"/>
                  <a:pt x="8837" y="9180"/>
                  <a:pt x="8415" y="9180"/>
                </a:cubicBezTo>
                <a:lnTo>
                  <a:pt x="1377" y="9180"/>
                </a:lnTo>
                <a:cubicBezTo>
                  <a:pt x="956" y="9180"/>
                  <a:pt x="612" y="8837"/>
                  <a:pt x="612" y="8415"/>
                </a:cubicBezTo>
                <a:lnTo>
                  <a:pt x="612" y="1377"/>
                </a:lnTo>
                <a:cubicBezTo>
                  <a:pt x="612" y="956"/>
                  <a:pt x="956" y="612"/>
                  <a:pt x="1377" y="612"/>
                </a:cubicBezTo>
                <a:lnTo>
                  <a:pt x="8415" y="612"/>
                </a:lnTo>
                <a:cubicBezTo>
                  <a:pt x="8837" y="612"/>
                  <a:pt x="9180" y="956"/>
                  <a:pt x="9180" y="1377"/>
                </a:cubicBezTo>
                <a:lnTo>
                  <a:pt x="9180" y="8415"/>
                </a:lnTo>
                <a:close/>
              </a:path>
            </a:pathLst>
          </a:custGeom>
          <a:solidFill>
            <a:schemeClr val="lt1"/>
          </a:solidFill>
          <a:ln>
            <a:noFill/>
          </a:ln>
        </p:spPr>
        <p:txBody>
          <a:bodyPr vert="horz" wrap="square" lIns="91440" tIns="45720" rIns="91440" bIns="45720" numCol="1" anchor="t" anchorCtr="0" compatLnSpc="0">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lnSpc>
                <a:spcPct val="120000"/>
              </a:lnSpc>
              <a:buClrTx/>
              <a:buSzTx/>
              <a:buFontTx/>
            </a:pPr>
            <a:endParaRPr lang="zh-CN" altLang="en-US">
              <a:solidFill>
                <a:schemeClr val="dk1"/>
              </a:solidFill>
              <a:latin typeface="汉仪金陵刻经 W" panose="00020600040101010101" charset="-122"/>
              <a:ea typeface="汉仪金陵刻经 W" panose="00020600040101010101" charset="-122"/>
              <a:sym typeface="+mn-ea"/>
            </a:endParaRPr>
          </a:p>
        </p:txBody>
      </p:sp>
      <p:sp>
        <p:nvSpPr>
          <p:cNvPr id="11" name="icon"/>
          <p:cNvSpPr/>
          <p:nvPr>
            <p:custDataLst>
              <p:tags r:id="rId20"/>
            </p:custDataLst>
          </p:nvPr>
        </p:nvSpPr>
        <p:spPr bwMode="auto">
          <a:xfrm>
            <a:off x="5868384" y="2250762"/>
            <a:ext cx="481535" cy="340779"/>
          </a:xfrm>
          <a:custGeom>
            <a:avLst/>
            <a:gdLst>
              <a:gd name="connsiteX0" fmla="*/ 139317 w 597041"/>
              <a:gd name="connsiteY0" fmla="*/ 213573 h 424388"/>
              <a:gd name="connsiteX1" fmla="*/ 394782 w 597041"/>
              <a:gd name="connsiteY1" fmla="*/ 299620 h 424388"/>
              <a:gd name="connsiteX2" fmla="*/ 488070 w 597041"/>
              <a:gd name="connsiteY2" fmla="*/ 216441 h 424388"/>
              <a:gd name="connsiteX3" fmla="*/ 488070 w 597041"/>
              <a:gd name="connsiteY3" fmla="*/ 326868 h 424388"/>
              <a:gd name="connsiteX4" fmla="*/ 434968 w 597041"/>
              <a:gd name="connsiteY4" fmla="*/ 362721 h 424388"/>
              <a:gd name="connsiteX5" fmla="*/ 377560 w 597041"/>
              <a:gd name="connsiteY5" fmla="*/ 424388 h 424388"/>
              <a:gd name="connsiteX6" fmla="*/ 241216 w 597041"/>
              <a:gd name="connsiteY6" fmla="*/ 355550 h 424388"/>
              <a:gd name="connsiteX7" fmla="*/ 139317 w 597041"/>
              <a:gd name="connsiteY7" fmla="*/ 355550 h 424388"/>
              <a:gd name="connsiteX8" fmla="*/ 262641 w 597041"/>
              <a:gd name="connsiteY8" fmla="*/ 0 h 424388"/>
              <a:gd name="connsiteX9" fmla="*/ 597041 w 597041"/>
              <a:gd name="connsiteY9" fmla="*/ 96010 h 424388"/>
              <a:gd name="connsiteX10" fmla="*/ 391808 w 597041"/>
              <a:gd name="connsiteY10" fmla="*/ 279433 h 424388"/>
              <a:gd name="connsiteX11" fmla="*/ 68889 w 597041"/>
              <a:gd name="connsiteY11" fmla="*/ 174825 h 424388"/>
              <a:gd name="connsiteX12" fmla="*/ 68889 w 597041"/>
              <a:gd name="connsiteY12" fmla="*/ 283732 h 424388"/>
              <a:gd name="connsiteX13" fmla="*/ 87547 w 597041"/>
              <a:gd name="connsiteY13" fmla="*/ 283732 h 424388"/>
              <a:gd name="connsiteX14" fmla="*/ 87547 w 597041"/>
              <a:gd name="connsiteY14" fmla="*/ 362546 h 424388"/>
              <a:gd name="connsiteX15" fmla="*/ 22963 w 597041"/>
              <a:gd name="connsiteY15" fmla="*/ 362546 h 424388"/>
              <a:gd name="connsiteX16" fmla="*/ 22963 w 597041"/>
              <a:gd name="connsiteY16" fmla="*/ 283732 h 424388"/>
              <a:gd name="connsiteX17" fmla="*/ 41621 w 597041"/>
              <a:gd name="connsiteY17" fmla="*/ 283732 h 424388"/>
              <a:gd name="connsiteX18" fmla="*/ 41621 w 597041"/>
              <a:gd name="connsiteY18" fmla="*/ 166227 h 424388"/>
              <a:gd name="connsiteX19" fmla="*/ 0 w 597041"/>
              <a:gd name="connsiteY19" fmla="*/ 153330 h 424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97041" h="424388">
                <a:moveTo>
                  <a:pt x="139317" y="213573"/>
                </a:moveTo>
                <a:lnTo>
                  <a:pt x="394782" y="299620"/>
                </a:lnTo>
                <a:lnTo>
                  <a:pt x="488070" y="216441"/>
                </a:lnTo>
                <a:lnTo>
                  <a:pt x="488070" y="326868"/>
                </a:lnTo>
                <a:cubicBezTo>
                  <a:pt x="488070" y="326868"/>
                  <a:pt x="465107" y="342643"/>
                  <a:pt x="434968" y="362721"/>
                </a:cubicBezTo>
                <a:cubicBezTo>
                  <a:pt x="403393" y="381365"/>
                  <a:pt x="377560" y="424388"/>
                  <a:pt x="377560" y="424388"/>
                </a:cubicBezTo>
                <a:cubicBezTo>
                  <a:pt x="377560" y="424388"/>
                  <a:pt x="292883" y="372760"/>
                  <a:pt x="241216" y="355550"/>
                </a:cubicBezTo>
                <a:cubicBezTo>
                  <a:pt x="190984" y="338341"/>
                  <a:pt x="139317" y="355550"/>
                  <a:pt x="139317" y="355550"/>
                </a:cubicBezTo>
                <a:close/>
                <a:moveTo>
                  <a:pt x="262641" y="0"/>
                </a:moveTo>
                <a:lnTo>
                  <a:pt x="597041" y="96010"/>
                </a:lnTo>
                <a:lnTo>
                  <a:pt x="391808" y="279433"/>
                </a:lnTo>
                <a:lnTo>
                  <a:pt x="68889" y="174825"/>
                </a:lnTo>
                <a:lnTo>
                  <a:pt x="68889" y="283732"/>
                </a:lnTo>
                <a:lnTo>
                  <a:pt x="87547" y="283732"/>
                </a:lnTo>
                <a:lnTo>
                  <a:pt x="87547" y="362546"/>
                </a:lnTo>
                <a:lnTo>
                  <a:pt x="22963" y="362546"/>
                </a:lnTo>
                <a:lnTo>
                  <a:pt x="22963" y="283732"/>
                </a:lnTo>
                <a:lnTo>
                  <a:pt x="41621" y="283732"/>
                </a:lnTo>
                <a:lnTo>
                  <a:pt x="41621" y="166227"/>
                </a:lnTo>
                <a:lnTo>
                  <a:pt x="0" y="153330"/>
                </a:lnTo>
                <a:close/>
              </a:path>
            </a:pathLst>
          </a:custGeom>
          <a:solidFill>
            <a:schemeClr val="lt1"/>
          </a:solidFill>
          <a:ln>
            <a:noFill/>
          </a:ln>
        </p:spPr>
      </p:sp>
    </p:spTree>
    <p:custDataLst>
      <p:tags r:id="rId21"/>
    </p:custData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1"/>
            </p:custDataLst>
          </p:nvPr>
        </p:nvPicPr>
        <p:blipFill>
          <a:blip r:embed="rId2"/>
          <a:stretch>
            <a:fillRect/>
          </a:stretch>
        </p:blipFill>
        <p:spPr>
          <a:xfrm>
            <a:off x="1905" y="1899"/>
            <a:ext cx="12192000" cy="6858000"/>
          </a:xfrm>
          <a:prstGeom prst="rect">
            <a:avLst/>
          </a:prstGeom>
        </p:spPr>
      </p:pic>
      <p:sp>
        <p:nvSpPr>
          <p:cNvPr id="2" name="矩形 1"/>
          <p:cNvSpPr/>
          <p:nvPr>
            <p:custDataLst>
              <p:tags r:id="rId3"/>
            </p:custDataLst>
          </p:nvPr>
        </p:nvSpPr>
        <p:spPr>
          <a:xfrm>
            <a:off x="0" y="0"/>
            <a:ext cx="12192000" cy="6858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latin typeface="汉仪金陵刻经 W" panose="00020600040101010101" charset="-122"/>
              <a:ea typeface="汉仪金陵刻经 W" panose="00020600040101010101" charset="-122"/>
              <a:sym typeface="+mn-ea"/>
            </a:endParaRPr>
          </a:p>
        </p:txBody>
      </p:sp>
      <p:sp>
        <p:nvSpPr>
          <p:cNvPr id="5" name="矩形 4"/>
          <p:cNvSpPr/>
          <p:nvPr>
            <p:custDataLst>
              <p:tags r:id="rId4"/>
            </p:custDataLst>
          </p:nvPr>
        </p:nvSpPr>
        <p:spPr>
          <a:xfrm>
            <a:off x="12106910" y="2621280"/>
            <a:ext cx="85090" cy="12903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pic>
        <p:nvPicPr>
          <p:cNvPr id="6" name="图片 5"/>
          <p:cNvPicPr>
            <a:picLocks noChangeAspect="1"/>
          </p:cNvPicPr>
          <p:nvPr>
            <p:custDataLst>
              <p:tags r:id="rId5"/>
            </p:custDataLst>
          </p:nvPr>
        </p:nvPicPr>
        <p:blipFill rotWithShape="1">
          <a:blip r:embed="rId6"/>
          <a:srcRect/>
          <a:stretch>
            <a:fillRect/>
          </a:stretch>
        </p:blipFill>
        <p:spPr>
          <a:xfrm>
            <a:off x="914400" y="1407184"/>
            <a:ext cx="6096000" cy="4064000"/>
          </a:xfrm>
          <a:custGeom>
            <a:avLst/>
            <a:gdLst/>
            <a:ahLst/>
            <a:cxnLst>
              <a:cxn ang="3">
                <a:pos x="hc" y="t"/>
              </a:cxn>
              <a:cxn ang="cd2">
                <a:pos x="l" y="vc"/>
              </a:cxn>
              <a:cxn ang="cd4">
                <a:pos x="hc" y="b"/>
              </a:cxn>
              <a:cxn ang="0">
                <a:pos x="r" y="vc"/>
              </a:cxn>
            </a:cxnLst>
            <a:rect l="l" t="t" r="r" b="b"/>
            <a:pathLst>
              <a:path w="8880" h="8880">
                <a:moveTo>
                  <a:pt x="0" y="0"/>
                </a:moveTo>
                <a:lnTo>
                  <a:pt x="8880" y="0"/>
                </a:lnTo>
                <a:lnTo>
                  <a:pt x="8880" y="8880"/>
                </a:lnTo>
                <a:lnTo>
                  <a:pt x="0" y="8880"/>
                </a:lnTo>
                <a:lnTo>
                  <a:pt x="0" y="0"/>
                </a:lnTo>
                <a:close/>
              </a:path>
            </a:pathLst>
          </a:custGeom>
        </p:spPr>
      </p:pic>
      <p:sp>
        <p:nvSpPr>
          <p:cNvPr id="7" name="文本框 6"/>
          <p:cNvSpPr txBox="1"/>
          <p:nvPr>
            <p:custDataLst>
              <p:tags r:id="rId7"/>
            </p:custDataLst>
          </p:nvPr>
        </p:nvSpPr>
        <p:spPr>
          <a:xfrm>
            <a:off x="7619880" y="1077126"/>
            <a:ext cx="3809987" cy="945768"/>
          </a:xfrm>
          <a:prstGeom prst="rect">
            <a:avLst/>
          </a:prstGeom>
          <a:noFill/>
        </p:spPr>
        <p:txBody>
          <a:bodyPr wrap="square" lIns="63500" tIns="25400" rIns="63500" bIns="25400" rtlCol="0" anchor="b" anchorCtr="0">
            <a:normAutofit lnSpcReduction="20000"/>
          </a:bodyPr>
          <a:p>
            <a:pPr marL="0" indent="0" algn="l">
              <a:lnSpc>
                <a:spcPct val="110000"/>
              </a:lnSpc>
              <a:spcBef>
                <a:spcPts val="0"/>
              </a:spcBef>
              <a:spcAft>
                <a:spcPts val="0"/>
              </a:spcAft>
              <a:buSzPct val="100000"/>
              <a:buNone/>
            </a:pPr>
            <a:r>
              <a:rPr sz="2800" b="1" spc="120">
                <a:solidFill>
                  <a:schemeClr val="lt1"/>
                </a:solidFill>
                <a:uFillTx/>
                <a:latin typeface="汉仪金陵刻经 W" panose="00020600040101010101" charset="-122"/>
                <a:ea typeface="汉仪金陵刻经 W" panose="00020600040101010101" charset="-122"/>
              </a:rPr>
              <a:t>报名地点</a:t>
            </a:r>
            <a:endParaRPr sz="2800" b="1" spc="120">
              <a:solidFill>
                <a:schemeClr val="lt1"/>
              </a:solidFill>
              <a:uFillTx/>
              <a:latin typeface="汉仪金陵刻经 W" panose="00020600040101010101" charset="-122"/>
              <a:ea typeface="汉仪金陵刻经 W" panose="00020600040101010101" charset="-122"/>
            </a:endParaRPr>
          </a:p>
        </p:txBody>
      </p:sp>
      <p:sp>
        <p:nvSpPr>
          <p:cNvPr id="11" name="Title 6"/>
          <p:cNvSpPr txBox="1"/>
          <p:nvPr>
            <p:custDataLst>
              <p:tags r:id="rId8"/>
            </p:custDataLst>
          </p:nvPr>
        </p:nvSpPr>
        <p:spPr>
          <a:xfrm>
            <a:off x="7619880" y="2174240"/>
            <a:ext cx="3809987" cy="344424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sz="2000" spc="120">
                <a:ln w="3175">
                  <a:noFill/>
                  <a:prstDash val="dash"/>
                </a:ln>
                <a:solidFill>
                  <a:schemeClr val="lt1"/>
                </a:solidFill>
                <a:uFillTx/>
                <a:latin typeface="汉仪金陵刻经 W" panose="00020600040101010101" charset="-122"/>
                <a:ea typeface="汉仪金陵刻经 W" panose="00020600040101010101" charset="-122"/>
                <a:cs typeface="微软雅黑" panose="020B0503020204020204" charset="-122"/>
              </a:rPr>
              <a:t>大学新生应当在户籍所在地参加应征；高校应届毕业生和在校生可在学校所在地参加应征（湛江校区报名学校的应征报名地统一为：湛江市麻章区广东海洋大学，不是霞山区或湖光镇），也可在入学前户籍所在地参加应征；往届毕业生一般在户籍所在地参加应征。</a:t>
            </a:r>
            <a:endParaRPr lang="zh-CN" sz="2000" spc="120">
              <a:ln w="3175">
                <a:noFill/>
                <a:prstDash val="dash"/>
              </a:ln>
              <a:solidFill>
                <a:schemeClr val="lt1"/>
              </a:solidFill>
              <a:uFillTx/>
              <a:latin typeface="汉仪金陵刻经 W" panose="00020600040101010101" charset="-122"/>
              <a:ea typeface="汉仪金陵刻经 W" panose="00020600040101010101" charset="-122"/>
              <a:cs typeface="微软雅黑" panose="020B0503020204020204" charset="-122"/>
            </a:endParaRPr>
          </a:p>
        </p:txBody>
      </p:sp>
    </p:spTree>
    <p:custDataLst>
      <p:tags r:id="rId9"/>
    </p:custData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1"/>
            </p:custDataLst>
          </p:nvPr>
        </p:nvPicPr>
        <p:blipFill>
          <a:blip r:embed="rId2"/>
          <a:stretch>
            <a:fillRect/>
          </a:stretch>
        </p:blipFill>
        <p:spPr>
          <a:xfrm>
            <a:off x="1905" y="1899"/>
            <a:ext cx="12192000" cy="6858000"/>
          </a:xfrm>
          <a:prstGeom prst="rect">
            <a:avLst/>
          </a:prstGeom>
        </p:spPr>
      </p:pic>
      <p:sp>
        <p:nvSpPr>
          <p:cNvPr id="6" name="矩形 5"/>
          <p:cNvSpPr/>
          <p:nvPr>
            <p:custDataLst>
              <p:tags r:id="rId3"/>
            </p:custDataLst>
          </p:nvPr>
        </p:nvSpPr>
        <p:spPr>
          <a:xfrm>
            <a:off x="0" y="0"/>
            <a:ext cx="4823460" cy="6857365"/>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latin typeface="汉仪金陵刻经 W" panose="00020600040101010101" charset="-122"/>
              <a:ea typeface="汉仪金陵刻经 W" panose="00020600040101010101" charset="-122"/>
              <a:sym typeface="+mn-ea"/>
            </a:endParaRPr>
          </a:p>
        </p:txBody>
      </p:sp>
      <p:sp>
        <p:nvSpPr>
          <p:cNvPr id="24" name="文本框 23"/>
          <p:cNvSpPr txBox="1"/>
          <p:nvPr>
            <p:custDataLst>
              <p:tags r:id="rId4"/>
            </p:custDataLst>
          </p:nvPr>
        </p:nvSpPr>
        <p:spPr>
          <a:xfrm>
            <a:off x="619700" y="525298"/>
            <a:ext cx="10944920" cy="699807"/>
          </a:xfrm>
          <a:prstGeom prst="rect">
            <a:avLst/>
          </a:prstGeom>
          <a:blipFill dpi="0" rotWithShape="1">
            <a:blip r:embed="rId5">
              <a:alphaModFix amt="0"/>
            </a:blip>
            <a:srcRect/>
            <a:tile tx="0" ty="0" sx="100000" sy="100000" flip="none" algn="tl"/>
          </a:blipFill>
        </p:spPr>
        <p:txBody>
          <a:bodyPr wrap="square" rtlCol="0">
            <a:normAutofit lnSpcReduction="2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indent="0" algn="l">
              <a:lnSpc>
                <a:spcPct val="100000"/>
              </a:lnSpc>
              <a:spcBef>
                <a:spcPts val="0"/>
              </a:spcBef>
              <a:spcAft>
                <a:spcPts val="0"/>
              </a:spcAft>
              <a:buSzPct val="100000"/>
            </a:pPr>
            <a:r>
              <a:rPr lang="zh-CN" sz="3700" b="1" spc="209">
                <a:solidFill>
                  <a:schemeClr val="lt1"/>
                </a:solidFill>
                <a:latin typeface="汉仪金陵刻经 W" panose="00020600040101010101" charset="-122"/>
                <a:ea typeface="汉仪金陵刻经 W" panose="00020600040101010101" charset="-122"/>
              </a:rPr>
              <a:t>应征程序</a:t>
            </a:r>
            <a:endParaRPr lang="zh-CN" sz="3700" b="1" spc="209">
              <a:solidFill>
                <a:schemeClr val="lt1"/>
              </a:solidFill>
              <a:latin typeface="汉仪金陵刻经 W" panose="00020600040101010101" charset="-122"/>
              <a:ea typeface="汉仪金陵刻经 W" panose="00020600040101010101" charset="-122"/>
            </a:endParaRPr>
          </a:p>
        </p:txBody>
      </p:sp>
      <p:sp>
        <p:nvSpPr>
          <p:cNvPr id="25" name="矩形: 圆角 24"/>
          <p:cNvSpPr/>
          <p:nvPr>
            <p:custDataLst>
              <p:tags r:id="rId6"/>
            </p:custDataLst>
          </p:nvPr>
        </p:nvSpPr>
        <p:spPr>
          <a:xfrm>
            <a:off x="619700" y="1948638"/>
            <a:ext cx="3507800" cy="4296417"/>
          </a:xfrm>
          <a:prstGeom prst="roundRect">
            <a:avLst>
              <a:gd name="adj" fmla="val 3638"/>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6" name="矩形: 圆角 25"/>
          <p:cNvSpPr/>
          <p:nvPr>
            <p:custDataLst>
              <p:tags r:id="rId7"/>
            </p:custDataLst>
          </p:nvPr>
        </p:nvSpPr>
        <p:spPr>
          <a:xfrm>
            <a:off x="925800" y="1703816"/>
            <a:ext cx="2895600" cy="477496"/>
          </a:xfrm>
          <a:prstGeom prst="roundRect">
            <a:avLst>
              <a:gd name="adj"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7" name="文本框 26"/>
          <p:cNvSpPr txBox="1"/>
          <p:nvPr>
            <p:custDataLst>
              <p:tags r:id="rId8"/>
            </p:custDataLst>
          </p:nvPr>
        </p:nvSpPr>
        <p:spPr>
          <a:xfrm>
            <a:off x="1450946" y="1706110"/>
            <a:ext cx="1845308" cy="472909"/>
          </a:xfrm>
          <a:prstGeom prst="rect">
            <a:avLst/>
          </a:prstGeom>
          <a:noFill/>
        </p:spPr>
        <p:txBody>
          <a:bodyPr wrap="square" lIns="91440" tIns="45720" rIns="91440" bIns="45720" rtlCol="0" anchor="ctr">
            <a:normAutofit/>
          </a:bodyPr>
          <a:lstStyle/>
          <a:p>
            <a:pPr algn="ctr">
              <a:lnSpc>
                <a:spcPct val="120000"/>
              </a:lnSpc>
            </a:pPr>
            <a:r>
              <a:rPr lang="zh-CN" altLang="en-US" b="1" spc="300">
                <a:solidFill>
                  <a:schemeClr val="dk1">
                    <a:lumMod val="85000"/>
                    <a:lumOff val="15000"/>
                  </a:schemeClr>
                </a:solidFill>
                <a:latin typeface="汉仪金陵刻经 W" panose="00020600040101010101" charset="-122"/>
                <a:ea typeface="汉仪金陵刻经 W" panose="00020600040101010101" charset="-122"/>
                <a:sym typeface="Arial" panose="020B0604020202020204" pitchFamily="34" charset="0"/>
              </a:rPr>
              <a:t>男兵</a:t>
            </a:r>
            <a:endParaRPr lang="zh-CN" altLang="en-US" b="1" spc="300">
              <a:solidFill>
                <a:schemeClr val="dk1">
                  <a:lumMod val="85000"/>
                  <a:lumOff val="15000"/>
                </a:schemeClr>
              </a:solidFill>
              <a:latin typeface="汉仪金陵刻经 W" panose="00020600040101010101" charset="-122"/>
              <a:ea typeface="汉仪金陵刻经 W" panose="00020600040101010101" charset="-122"/>
              <a:sym typeface="Arial" panose="020B0604020202020204" pitchFamily="34" charset="0"/>
            </a:endParaRPr>
          </a:p>
        </p:txBody>
      </p:sp>
      <p:sp>
        <p:nvSpPr>
          <p:cNvPr id="28" name="文本框 27"/>
          <p:cNvSpPr txBox="1"/>
          <p:nvPr>
            <p:custDataLst>
              <p:tags r:id="rId9"/>
            </p:custDataLst>
          </p:nvPr>
        </p:nvSpPr>
        <p:spPr>
          <a:xfrm>
            <a:off x="845291" y="2264378"/>
            <a:ext cx="3056617" cy="3875165"/>
          </a:xfrm>
          <a:prstGeom prst="rect">
            <a:avLst/>
          </a:prstGeom>
          <a:noFill/>
        </p:spPr>
        <p:txBody>
          <a:bodyPr wrap="square" lIns="91440" tIns="45720" rIns="91440" bIns="45720" rtlCol="0" anchor="ctr">
            <a:normAutofit/>
          </a:bodyPr>
          <a:lstStyle/>
          <a:p>
            <a:pPr indent="0">
              <a:lnSpc>
                <a:spcPct val="120000"/>
              </a:lnSpc>
              <a:spcBef>
                <a:spcPts val="0"/>
              </a:spcBef>
              <a:spcAft>
                <a:spcPts val="800"/>
              </a:spcAft>
              <a:buSzPct val="100000"/>
            </a:pPr>
            <a:r>
              <a:rPr lang="zh-CN" sz="2600" spc="180">
                <a:solidFill>
                  <a:schemeClr val="lt1"/>
                </a:solidFill>
                <a:latin typeface="汉仪金陵刻经 W" panose="00020600040101010101" charset="-122"/>
                <a:ea typeface="汉仪金陵刻经 W" panose="00020600040101010101" charset="-122"/>
                <a:cs typeface="汉仪金陵刻经 W" panose="00020600040101010101" charset="-122"/>
              </a:rPr>
              <a:t>网上报名-初检初考-体检政考-役前教育-预定新兵-张榜公示-批准入伍。</a:t>
            </a:r>
            <a:endParaRPr lang="zh-CN" sz="2600" spc="18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20" name="矩形: 圆角 19"/>
          <p:cNvSpPr/>
          <p:nvPr>
            <p:custDataLst>
              <p:tags r:id="rId10"/>
            </p:custDataLst>
          </p:nvPr>
        </p:nvSpPr>
        <p:spPr>
          <a:xfrm>
            <a:off x="4334509" y="1948638"/>
            <a:ext cx="3507800" cy="4296417"/>
          </a:xfrm>
          <a:prstGeom prst="roundRect">
            <a:avLst>
              <a:gd name="adj" fmla="val 3638"/>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1" name="矩形: 圆角 20"/>
          <p:cNvSpPr/>
          <p:nvPr>
            <p:custDataLst>
              <p:tags r:id="rId11"/>
            </p:custDataLst>
          </p:nvPr>
        </p:nvSpPr>
        <p:spPr>
          <a:xfrm>
            <a:off x="4640609" y="1703816"/>
            <a:ext cx="2895600" cy="477496"/>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2" name="文本框 21"/>
          <p:cNvSpPr txBox="1"/>
          <p:nvPr>
            <p:custDataLst>
              <p:tags r:id="rId12"/>
            </p:custDataLst>
          </p:nvPr>
        </p:nvSpPr>
        <p:spPr>
          <a:xfrm>
            <a:off x="5165755" y="1706110"/>
            <a:ext cx="1845308" cy="472909"/>
          </a:xfrm>
          <a:prstGeom prst="rect">
            <a:avLst/>
          </a:prstGeom>
          <a:noFill/>
        </p:spPr>
        <p:txBody>
          <a:bodyPr wrap="square" lIns="91440" tIns="45720" rIns="91440" bIns="45720" rtlCol="0" anchor="ctr">
            <a:normAutofit/>
          </a:bodyPr>
          <a:lstStyle/>
          <a:p>
            <a:pPr algn="ctr">
              <a:lnSpc>
                <a:spcPct val="120000"/>
              </a:lnSpc>
            </a:pPr>
            <a:r>
              <a:rPr lang="zh-CN" altLang="en-US" b="1" spc="300">
                <a:solidFill>
                  <a:schemeClr val="lt1"/>
                </a:solidFill>
                <a:latin typeface="汉仪金陵刻经 W" panose="00020600040101010101" charset="-122"/>
                <a:ea typeface="汉仪金陵刻经 W" panose="00020600040101010101" charset="-122"/>
                <a:sym typeface="Arial" panose="020B0604020202020204" pitchFamily="34" charset="0"/>
              </a:rPr>
              <a:t>女兵</a:t>
            </a:r>
            <a:endParaRPr lang="zh-CN" altLang="en-US" b="1" spc="300">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3" name="文本框 22"/>
          <p:cNvSpPr txBox="1"/>
          <p:nvPr>
            <p:custDataLst>
              <p:tags r:id="rId13"/>
            </p:custDataLst>
          </p:nvPr>
        </p:nvSpPr>
        <p:spPr>
          <a:xfrm>
            <a:off x="4560100" y="2264378"/>
            <a:ext cx="3056617" cy="3875165"/>
          </a:xfrm>
          <a:prstGeom prst="rect">
            <a:avLst/>
          </a:prstGeom>
          <a:noFill/>
        </p:spPr>
        <p:txBody>
          <a:bodyPr wrap="square" lIns="91440" tIns="45720" rIns="91440" bIns="45720" rtlCol="0" anchor="ctr">
            <a:normAutofit/>
          </a:bodyPr>
          <a:lstStyle/>
          <a:p>
            <a:pPr indent="0">
              <a:lnSpc>
                <a:spcPct val="120000"/>
              </a:lnSpc>
              <a:spcBef>
                <a:spcPts val="0"/>
              </a:spcBef>
              <a:spcAft>
                <a:spcPts val="800"/>
              </a:spcAft>
              <a:buSzPct val="100000"/>
            </a:pPr>
            <a:r>
              <a:rPr lang="zh-CN" sz="2600" spc="180">
                <a:solidFill>
                  <a:schemeClr val="lt1"/>
                </a:solidFill>
                <a:latin typeface="汉仪金陵刻经 W" panose="00020600040101010101" charset="-122"/>
                <a:ea typeface="汉仪金陵刻经 W" panose="00020600040101010101" charset="-122"/>
                <a:cs typeface="汉仪金陵刻经 W" panose="00020600040101010101" charset="-122"/>
              </a:rPr>
              <a:t>网上报名-初审初检-体检考评-政治审查-预定新兵-批准入伍。</a:t>
            </a:r>
            <a:endParaRPr lang="zh-CN" sz="2600" spc="18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pic>
        <p:nvPicPr>
          <p:cNvPr id="1073742854" name="图片 1073742853" descr="2885094fa612f6111cb95aad23963c4"/>
          <p:cNvPicPr>
            <a:picLocks noChangeAspect="1"/>
          </p:cNvPicPr>
          <p:nvPr/>
        </p:nvPicPr>
        <p:blipFill>
          <a:blip r:embed="rId14"/>
          <a:stretch>
            <a:fillRect/>
          </a:stretch>
        </p:blipFill>
        <p:spPr>
          <a:xfrm>
            <a:off x="8024495" y="2924810"/>
            <a:ext cx="4165600" cy="1724025"/>
          </a:xfrm>
          <a:prstGeom prst="rect">
            <a:avLst/>
          </a:prstGeom>
          <a:noFill/>
          <a:ln w="9525">
            <a:noFill/>
          </a:ln>
        </p:spPr>
      </p:pic>
    </p:spTree>
    <p:custDataLst>
      <p:tags r:id="rId15"/>
    </p:custData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5" name="Object 3015"/>
          <p:cNvSpPr txBox="1"/>
          <p:nvPr>
            <p:custDataLst>
              <p:tags r:id="rId1"/>
            </p:custDataLst>
          </p:nvPr>
        </p:nvSpPr>
        <p:spPr>
          <a:xfrm>
            <a:off x="7054109" y="915724"/>
            <a:ext cx="2379557" cy="1801101"/>
          </a:xfrm>
          <a:prstGeom prst="rect">
            <a:avLst/>
          </a:prstGeom>
        </p:spPr>
        <p:txBody>
          <a:bodyPr vert="horz" tIns="0" bIns="0" rtlCol="0" anchor="ctr" anchorCtr="0">
            <a:normAutofit/>
          </a:bodyPr>
          <a:p>
            <a:pPr algn="ctr">
              <a:lnSpc>
                <a:spcPct val="100000"/>
              </a:lnSpc>
            </a:pPr>
            <a:r>
              <a:rPr lang="en-US" altLang="zh-CN" sz="6600" b="1" i="0" dirty="0">
                <a:solidFill>
                  <a:schemeClr val="lt1"/>
                </a:solidFill>
                <a:uFillTx/>
                <a:latin typeface="Arial" panose="020B0604020202020204" pitchFamily="34" charset="0"/>
                <a:ea typeface="微软雅黑" panose="020B0503020204020204" charset="-122"/>
              </a:rPr>
              <a:t>04</a:t>
            </a:r>
            <a:endParaRPr lang="en-US" altLang="zh-CN" sz="6600" b="1" i="0" dirty="0">
              <a:solidFill>
                <a:schemeClr val="lt1"/>
              </a:solidFill>
              <a:uFillTx/>
              <a:latin typeface="Arial" panose="020B0604020202020204" pitchFamily="34" charset="0"/>
              <a:ea typeface="微软雅黑" panose="020B0503020204020204" charset="-122"/>
            </a:endParaRPr>
          </a:p>
        </p:txBody>
      </p:sp>
      <p:sp>
        <p:nvSpPr>
          <p:cNvPr id="3016" name="Object 3016"/>
          <p:cNvSpPr txBox="1"/>
          <p:nvPr>
            <p:custDataLst>
              <p:tags r:id="rId2"/>
            </p:custDataLst>
          </p:nvPr>
        </p:nvSpPr>
        <p:spPr>
          <a:xfrm>
            <a:off x="5232133" y="3001488"/>
            <a:ext cx="6001919" cy="962340"/>
          </a:xfrm>
          <a:prstGeom prst="rect">
            <a:avLst/>
          </a:prstGeom>
        </p:spPr>
        <p:txBody>
          <a:bodyPr vert="horz" tIns="0" bIns="0" rtlCol="0" anchor="t" anchorCtr="0">
            <a:normAutofit/>
          </a:bodyPr>
          <a:p>
            <a:pPr marL="0" lvl="0" indent="0" algn="ctr">
              <a:lnSpc>
                <a:spcPct val="100000"/>
              </a:lnSpc>
              <a:spcBef>
                <a:spcPts val="0"/>
              </a:spcBef>
              <a:spcAft>
                <a:spcPts val="800"/>
              </a:spcAft>
              <a:buSzPct val="100000"/>
              <a:buNone/>
            </a:pPr>
            <a:r>
              <a:rPr lang="zh-CN" sz="3600" b="0" i="0" spc="280">
                <a:solidFill>
                  <a:schemeClr val="lt1"/>
                </a:solidFill>
                <a:uFillTx/>
                <a:latin typeface="Arial" panose="020B0604020202020204" pitchFamily="34" charset="0"/>
                <a:ea typeface="微软雅黑" panose="020B0503020204020204" charset="-122"/>
              </a:rPr>
              <a:t>优惠</a:t>
            </a:r>
            <a:r>
              <a:rPr lang="zh-CN" sz="3600" b="0" i="0" spc="280">
                <a:solidFill>
                  <a:schemeClr val="lt1"/>
                </a:solidFill>
                <a:uFillTx/>
                <a:latin typeface="Arial" panose="020B0604020202020204" pitchFamily="34" charset="0"/>
                <a:ea typeface="微软雅黑" panose="020B0503020204020204" charset="-122"/>
              </a:rPr>
              <a:t>政策</a:t>
            </a:r>
            <a:endParaRPr lang="zh-CN" sz="3600" b="0" i="0" spc="280">
              <a:solidFill>
                <a:schemeClr val="lt1"/>
              </a:solidFill>
              <a:uFillTx/>
              <a:latin typeface="Arial" panose="020B0604020202020204" pitchFamily="34" charset="0"/>
              <a:ea typeface="微软雅黑" panose="020B0503020204020204" charset="-122"/>
            </a:endParaRPr>
          </a:p>
        </p:txBody>
      </p:sp>
      <p:sp>
        <p:nvSpPr>
          <p:cNvPr id="2" name="矩形 1"/>
          <p:cNvSpPr/>
          <p:nvPr>
            <p:custDataLst>
              <p:tags r:id="rId3"/>
            </p:custDataLst>
          </p:nvPr>
        </p:nvSpPr>
        <p:spPr>
          <a:xfrm>
            <a:off x="6608435" y="859631"/>
            <a:ext cx="3270905" cy="1854565"/>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noFill/>
              <a:latin typeface="Arial" panose="020B0604020202020204" pitchFamily="34" charset="0"/>
              <a:ea typeface="微软雅黑" panose="020B0503020204020204" charset="-122"/>
            </a:endParaRPr>
          </a:p>
        </p:txBody>
      </p:sp>
    </p:spTree>
    <p:custDataLst>
      <p:tags r:id="rId4"/>
    </p:custData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16" name="图片 15"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15" name="图片 14"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14" name="图片 13"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3" name="文本框 2"/>
          <p:cNvSpPr txBox="1"/>
          <p:nvPr>
            <p:custDataLst>
              <p:tags r:id="rId7"/>
            </p:custDataLst>
          </p:nvPr>
        </p:nvSpPr>
        <p:spPr>
          <a:xfrm>
            <a:off x="609562" y="609605"/>
            <a:ext cx="10972876" cy="975360"/>
          </a:xfrm>
          <a:prstGeom prst="rect">
            <a:avLst/>
          </a:prstGeom>
          <a:noFill/>
        </p:spPr>
        <p:txBody>
          <a:bodyPr wrap="square" lIns="63500" tIns="25400" rIns="63500" bIns="25400" rtlCol="0" anchor="t" anchorCtr="0">
            <a:normAutofit/>
          </a:bodyPr>
          <a:p>
            <a:pPr marL="0" indent="0" algn="l">
              <a:lnSpc>
                <a:spcPct val="100000"/>
              </a:lnSpc>
              <a:spcBef>
                <a:spcPts val="0"/>
              </a:spcBef>
              <a:spcAft>
                <a:spcPts val="0"/>
              </a:spcAft>
              <a:buSzPct val="100000"/>
              <a:buNone/>
            </a:pPr>
            <a:r>
              <a:rPr sz="5200" b="1" spc="360">
                <a:solidFill>
                  <a:schemeClr val="lt1"/>
                </a:solidFill>
                <a:uFillTx/>
                <a:latin typeface="汉仪金陵刻经 W" panose="00020600040101010101" charset="-122"/>
                <a:ea typeface="汉仪金陵刻经 W" panose="00020600040101010101" charset="-122"/>
              </a:rPr>
              <a:t>经济优待</a:t>
            </a:r>
            <a:endParaRPr sz="5200" b="1" spc="360">
              <a:solidFill>
                <a:schemeClr val="lt1"/>
              </a:solidFill>
              <a:uFillTx/>
              <a:latin typeface="汉仪金陵刻经 W" panose="00020600040101010101" charset="-122"/>
              <a:ea typeface="汉仪金陵刻经 W" panose="00020600040101010101" charset="-122"/>
            </a:endParaRPr>
          </a:p>
        </p:txBody>
      </p:sp>
      <p:sp>
        <p:nvSpPr>
          <p:cNvPr id="5" name="Title 6"/>
          <p:cNvSpPr txBox="1"/>
          <p:nvPr>
            <p:custDataLst>
              <p:tags r:id="rId8"/>
            </p:custDataLst>
          </p:nvPr>
        </p:nvSpPr>
        <p:spPr>
          <a:xfrm>
            <a:off x="609562" y="1889772"/>
            <a:ext cx="10972876" cy="692518"/>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00000"/>
              </a:lnSpc>
              <a:spcBef>
                <a:spcPts val="0"/>
              </a:spcBef>
              <a:spcAft>
                <a:spcPts val="800"/>
              </a:spcAft>
              <a:buSzPct val="100000"/>
              <a:buNone/>
            </a:pPr>
            <a:r>
              <a:rPr lang="zh-CN" altLang="zh-CN" sz="3500" spc="270" dirty="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sym typeface="+mn-ea"/>
              </a:rPr>
              <a:t>麻章区服义务兵役2年补助标准</a:t>
            </a:r>
            <a:endParaRPr lang="zh-CN" altLang="zh-CN" sz="3500" spc="270" dirty="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sym typeface="+mn-ea"/>
            </a:endParaRPr>
          </a:p>
        </p:txBody>
      </p:sp>
      <p:graphicFrame>
        <p:nvGraphicFramePr>
          <p:cNvPr id="13" name="表格 12"/>
          <p:cNvGraphicFramePr>
            <a:graphicFrameLocks noGrp="1"/>
          </p:cNvGraphicFramePr>
          <p:nvPr>
            <p:custDataLst>
              <p:tags r:id="rId9"/>
            </p:custDataLst>
          </p:nvPr>
        </p:nvGraphicFramePr>
        <p:xfrm>
          <a:off x="609600" y="3040564"/>
          <a:ext cx="10972800" cy="2997200"/>
        </p:xfrm>
        <a:graphic>
          <a:graphicData uri="http://schemas.openxmlformats.org/drawingml/2006/table">
            <a:tbl>
              <a:tblPr/>
              <a:tblGrid>
                <a:gridCol w="375920"/>
                <a:gridCol w="1074420"/>
                <a:gridCol w="7652385"/>
                <a:gridCol w="1870075"/>
              </a:tblGrid>
              <a:tr h="260350">
                <a:tc>
                  <a:txBody>
                    <a:bodyPr/>
                    <a:p>
                      <a:pPr indent="0" algn="ctr">
                        <a:lnSpc>
                          <a:spcPct val="120000"/>
                        </a:lnSpc>
                        <a:spcBef>
                          <a:spcPts val="0"/>
                        </a:spcBef>
                        <a:spcAft>
                          <a:spcPts val="0"/>
                        </a:spcAft>
                      </a:pPr>
                      <a:r>
                        <a:rPr lang="zh-CN" sz="1000" b="1" spc="60">
                          <a:solidFill>
                            <a:srgbClr val="FFFFFF"/>
                          </a:solidFill>
                          <a:latin typeface="汉仪金陵刻经 W" panose="00020600040101010101" charset="-122"/>
                          <a:ea typeface="汉仪金陵刻经 W" panose="00020600040101010101" charset="-122"/>
                        </a:rPr>
                        <a:t>序号</a:t>
                      </a:r>
                      <a:endParaRPr lang="zh-CN" sz="1000" b="1" spc="60">
                        <a:solidFill>
                          <a:srgbClr val="FFFFFF"/>
                        </a:solidFill>
                        <a:latin typeface="汉仪金陵刻经 W" panose="00020600040101010101" charset="-122"/>
                        <a:ea typeface="汉仪金陵刻经 W" panose="00020600040101010101" charset="-122"/>
                      </a:endParaRPr>
                    </a:p>
                  </a:txBody>
                  <a:tcPr marL="25400" marR="25400" marT="25400" marB="25400" anchor="ctr">
                    <a:lnL>
                      <a:noFill/>
                    </a:lnL>
                    <a:lnR>
                      <a:noFill/>
                    </a:lnR>
                    <a:lnT>
                      <a:noFill/>
                    </a:lnT>
                    <a:lnB>
                      <a:noFill/>
                    </a:lnB>
                    <a:solidFill>
                      <a:srgbClr val="595959"/>
                    </a:solidFill>
                  </a:tcPr>
                </a:tc>
                <a:tc>
                  <a:txBody>
                    <a:bodyPr/>
                    <a:p>
                      <a:pPr indent="0" algn="ctr">
                        <a:lnSpc>
                          <a:spcPct val="120000"/>
                        </a:lnSpc>
                        <a:spcBef>
                          <a:spcPts val="0"/>
                        </a:spcBef>
                        <a:spcAft>
                          <a:spcPts val="0"/>
                        </a:spcAft>
                      </a:pPr>
                      <a:r>
                        <a:rPr lang="zh-CN" sz="1000" b="1" spc="60">
                          <a:solidFill>
                            <a:srgbClr val="FFFFFF"/>
                          </a:solidFill>
                          <a:latin typeface="汉仪金陵刻经 W" panose="00020600040101010101" charset="-122"/>
                          <a:ea typeface="汉仪金陵刻经 W" panose="00020600040101010101" charset="-122"/>
                        </a:rPr>
                        <a:t>项目</a:t>
                      </a:r>
                      <a:endParaRPr lang="zh-CN" sz="1000" b="1" spc="60">
                        <a:solidFill>
                          <a:srgbClr val="FFFFFF"/>
                        </a:solidFill>
                        <a:latin typeface="汉仪金陵刻经 W" panose="00020600040101010101" charset="-122"/>
                        <a:ea typeface="汉仪金陵刻经 W" panose="00020600040101010101" charset="-122"/>
                      </a:endParaRPr>
                    </a:p>
                  </a:txBody>
                  <a:tcPr marL="25400" marR="25400" marT="25400" marB="25400" anchor="ctr">
                    <a:lnL>
                      <a:noFill/>
                    </a:lnL>
                    <a:lnR>
                      <a:noFill/>
                    </a:lnR>
                    <a:lnT>
                      <a:noFill/>
                    </a:lnT>
                    <a:lnB>
                      <a:noFill/>
                    </a:lnB>
                    <a:solidFill>
                      <a:srgbClr val="FFB845"/>
                    </a:solidFill>
                  </a:tcPr>
                </a:tc>
                <a:tc>
                  <a:txBody>
                    <a:bodyPr/>
                    <a:p>
                      <a:pPr indent="0" algn="ctr">
                        <a:lnSpc>
                          <a:spcPct val="120000"/>
                        </a:lnSpc>
                        <a:spcBef>
                          <a:spcPts val="0"/>
                        </a:spcBef>
                        <a:spcAft>
                          <a:spcPts val="0"/>
                        </a:spcAft>
                      </a:pPr>
                      <a:r>
                        <a:rPr lang="zh-CN" sz="1000" b="1" spc="60">
                          <a:solidFill>
                            <a:srgbClr val="FFFFFF"/>
                          </a:solidFill>
                          <a:latin typeface="汉仪金陵刻经 W" panose="00020600040101010101" charset="-122"/>
                          <a:ea typeface="汉仪金陵刻经 W" panose="00020600040101010101" charset="-122"/>
                        </a:rPr>
                        <a:t>金额标准（元）</a:t>
                      </a:r>
                      <a:endParaRPr lang="zh-CN" sz="1000" b="1" spc="60">
                        <a:solidFill>
                          <a:srgbClr val="FFFFFF"/>
                        </a:solidFill>
                        <a:latin typeface="汉仪金陵刻经 W" panose="00020600040101010101" charset="-122"/>
                        <a:ea typeface="汉仪金陵刻经 W" panose="00020600040101010101" charset="-122"/>
                      </a:endParaRPr>
                    </a:p>
                  </a:txBody>
                  <a:tcPr marL="25400" marR="25400" marT="25400" marB="25400" anchor="ctr">
                    <a:lnL>
                      <a:noFill/>
                    </a:lnL>
                    <a:lnR>
                      <a:noFill/>
                    </a:lnR>
                    <a:lnT>
                      <a:noFill/>
                    </a:lnT>
                    <a:lnB>
                      <a:noFill/>
                    </a:lnB>
                    <a:solidFill>
                      <a:srgbClr val="E58C3D"/>
                    </a:solidFill>
                  </a:tcPr>
                </a:tc>
                <a:tc>
                  <a:txBody>
                    <a:bodyPr/>
                    <a:p>
                      <a:pPr indent="0" algn="ctr">
                        <a:lnSpc>
                          <a:spcPct val="120000"/>
                        </a:lnSpc>
                        <a:spcBef>
                          <a:spcPts val="0"/>
                        </a:spcBef>
                        <a:spcAft>
                          <a:spcPts val="0"/>
                        </a:spcAft>
                      </a:pPr>
                      <a:r>
                        <a:rPr lang="zh-CN" sz="1000" b="1" spc="60">
                          <a:solidFill>
                            <a:srgbClr val="FFFFFF"/>
                          </a:solidFill>
                          <a:latin typeface="汉仪金陵刻经 W" panose="00020600040101010101" charset="-122"/>
                          <a:ea typeface="汉仪金陵刻经 W" panose="00020600040101010101" charset="-122"/>
                        </a:rPr>
                        <a:t>具体金额</a:t>
                      </a:r>
                      <a:endParaRPr lang="zh-CN" sz="1000" b="1" spc="60">
                        <a:solidFill>
                          <a:srgbClr val="FFFFFF"/>
                        </a:solidFill>
                        <a:latin typeface="汉仪金陵刻经 W" panose="00020600040101010101" charset="-122"/>
                        <a:ea typeface="汉仪金陵刻经 W" panose="00020600040101010101" charset="-122"/>
                      </a:endParaRPr>
                    </a:p>
                  </a:txBody>
                  <a:tcPr marL="25400" marR="25400" marT="25400" marB="25400" anchor="ctr">
                    <a:lnL>
                      <a:noFill/>
                    </a:lnL>
                    <a:lnR>
                      <a:noFill/>
                    </a:lnR>
                    <a:lnT>
                      <a:noFill/>
                    </a:lnT>
                    <a:lnB>
                      <a:noFill/>
                    </a:lnB>
                    <a:solidFill>
                      <a:srgbClr val="EB763B"/>
                    </a:solidFill>
                  </a:tcPr>
                </a:tc>
              </a:tr>
              <a:tr h="219075">
                <a:tc>
                  <a:txBody>
                    <a:bodyPr/>
                    <a:p>
                      <a:pPr indent="0" algn="ctr">
                        <a:lnSpc>
                          <a:spcPct val="120000"/>
                        </a:lnSpc>
                        <a:spcBef>
                          <a:spcPts val="0"/>
                        </a:spcBef>
                        <a:spcAft>
                          <a:spcPts val="0"/>
                        </a:spcAft>
                      </a:pPr>
                      <a:r>
                        <a:rPr lang="en-US" sz="800" b="0" spc="60">
                          <a:solidFill>
                            <a:srgbClr val="404040"/>
                          </a:solidFill>
                          <a:latin typeface="汉仪金陵刻经 W" panose="00020600040101010101" charset="-122"/>
                          <a:ea typeface="汉仪金陵刻经 W" panose="00020600040101010101" charset="-122"/>
                        </a:rPr>
                        <a:t>1</a:t>
                      </a:r>
                      <a:endParaRPr 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a:noFill/>
                    </a:lnB>
                    <a:solidFill>
                      <a:srgbClr val="FFFFFF"/>
                    </a:solidFill>
                  </a:tcPr>
                </a:tc>
                <a:tc>
                  <a:txBody>
                    <a:bodyPr/>
                    <a:p>
                      <a:pPr indent="0" algn="ctr">
                        <a:lnSpc>
                          <a:spcPct val="120000"/>
                        </a:lnSpc>
                        <a:spcBef>
                          <a:spcPts val="0"/>
                        </a:spcBef>
                        <a:spcAft>
                          <a:spcPts val="0"/>
                        </a:spcAft>
                      </a:pPr>
                      <a:r>
                        <a:rPr lang="zh-CN" sz="800" b="0" spc="60">
                          <a:solidFill>
                            <a:srgbClr val="404040"/>
                          </a:solidFill>
                          <a:latin typeface="汉仪金陵刻经 W" panose="00020600040101010101" charset="-122"/>
                          <a:ea typeface="汉仪金陵刻经 W" panose="00020600040101010101" charset="-122"/>
                        </a:rPr>
                        <a:t>家庭优待金</a:t>
                      </a:r>
                      <a:endParaRPr lang="zh-CN"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pPr>
                      <a:r>
                        <a:rPr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每年按照不低于当地上一年度城镇常住居民人均可支配收入40%的标准发放</a:t>
                      </a:r>
                      <a:r>
                        <a:rPr 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a:t>
                      </a:r>
                      <a:r>
                        <a:rPr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麻章区户籍义务兵家庭优待金为每年1-2万元（2021年为12154元）共发2年。</a:t>
                      </a:r>
                      <a:endParaRPr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pPr>
                      <a:r>
                        <a:rPr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约</a:t>
                      </a:r>
                      <a:r>
                        <a:rPr 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2.4</a:t>
                      </a:r>
                      <a:r>
                        <a:rPr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a:t>
                      </a:r>
                      <a:endParaRPr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FFFFF"/>
                    </a:solidFill>
                  </a:tcPr>
                </a:tc>
              </a:tr>
              <a:tr h="219075">
                <a:tc>
                  <a:txBody>
                    <a:bodyPr/>
                    <a:p>
                      <a:pPr indent="0" algn="ctr">
                        <a:lnSpc>
                          <a:spcPct val="120000"/>
                        </a:lnSpc>
                        <a:spcBef>
                          <a:spcPts val="0"/>
                        </a:spcBef>
                        <a:spcAft>
                          <a:spcPts val="0"/>
                        </a:spcAft>
                      </a:pPr>
                      <a:r>
                        <a:rPr lang="en-US" sz="800" b="0" spc="60">
                          <a:solidFill>
                            <a:srgbClr val="404040"/>
                          </a:solidFill>
                          <a:latin typeface="汉仪金陵刻经 W" panose="00020600040101010101" charset="-122"/>
                          <a:ea typeface="汉仪金陵刻经 W" panose="00020600040101010101" charset="-122"/>
                        </a:rPr>
                        <a:t>2</a:t>
                      </a:r>
                      <a:endParaRPr 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a:noFill/>
                    </a:lnB>
                    <a:solidFill>
                      <a:srgbClr val="F2F2F2"/>
                    </a:solidFill>
                  </a:tcPr>
                </a:tc>
                <a:tc>
                  <a:txBody>
                    <a:bodyPr/>
                    <a:p>
                      <a:pPr indent="0" algn="ctr">
                        <a:lnSpc>
                          <a:spcPct val="120000"/>
                        </a:lnSpc>
                        <a:spcBef>
                          <a:spcPts val="0"/>
                        </a:spcBef>
                        <a:spcAft>
                          <a:spcPts val="0"/>
                        </a:spcAft>
                      </a:pPr>
                      <a:r>
                        <a:rPr lang="zh-CN" sz="800" b="0" spc="60">
                          <a:solidFill>
                            <a:srgbClr val="404040"/>
                          </a:solidFill>
                          <a:latin typeface="汉仪金陵刻经 W" panose="00020600040101010101" charset="-122"/>
                          <a:ea typeface="汉仪金陵刻经 W" panose="00020600040101010101" charset="-122"/>
                        </a:rPr>
                        <a:t>学费补偿代偿</a:t>
                      </a:r>
                      <a:endParaRPr lang="zh-CN" sz="800" b="0" spc="60" dirty="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2F2F2"/>
                    </a:solidFill>
                  </a:tcPr>
                </a:tc>
                <a:tc>
                  <a:txBody>
                    <a:bodyPr/>
                    <a:p>
                      <a:pPr indent="0" algn="l">
                        <a:lnSpc>
                          <a:spcPct val="120000"/>
                        </a:lnSpc>
                        <a:spcBef>
                          <a:spcPts val="0"/>
                        </a:spcBef>
                        <a:spcAft>
                          <a:spcPts val="0"/>
                        </a:spcAft>
                      </a:pPr>
                      <a:r>
                        <a:rPr 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每年不超过</a:t>
                      </a:r>
                      <a:r>
                        <a:rPr 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12000</a:t>
                      </a:r>
                      <a:r>
                        <a:rPr 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a:t>
                      </a:r>
                      <a:r>
                        <a:rPr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X</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4</a:t>
                      </a:r>
                      <a:endPar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2F2F2"/>
                    </a:solidFill>
                  </a:tcPr>
                </a:tc>
                <a:tc>
                  <a:txBody>
                    <a:bodyPr/>
                    <a:p>
                      <a:pPr indent="0" algn="l">
                        <a:lnSpc>
                          <a:spcPct val="120000"/>
                        </a:lnSpc>
                        <a:spcBef>
                          <a:spcPts val="0"/>
                        </a:spcBef>
                        <a:spcAft>
                          <a:spcPts val="0"/>
                        </a:spcAft>
                      </a:pP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约</a:t>
                      </a:r>
                      <a:r>
                        <a:rPr 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4.8</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2F2F2"/>
                    </a:solidFill>
                  </a:tcPr>
                </a:tc>
              </a:tr>
              <a:tr h="219710">
                <a:tc>
                  <a:txBody>
                    <a:bodyPr/>
                    <a:p>
                      <a:pPr indent="0" algn="ctr">
                        <a:lnSpc>
                          <a:spcPct val="120000"/>
                        </a:lnSpc>
                        <a:spcBef>
                          <a:spcPts val="0"/>
                        </a:spcBef>
                        <a:spcAft>
                          <a:spcPts val="0"/>
                        </a:spcAft>
                      </a:pPr>
                      <a:r>
                        <a:rPr lang="en-US" sz="800" b="0" spc="60">
                          <a:solidFill>
                            <a:srgbClr val="404040"/>
                          </a:solidFill>
                          <a:latin typeface="汉仪金陵刻经 W" panose="00020600040101010101" charset="-122"/>
                          <a:ea typeface="汉仪金陵刻经 W" panose="00020600040101010101" charset="-122"/>
                        </a:rPr>
                        <a:t>3</a:t>
                      </a:r>
                      <a:endParaRPr 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a:noFill/>
                    </a:lnB>
                    <a:solidFill>
                      <a:srgbClr val="FFFFFF"/>
                    </a:solidFill>
                  </a:tcPr>
                </a:tc>
                <a:tc>
                  <a:txBody>
                    <a:bodyPr/>
                    <a:p>
                      <a:pPr indent="0" algn="ctr">
                        <a:lnSpc>
                          <a:spcPct val="120000"/>
                        </a:lnSpc>
                        <a:spcBef>
                          <a:spcPts val="0"/>
                        </a:spcBef>
                        <a:spcAft>
                          <a:spcPts val="0"/>
                        </a:spcAft>
                      </a:pPr>
                      <a:r>
                        <a:rPr lang="zh-CN" sz="800" b="0" spc="60">
                          <a:solidFill>
                            <a:srgbClr val="404040"/>
                          </a:solidFill>
                          <a:latin typeface="汉仪金陵刻经 W" panose="00020600040101010101" charset="-122"/>
                          <a:ea typeface="汉仪金陵刻经 W" panose="00020600040101010101" charset="-122"/>
                        </a:rPr>
                        <a:t>退役一次性安置金</a:t>
                      </a:r>
                      <a:endParaRPr lang="zh-CN"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pPr>
                      <a:r>
                        <a:rPr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标准不低于2.5万元</a:t>
                      </a:r>
                      <a:endParaRPr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pP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麻章</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2.7</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a:t>
                      </a:r>
                      <a:r>
                        <a:rPr 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a:t>
                      </a:r>
                      <a:endParaRPr 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FFFFF"/>
                    </a:solidFill>
                  </a:tcPr>
                </a:tc>
              </a:tr>
              <a:tr h="219075">
                <a:tc>
                  <a:txBody>
                    <a:bodyPr/>
                    <a:p>
                      <a:pPr indent="0" algn="ctr">
                        <a:lnSpc>
                          <a:spcPct val="120000"/>
                        </a:lnSpc>
                        <a:spcBef>
                          <a:spcPts val="0"/>
                        </a:spcBef>
                        <a:spcAft>
                          <a:spcPts val="0"/>
                        </a:spcAft>
                      </a:pPr>
                      <a:r>
                        <a:rPr lang="en-US" altLang="zh-CN" sz="800" b="0" spc="60">
                          <a:solidFill>
                            <a:srgbClr val="404040"/>
                          </a:solidFill>
                          <a:latin typeface="汉仪金陵刻经 W" panose="00020600040101010101" charset="-122"/>
                          <a:ea typeface="汉仪金陵刻经 W" panose="00020600040101010101" charset="-122"/>
                        </a:rPr>
                        <a:t>4</a:t>
                      </a:r>
                      <a:endParaRPr lang="en-US" altLang="zh-CN"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a:noFill/>
                    </a:lnB>
                    <a:solidFill>
                      <a:srgbClr val="F2F2F2"/>
                    </a:solidFill>
                  </a:tcPr>
                </a:tc>
                <a:tc>
                  <a:txBody>
                    <a:bodyPr/>
                    <a:p>
                      <a:pPr indent="0" algn="ctr">
                        <a:lnSpc>
                          <a:spcPct val="120000"/>
                        </a:lnSpc>
                        <a:spcBef>
                          <a:spcPts val="0"/>
                        </a:spcBef>
                        <a:spcAft>
                          <a:spcPts val="0"/>
                        </a:spcAft>
                      </a:pPr>
                      <a:r>
                        <a:rPr lang="zh-CN" sz="800" b="0" spc="60">
                          <a:solidFill>
                            <a:srgbClr val="404040"/>
                          </a:solidFill>
                          <a:latin typeface="汉仪金陵刻经 W" panose="00020600040101010101" charset="-122"/>
                          <a:ea typeface="汉仪金陵刻经 W" panose="00020600040101010101" charset="-122"/>
                        </a:rPr>
                        <a:t>部队一次性退役金</a:t>
                      </a:r>
                      <a:endParaRPr lang="zh-CN"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2F2F2"/>
                    </a:solidFill>
                  </a:tcPr>
                </a:tc>
                <a:tc>
                  <a:txBody>
                    <a:bodyPr/>
                    <a:p>
                      <a:pPr indent="0" algn="l">
                        <a:lnSpc>
                          <a:spcPct val="120000"/>
                        </a:lnSpc>
                        <a:spcBef>
                          <a:spcPts val="0"/>
                        </a:spcBef>
                        <a:spcAft>
                          <a:spcPts val="0"/>
                        </a:spcAft>
                      </a:pPr>
                      <a:r>
                        <a:rPr 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0.9</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2F2F2"/>
                    </a:solidFill>
                  </a:tcPr>
                </a:tc>
                <a:tc>
                  <a:txBody>
                    <a:bodyPr/>
                    <a:p>
                      <a:pPr indent="0" algn="l">
                        <a:lnSpc>
                          <a:spcPct val="120000"/>
                        </a:lnSpc>
                        <a:spcBef>
                          <a:spcPts val="0"/>
                        </a:spcBef>
                        <a:spcAft>
                          <a:spcPts val="0"/>
                        </a:spcAft>
                      </a:pPr>
                      <a:r>
                        <a:rPr 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0.9</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2F2F2"/>
                    </a:solidFill>
                  </a:tcPr>
                </a:tc>
              </a:tr>
              <a:tr h="219075">
                <a:tc>
                  <a:txBody>
                    <a:bodyPr/>
                    <a:p>
                      <a:pPr indent="0" algn="ctr">
                        <a:lnSpc>
                          <a:spcPct val="120000"/>
                        </a:lnSpc>
                        <a:spcBef>
                          <a:spcPts val="0"/>
                        </a:spcBef>
                        <a:spcAft>
                          <a:spcPts val="0"/>
                        </a:spcAft>
                        <a:buNone/>
                      </a:pPr>
                      <a:r>
                        <a:rPr lang="en-US" altLang="zh-CN" sz="800" b="0" spc="60">
                          <a:solidFill>
                            <a:srgbClr val="404040"/>
                          </a:solidFill>
                          <a:latin typeface="汉仪金陵刻经 W" panose="00020600040101010101" charset="-122"/>
                          <a:ea typeface="汉仪金陵刻经 W" panose="00020600040101010101" charset="-122"/>
                        </a:rPr>
                        <a:t>5</a:t>
                      </a:r>
                      <a:endParaRPr lang="en-US" altLang="zh-CN"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a:noFill/>
                    </a:lnB>
                    <a:solidFill>
                      <a:srgbClr val="FFFFFF"/>
                    </a:solidFill>
                  </a:tcPr>
                </a:tc>
                <a:tc>
                  <a:txBody>
                    <a:bodyPr/>
                    <a:p>
                      <a:pPr indent="0" algn="ctr">
                        <a:lnSpc>
                          <a:spcPct val="120000"/>
                        </a:lnSpc>
                        <a:spcBef>
                          <a:spcPts val="0"/>
                        </a:spcBef>
                        <a:spcAft>
                          <a:spcPts val="0"/>
                        </a:spcAft>
                        <a:buNone/>
                      </a:pPr>
                      <a:r>
                        <a:rPr lang="zh-CN" altLang="en-US" sz="800" b="0" spc="60">
                          <a:solidFill>
                            <a:srgbClr val="404040"/>
                          </a:solidFill>
                          <a:latin typeface="汉仪金陵刻经 W" panose="00020600040101010101" charset="-122"/>
                          <a:ea typeface="汉仪金陵刻经 W" panose="00020600040101010101" charset="-122"/>
                        </a:rPr>
                        <a:t>军人职业年金</a:t>
                      </a:r>
                      <a:endParaRPr lang="zh-CN" alt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buNone/>
                      </a:pP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2年共2万元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buNone/>
                      </a:pP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FFFFF"/>
                    </a:solidFill>
                  </a:tcPr>
                </a:tc>
              </a:tr>
              <a:tr h="219075">
                <a:tc>
                  <a:txBody>
                    <a:bodyPr/>
                    <a:p>
                      <a:pPr indent="0" algn="ctr">
                        <a:lnSpc>
                          <a:spcPct val="120000"/>
                        </a:lnSpc>
                        <a:spcBef>
                          <a:spcPts val="0"/>
                        </a:spcBef>
                        <a:spcAft>
                          <a:spcPts val="0"/>
                        </a:spcAft>
                      </a:pPr>
                      <a:r>
                        <a:rPr lang="en-US" sz="800" b="0" spc="60">
                          <a:solidFill>
                            <a:srgbClr val="404040"/>
                          </a:solidFill>
                          <a:latin typeface="汉仪金陵刻经 W" panose="00020600040101010101" charset="-122"/>
                          <a:ea typeface="汉仪金陵刻经 W" panose="00020600040101010101" charset="-122"/>
                        </a:rPr>
                        <a:t>6</a:t>
                      </a:r>
                      <a:endParaRPr 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a:noFill/>
                    </a:lnB>
                    <a:solidFill>
                      <a:srgbClr val="F2F2F2"/>
                    </a:solidFill>
                  </a:tcPr>
                </a:tc>
                <a:tc>
                  <a:txBody>
                    <a:bodyPr/>
                    <a:p>
                      <a:pPr indent="0" algn="ctr">
                        <a:lnSpc>
                          <a:spcPct val="120000"/>
                        </a:lnSpc>
                        <a:spcBef>
                          <a:spcPts val="0"/>
                        </a:spcBef>
                        <a:spcAft>
                          <a:spcPts val="0"/>
                        </a:spcAft>
                      </a:pPr>
                      <a:r>
                        <a:rPr lang="zh-CN" sz="800" b="0" spc="60">
                          <a:solidFill>
                            <a:srgbClr val="404040"/>
                          </a:solidFill>
                          <a:latin typeface="汉仪金陵刻经 W" panose="00020600040101010101" charset="-122"/>
                          <a:ea typeface="汉仪金陵刻经 W" panose="00020600040101010101" charset="-122"/>
                        </a:rPr>
                        <a:t>义务兵津贴工资</a:t>
                      </a:r>
                      <a:endParaRPr lang="zh-CN"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2F2F2"/>
                    </a:solidFill>
                  </a:tcPr>
                </a:tc>
                <a:tc>
                  <a:txBody>
                    <a:bodyPr/>
                    <a:p>
                      <a:pPr indent="0" algn="l">
                        <a:lnSpc>
                          <a:spcPct val="120000"/>
                        </a:lnSpc>
                        <a:spcBef>
                          <a:spcPts val="0"/>
                        </a:spcBef>
                        <a:spcAft>
                          <a:spcPts val="0"/>
                        </a:spcAft>
                      </a:pPr>
                      <a:r>
                        <a:rPr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1000元/月X12（第一年）+1100元/月X12（第二年）</a:t>
                      </a:r>
                      <a:endParaRPr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2F2F2"/>
                    </a:solidFill>
                  </a:tcPr>
                </a:tc>
                <a:tc>
                  <a:txBody>
                    <a:bodyPr/>
                    <a:p>
                      <a:pPr indent="0" algn="l">
                        <a:lnSpc>
                          <a:spcPct val="120000"/>
                        </a:lnSpc>
                        <a:spcBef>
                          <a:spcPts val="0"/>
                        </a:spcBef>
                        <a:spcAft>
                          <a:spcPts val="0"/>
                        </a:spcAft>
                      </a:pPr>
                      <a:r>
                        <a:rPr 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2.52</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a:t>
                      </a:r>
                      <a:r>
                        <a:rPr 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a:t>
                      </a:r>
                      <a:endParaRPr 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2F2F2"/>
                    </a:solidFill>
                  </a:tcPr>
                </a:tc>
              </a:tr>
              <a:tr h="219710">
                <a:tc>
                  <a:txBody>
                    <a:bodyPr/>
                    <a:p>
                      <a:pPr indent="0" algn="ctr">
                        <a:lnSpc>
                          <a:spcPct val="120000"/>
                        </a:lnSpc>
                        <a:spcBef>
                          <a:spcPts val="0"/>
                        </a:spcBef>
                        <a:spcAft>
                          <a:spcPts val="0"/>
                        </a:spcAft>
                        <a:buNone/>
                      </a:pPr>
                      <a:r>
                        <a:rPr lang="en-US" altLang="en-US" sz="800" b="0" spc="60">
                          <a:solidFill>
                            <a:srgbClr val="404040"/>
                          </a:solidFill>
                          <a:latin typeface="汉仪金陵刻经 W" panose="00020600040101010101" charset="-122"/>
                          <a:ea typeface="汉仪金陵刻经 W" panose="00020600040101010101" charset="-122"/>
                        </a:rPr>
                        <a:t>7</a:t>
                      </a:r>
                      <a:endParaRPr lang="en-US" alt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a:noFill/>
                    </a:lnB>
                    <a:solidFill>
                      <a:srgbClr val="FFFFFF"/>
                    </a:solidFill>
                  </a:tcPr>
                </a:tc>
                <a:tc>
                  <a:txBody>
                    <a:bodyPr/>
                    <a:p>
                      <a:pPr indent="0" algn="ctr">
                        <a:lnSpc>
                          <a:spcPct val="120000"/>
                        </a:lnSpc>
                        <a:spcBef>
                          <a:spcPts val="0"/>
                        </a:spcBef>
                        <a:spcAft>
                          <a:spcPts val="0"/>
                        </a:spcAft>
                        <a:buNone/>
                      </a:pPr>
                      <a:r>
                        <a:rPr lang="zh-CN" altLang="en-US" sz="800" b="0" spc="60">
                          <a:solidFill>
                            <a:srgbClr val="404040"/>
                          </a:solidFill>
                          <a:latin typeface="汉仪金陵刻经 W" panose="00020600040101010101" charset="-122"/>
                          <a:ea typeface="汉仪金陵刻经 W" panose="00020600040101010101" charset="-122"/>
                        </a:rPr>
                        <a:t>保险补助</a:t>
                      </a:r>
                      <a:endParaRPr lang="zh-CN" alt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buNone/>
                      </a:pP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2年共3.2万元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buNone/>
                      </a:pP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3.2</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FFFFF"/>
                    </a:solidFill>
                  </a:tcPr>
                </a:tc>
              </a:tr>
              <a:tr h="381635">
                <a:tc>
                  <a:txBody>
                    <a:bodyPr/>
                    <a:p>
                      <a:pPr indent="0" algn="ctr">
                        <a:lnSpc>
                          <a:spcPct val="120000"/>
                        </a:lnSpc>
                        <a:spcBef>
                          <a:spcPts val="0"/>
                        </a:spcBef>
                        <a:spcAft>
                          <a:spcPts val="0"/>
                        </a:spcAft>
                        <a:buNone/>
                      </a:pPr>
                      <a:r>
                        <a:rPr lang="en-US" altLang="en-US" sz="800" b="0" spc="60">
                          <a:solidFill>
                            <a:srgbClr val="404040"/>
                          </a:solidFill>
                          <a:latin typeface="汉仪金陵刻经 W" panose="00020600040101010101" charset="-122"/>
                          <a:ea typeface="汉仪金陵刻经 W" panose="00020600040101010101" charset="-122"/>
                        </a:rPr>
                        <a:t>8</a:t>
                      </a:r>
                      <a:endParaRPr lang="en-US" alt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a:noFill/>
                    </a:lnB>
                    <a:solidFill>
                      <a:srgbClr val="F2F2F2"/>
                    </a:solidFill>
                  </a:tcPr>
                </a:tc>
                <a:tc>
                  <a:txBody>
                    <a:bodyPr/>
                    <a:p>
                      <a:pPr indent="0" algn="ctr">
                        <a:lnSpc>
                          <a:spcPct val="120000"/>
                        </a:lnSpc>
                        <a:spcBef>
                          <a:spcPts val="0"/>
                        </a:spcBef>
                        <a:spcAft>
                          <a:spcPts val="0"/>
                        </a:spcAft>
                        <a:buNone/>
                      </a:pPr>
                      <a:r>
                        <a:rPr lang="zh-CN" altLang="en-US" sz="800" b="0" spc="60">
                          <a:solidFill>
                            <a:srgbClr val="404040"/>
                          </a:solidFill>
                          <a:latin typeface="汉仪金陵刻经 W" panose="00020600040101010101" charset="-122"/>
                          <a:ea typeface="汉仪金陵刻经 W" panose="00020600040101010101" charset="-122"/>
                        </a:rPr>
                        <a:t>入伍奖励金</a:t>
                      </a:r>
                      <a:endParaRPr lang="zh-CN" alt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2F2F2"/>
                    </a:solidFill>
                  </a:tcPr>
                </a:tc>
                <a:tc>
                  <a:txBody>
                    <a:bodyPr/>
                    <a:p>
                      <a:pPr marR="0" indent="0" algn="l" defTabSz="685800" rtl="0" eaLnBrk="1" fontAlgn="auto" latinLnBrk="0" hangingPunct="1">
                        <a:lnSpc>
                          <a:spcPct val="120000"/>
                        </a:lnSpc>
                        <a:spcBef>
                          <a:spcPts val="0"/>
                        </a:spcBef>
                        <a:spcAft>
                          <a:spcPts val="0"/>
                        </a:spcAft>
                        <a:buClrTx/>
                        <a:buSzTx/>
                        <a:buFontTx/>
                        <a:buNone/>
                      </a:pP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湛江市全日制硕士毕业生每人</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4</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万元、全日制本科毕业生每人</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3.5</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万元、全日制大专（含高技学校）毕业生每人</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2.5</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万元；全日制大专及以上在校生（新生）每人</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0.5</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万元；非全日制大专及以上学历毕业生每人</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0.5</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万元。广东省奖励硕（博）士毕业生每人</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3</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万元、本科毕业生每人</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2.5</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万元、专科毕业生每人</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2F2F2"/>
                    </a:solidFill>
                  </a:tcPr>
                </a:tc>
                <a:tc>
                  <a:txBody>
                    <a:bodyPr/>
                    <a:p>
                      <a:pPr indent="0" algn="l">
                        <a:lnSpc>
                          <a:spcPct val="120000"/>
                        </a:lnSpc>
                        <a:spcBef>
                          <a:spcPts val="0"/>
                        </a:spcBef>
                        <a:spcAft>
                          <a:spcPts val="0"/>
                        </a:spcAft>
                        <a:buNone/>
                      </a:pP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本科毕业生约</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6</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万元；专科毕业生约</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4.5</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2F2F2"/>
                    </a:solidFill>
                  </a:tcPr>
                </a:tc>
              </a:tr>
              <a:tr h="381635">
                <a:tc>
                  <a:txBody>
                    <a:bodyPr/>
                    <a:p>
                      <a:pPr indent="0" algn="ctr">
                        <a:lnSpc>
                          <a:spcPct val="120000"/>
                        </a:lnSpc>
                        <a:spcBef>
                          <a:spcPts val="0"/>
                        </a:spcBef>
                        <a:spcAft>
                          <a:spcPts val="0"/>
                        </a:spcAft>
                        <a:buNone/>
                      </a:pPr>
                      <a:r>
                        <a:rPr lang="en-US" altLang="en-US" sz="800" b="0" spc="60">
                          <a:solidFill>
                            <a:srgbClr val="404040"/>
                          </a:solidFill>
                          <a:latin typeface="汉仪金陵刻经 W" panose="00020600040101010101" charset="-122"/>
                          <a:ea typeface="汉仪金陵刻经 W" panose="00020600040101010101" charset="-122"/>
                        </a:rPr>
                        <a:t>9</a:t>
                      </a:r>
                      <a:endParaRPr lang="en-US" alt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a:noFill/>
                    </a:lnB>
                    <a:solidFill>
                      <a:srgbClr val="FFFFFF"/>
                    </a:solidFill>
                  </a:tcPr>
                </a:tc>
                <a:tc>
                  <a:txBody>
                    <a:bodyPr/>
                    <a:p>
                      <a:pPr indent="0" algn="ctr">
                        <a:lnSpc>
                          <a:spcPct val="120000"/>
                        </a:lnSpc>
                        <a:spcBef>
                          <a:spcPts val="0"/>
                        </a:spcBef>
                        <a:spcAft>
                          <a:spcPts val="0"/>
                        </a:spcAft>
                        <a:buNone/>
                      </a:pPr>
                      <a:r>
                        <a:rPr lang="zh-CN" altLang="en-US" sz="800" b="0" spc="60">
                          <a:solidFill>
                            <a:srgbClr val="404040"/>
                          </a:solidFill>
                          <a:latin typeface="汉仪金陵刻经 W" panose="00020600040101010101" charset="-122"/>
                          <a:ea typeface="汉仪金陵刻经 W" panose="00020600040101010101" charset="-122"/>
                        </a:rPr>
                        <a:t>补贴手术费用</a:t>
                      </a:r>
                      <a:endParaRPr lang="zh-CN" altLang="en-US"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w="6350">
                      <a:solidFill>
                        <a:srgbClr val="D9D9D9"/>
                      </a:solidFill>
                      <a:prstDash val="solid"/>
                    </a:lnR>
                    <a:lnT>
                      <a:noFill/>
                    </a:lnT>
                    <a:lnB>
                      <a:noFill/>
                    </a:lnB>
                    <a:solidFill>
                      <a:srgbClr val="FFFFFF"/>
                    </a:solidFill>
                  </a:tcPr>
                </a:tc>
                <a:tc>
                  <a:txBody>
                    <a:bodyPr/>
                    <a:p>
                      <a:pPr marR="0" indent="0" algn="l" defTabSz="685800" rtl="0" eaLnBrk="1" fontAlgn="auto" latinLnBrk="0" hangingPunct="1">
                        <a:lnSpc>
                          <a:spcPct val="120000"/>
                        </a:lnSpc>
                        <a:spcBef>
                          <a:spcPts val="0"/>
                        </a:spcBef>
                        <a:spcAft>
                          <a:spcPts val="0"/>
                        </a:spcAft>
                        <a:buClrTx/>
                        <a:buSzTx/>
                        <a:buFontTx/>
                        <a:buNone/>
                      </a:pP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视力矫正手术每一只眼睛补贴</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1500</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元，相关修复性手术单项手术补贴</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1000</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元，单人手术补贴累计不超过</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3000</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元。湛江市视力矫正补助不超过</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8000</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例，其他项目补助不超过</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4000</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例，同时进行</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项以上矫正（包含</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项）的最高不超过</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12000</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人。</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w="6350">
                      <a:solidFill>
                        <a:srgbClr val="D9D9D9"/>
                      </a:solidFill>
                      <a:prstDash val="solid"/>
                    </a:lnR>
                    <a:lnT>
                      <a:noFill/>
                    </a:lnT>
                    <a:lnB>
                      <a:noFill/>
                    </a:lnB>
                    <a:solidFill>
                      <a:srgbClr val="FFFFFF"/>
                    </a:solidFill>
                  </a:tcPr>
                </a:tc>
                <a:tc>
                  <a:txBody>
                    <a:bodyPr/>
                    <a:p>
                      <a:pPr indent="0" algn="l">
                        <a:lnSpc>
                          <a:spcPct val="120000"/>
                        </a:lnSpc>
                        <a:spcBef>
                          <a:spcPts val="0"/>
                        </a:spcBef>
                        <a:spcAft>
                          <a:spcPts val="0"/>
                        </a:spcAft>
                        <a:buNone/>
                      </a:pP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约</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1.5</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万元</a:t>
                      </a:r>
                      <a:endPar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FFFFF"/>
                    </a:solidFill>
                  </a:tcPr>
                </a:tc>
              </a:tr>
              <a:tr h="219710">
                <a:tc gridSpan="3">
                  <a:txBody>
                    <a:bodyPr/>
                    <a:p>
                      <a:pPr indent="0" algn="ctr">
                        <a:lnSpc>
                          <a:spcPct val="120000"/>
                        </a:lnSpc>
                        <a:spcBef>
                          <a:spcPts val="0"/>
                        </a:spcBef>
                        <a:spcAft>
                          <a:spcPts val="0"/>
                        </a:spcAft>
                      </a:pPr>
                      <a:r>
                        <a:rPr lang="zh-CN" sz="800" b="0" spc="60">
                          <a:solidFill>
                            <a:srgbClr val="404040"/>
                          </a:solidFill>
                          <a:latin typeface="汉仪金陵刻经 W" panose="00020600040101010101" charset="-122"/>
                          <a:ea typeface="汉仪金陵刻经 W" panose="00020600040101010101" charset="-122"/>
                        </a:rPr>
                        <a:t>合计</a:t>
                      </a:r>
                      <a:endParaRPr lang="zh-CN"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6350">
                      <a:solidFill>
                        <a:srgbClr val="D9D9D9"/>
                      </a:solidFill>
                      <a:prstDash val="solid"/>
                    </a:lnR>
                    <a:lnT>
                      <a:noFill/>
                    </a:lnT>
                    <a:lnB>
                      <a:noFill/>
                    </a:lnB>
                    <a:solidFill>
                      <a:srgbClr val="F2F2F2"/>
                    </a:solidFill>
                  </a:tcPr>
                </a:tc>
                <a:tc hMerge="1">
                  <a:tcPr>
                    <a:lnT>
                      <a:noFill/>
                    </a:lnT>
                    <a:lnB>
                      <a:noFill/>
                    </a:lnB>
                  </a:tcPr>
                </a:tc>
                <a:tc hMerge="1">
                  <a:tcPr>
                    <a:lnR w="6350">
                      <a:solidFill>
                        <a:srgbClr val="D9D9D9"/>
                      </a:solidFill>
                      <a:prstDash val="solid"/>
                    </a:lnR>
                    <a:lnT>
                      <a:noFill/>
                    </a:lnT>
                    <a:lnB>
                      <a:noFill/>
                    </a:lnB>
                  </a:tcPr>
                </a:tc>
                <a:tc>
                  <a:txBody>
                    <a:bodyPr/>
                    <a:p>
                      <a:pPr indent="0" algn="l">
                        <a:lnSpc>
                          <a:spcPct val="120000"/>
                        </a:lnSpc>
                        <a:spcBef>
                          <a:spcPts val="0"/>
                        </a:spcBef>
                        <a:spcAft>
                          <a:spcPts val="0"/>
                        </a:spcAft>
                      </a:pP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最高约为</a:t>
                      </a:r>
                      <a:r>
                        <a:rPr lang="en-US" alt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26.02</a:t>
                      </a:r>
                      <a:r>
                        <a:rPr lang="zh-CN" altLang="en-US"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万</a:t>
                      </a:r>
                      <a:r>
                        <a:rPr 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rPr>
                        <a:t>元</a:t>
                      </a:r>
                      <a:endParaRPr lang="zh-CN" sz="800" b="0" spc="60">
                        <a:solidFill>
                          <a:srgbClr val="404040"/>
                        </a:solidFill>
                        <a:latin typeface="汉仪金陵刻经 W" panose="00020600040101010101" charset="-122"/>
                        <a:ea typeface="汉仪金陵刻经 W" panose="00020600040101010101" charset="-122"/>
                        <a:cs typeface="汉仪金陵刻经 W" panose="00020600040101010101" charset="-122"/>
                      </a:endParaRPr>
                    </a:p>
                  </a:txBody>
                  <a:tcPr marL="25400" marR="25400" marT="25400" marB="25400" anchor="ctr">
                    <a:lnL w="6350">
                      <a:solidFill>
                        <a:srgbClr val="D9D9D9"/>
                      </a:solidFill>
                      <a:prstDash val="solid"/>
                    </a:lnL>
                    <a:lnR>
                      <a:noFill/>
                    </a:lnR>
                    <a:lnT>
                      <a:noFill/>
                    </a:lnT>
                    <a:lnB>
                      <a:noFill/>
                    </a:lnB>
                    <a:solidFill>
                      <a:srgbClr val="F2F2F2"/>
                    </a:solidFill>
                  </a:tcPr>
                </a:tc>
              </a:tr>
              <a:tr h="219075">
                <a:tc>
                  <a:txBody>
                    <a:bodyPr/>
                    <a:p>
                      <a:pPr indent="0" algn="ctr">
                        <a:lnSpc>
                          <a:spcPct val="120000"/>
                        </a:lnSpc>
                        <a:spcBef>
                          <a:spcPts val="0"/>
                        </a:spcBef>
                        <a:spcAft>
                          <a:spcPts val="0"/>
                        </a:spcAft>
                      </a:pPr>
                      <a:r>
                        <a:rPr lang="zh-CN" sz="800" b="0" spc="60">
                          <a:solidFill>
                            <a:srgbClr val="404040"/>
                          </a:solidFill>
                          <a:latin typeface="汉仪金陵刻经 W" panose="00020600040101010101" charset="-122"/>
                          <a:ea typeface="汉仪金陵刻经 W" panose="00020600040101010101" charset="-122"/>
                        </a:rPr>
                        <a:t>备注</a:t>
                      </a:r>
                      <a:endParaRPr lang="zh-CN"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a:noFill/>
                    </a:lnL>
                    <a:lnR w="12700">
                      <a:solidFill>
                        <a:srgbClr val="D9D9D9"/>
                      </a:solidFill>
                      <a:prstDash val="solid"/>
                    </a:lnR>
                    <a:lnT>
                      <a:noFill/>
                    </a:lnT>
                    <a:lnB w="19050">
                      <a:solidFill>
                        <a:srgbClr val="595959"/>
                      </a:solidFill>
                      <a:prstDash val="solid"/>
                    </a:lnB>
                    <a:solidFill>
                      <a:srgbClr val="FFFFFF"/>
                    </a:solidFill>
                  </a:tcPr>
                </a:tc>
                <a:tc gridSpan="3">
                  <a:txBody>
                    <a:bodyPr/>
                    <a:p>
                      <a:pPr indent="0" algn="ctr">
                        <a:lnSpc>
                          <a:spcPct val="120000"/>
                        </a:lnSpc>
                        <a:spcBef>
                          <a:spcPts val="0"/>
                        </a:spcBef>
                        <a:spcAft>
                          <a:spcPts val="0"/>
                        </a:spcAft>
                      </a:pPr>
                      <a:endParaRPr sz="800" b="0" spc="60">
                        <a:solidFill>
                          <a:srgbClr val="404040"/>
                        </a:solidFill>
                        <a:latin typeface="汉仪金陵刻经 W" panose="00020600040101010101" charset="-122"/>
                        <a:ea typeface="汉仪金陵刻经 W" panose="00020600040101010101" charset="-122"/>
                      </a:endParaRPr>
                    </a:p>
                  </a:txBody>
                  <a:tcPr marL="25400" marR="25400" marT="25400" marB="25400" anchor="ctr">
                    <a:lnL w="12700">
                      <a:solidFill>
                        <a:srgbClr val="D9D9D9"/>
                      </a:solidFill>
                      <a:prstDash val="solid"/>
                    </a:lnL>
                    <a:lnR>
                      <a:noFill/>
                    </a:lnR>
                    <a:lnT>
                      <a:noFill/>
                    </a:lnT>
                    <a:lnB w="19050">
                      <a:solidFill>
                        <a:srgbClr val="595959"/>
                      </a:solidFill>
                      <a:prstDash val="solid"/>
                    </a:lnB>
                    <a:solidFill>
                      <a:srgbClr val="FFFFFF"/>
                    </a:solidFill>
                  </a:tcPr>
                </a:tc>
                <a:tc hMerge="1">
                  <a:tcPr>
                    <a:lnT>
                      <a:noFill/>
                    </a:lnT>
                    <a:lnB w="19050">
                      <a:solidFill>
                        <a:srgbClr val="595959"/>
                      </a:solidFill>
                      <a:prstDash val="solid"/>
                    </a:lnB>
                  </a:tcPr>
                </a:tc>
                <a:tc hMerge="1">
                  <a:tcPr>
                    <a:lnR>
                      <a:noFill/>
                    </a:lnR>
                    <a:lnT>
                      <a:noFill/>
                    </a:lnT>
                    <a:lnB w="19050">
                      <a:solidFill>
                        <a:srgbClr val="595959"/>
                      </a:solidFill>
                      <a:prstDash val="solid"/>
                    </a:lnB>
                  </a:tcPr>
                </a:tc>
              </a:tr>
            </a:tbl>
          </a:graphicData>
        </a:graphic>
      </p:graphicFrame>
    </p:spTree>
    <p:custDataLst>
      <p:tags r:id="rId10"/>
    </p:custData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sp>
        <p:nvSpPr>
          <p:cNvPr id="2" name="矩形 1"/>
          <p:cNvSpPr/>
          <p:nvPr>
            <p:custDataLst>
              <p:tags r:id="rId3"/>
            </p:custDataLst>
          </p:nvPr>
        </p:nvSpPr>
        <p:spPr>
          <a:xfrm>
            <a:off x="0" y="0"/>
            <a:ext cx="12192000" cy="912114"/>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latin typeface="汉仪金陵刻经 W" panose="00020600040101010101" charset="-122"/>
              <a:ea typeface="汉仪金陵刻经 W" panose="00020600040101010101" charset="-122"/>
              <a:sym typeface="+mn-ea"/>
            </a:endParaRPr>
          </a:p>
        </p:txBody>
      </p:sp>
      <p:sp>
        <p:nvSpPr>
          <p:cNvPr id="5" name="文本框 4"/>
          <p:cNvSpPr txBox="1"/>
          <p:nvPr>
            <p:custDataLst>
              <p:tags r:id="rId4"/>
            </p:custDataLst>
          </p:nvPr>
        </p:nvSpPr>
        <p:spPr>
          <a:xfrm>
            <a:off x="457155" y="152401"/>
            <a:ext cx="11277689" cy="609600"/>
          </a:xfrm>
          <a:prstGeom prst="rect">
            <a:avLst/>
          </a:prstGeom>
          <a:noFill/>
        </p:spPr>
        <p:txBody>
          <a:bodyPr wrap="square" lIns="63500" tIns="25400" rIns="63500" bIns="25400" rtlCol="0" anchor="ctr" anchorCtr="0">
            <a:normAutofit lnSpcReduction="20000"/>
          </a:bodyPr>
          <a:p>
            <a:pPr marL="0" indent="0" algn="l">
              <a:lnSpc>
                <a:spcPct val="100000"/>
              </a:lnSpc>
              <a:spcBef>
                <a:spcPts val="0"/>
              </a:spcBef>
              <a:spcAft>
                <a:spcPts val="0"/>
              </a:spcAft>
              <a:buSzPct val="100000"/>
              <a:buNone/>
            </a:pPr>
            <a:r>
              <a:rPr lang="zh-CN" sz="3400" b="1" spc="180">
                <a:solidFill>
                  <a:schemeClr val="lt1"/>
                </a:solidFill>
                <a:uFillTx/>
                <a:latin typeface="汉仪金陵刻经 W" panose="00020600040101010101" charset="-122"/>
                <a:ea typeface="汉仪金陵刻经 W" panose="00020600040101010101" charset="-122"/>
              </a:rPr>
              <a:t>学业优待</a:t>
            </a:r>
            <a:endParaRPr lang="zh-CN" sz="3400" b="1" spc="180">
              <a:solidFill>
                <a:schemeClr val="lt1"/>
              </a:solidFill>
              <a:uFillTx/>
              <a:latin typeface="汉仪金陵刻经 W" panose="00020600040101010101" charset="-122"/>
              <a:ea typeface="汉仪金陵刻经 W" panose="00020600040101010101" charset="-122"/>
            </a:endParaRPr>
          </a:p>
        </p:txBody>
      </p:sp>
      <p:sp>
        <p:nvSpPr>
          <p:cNvPr id="6" name="等腰三角形 14"/>
          <p:cNvSpPr/>
          <p:nvPr>
            <p:custDataLst>
              <p:tags r:id="rId5"/>
            </p:custDataLst>
          </p:nvPr>
        </p:nvSpPr>
        <p:spPr>
          <a:xfrm rot="5400000">
            <a:off x="832554" y="1335139"/>
            <a:ext cx="541222" cy="493979"/>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7" name="等腰三角形 15"/>
          <p:cNvSpPr/>
          <p:nvPr>
            <p:custDataLst>
              <p:tags r:id="rId6"/>
            </p:custDataLst>
          </p:nvPr>
        </p:nvSpPr>
        <p:spPr>
          <a:xfrm rot="5400000">
            <a:off x="586393" y="1335139"/>
            <a:ext cx="541222" cy="493979"/>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6" name="文本框 25"/>
          <p:cNvSpPr txBox="1"/>
          <p:nvPr>
            <p:custDataLst>
              <p:tags r:id="rId7"/>
            </p:custDataLst>
          </p:nvPr>
        </p:nvSpPr>
        <p:spPr>
          <a:xfrm>
            <a:off x="1431793" y="1311104"/>
            <a:ext cx="4442496" cy="2287554"/>
          </a:xfrm>
          <a:prstGeom prst="rect">
            <a:avLst/>
          </a:prstGeom>
          <a:noFill/>
        </p:spPr>
        <p:txBody>
          <a:bodyPr wrap="square" lIns="91440" tIns="45720" rIns="91440" bIns="45720" rtlCol="0" anchor="t" anchorCtr="0">
            <a:normAutofit/>
          </a:bodyPr>
          <a:p>
            <a:pPr marL="0" lvl="0" indent="0" algn="l" fontAlgn="auto">
              <a:lnSpc>
                <a:spcPct val="120000"/>
              </a:lnSpc>
              <a:spcBef>
                <a:spcPts val="0"/>
              </a:spcBef>
              <a:spcAft>
                <a:spcPts val="800"/>
              </a:spcAft>
              <a:buSzPct val="100000"/>
              <a:buNone/>
            </a:pPr>
            <a:r>
              <a:rPr lang="zh-CN" sz="1200" spc="40">
                <a:solidFill>
                  <a:schemeClr val="lt1"/>
                </a:solidFill>
                <a:latin typeface="汉仪金陵刻经 W" panose="00020600040101010101" charset="-122"/>
                <a:ea typeface="汉仪金陵刻经 W" panose="00020600040101010101" charset="-122"/>
                <a:cs typeface="汉仪金陵刻经 W" panose="00020600040101010101" charset="-122"/>
              </a:rPr>
              <a:t>研究生升学政策：普通高校应届毕业生应征入伍服义务兵役退役后3年内参加全国硕士研究生招生考试，初试总分加10分，同等条件下优先录取；在部队荣立二等功及以上的，符合研究生报名条件的可免试（指初试）攻读硕士研究生。拥有硕士研究生推免资格的高校，每年安排不低于2%的推免生招生计划，专门招收本校应届毕业的退役大学生士兵免试攻读硕士研究生。退役大学生士兵可以选择报考“退役大学生士兵”专项计划，专项计划招收硕士研究生8000人，重点向“双一流”建设高校倾斜。</a:t>
            </a:r>
            <a:endParaRPr lang="zh-CN" sz="1200" spc="4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27" name="等腰三角形 14"/>
          <p:cNvSpPr/>
          <p:nvPr>
            <p:custDataLst>
              <p:tags r:id="rId8"/>
            </p:custDataLst>
          </p:nvPr>
        </p:nvSpPr>
        <p:spPr>
          <a:xfrm rot="5400000">
            <a:off x="6539834" y="1335139"/>
            <a:ext cx="541222" cy="493979"/>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8" name="等腰三角形 15"/>
          <p:cNvSpPr/>
          <p:nvPr>
            <p:custDataLst>
              <p:tags r:id="rId9"/>
            </p:custDataLst>
          </p:nvPr>
        </p:nvSpPr>
        <p:spPr>
          <a:xfrm rot="5400000">
            <a:off x="6293673" y="1335139"/>
            <a:ext cx="541222" cy="493979"/>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9" name="文本框 28"/>
          <p:cNvSpPr txBox="1"/>
          <p:nvPr>
            <p:custDataLst>
              <p:tags r:id="rId10"/>
            </p:custDataLst>
          </p:nvPr>
        </p:nvSpPr>
        <p:spPr>
          <a:xfrm>
            <a:off x="7139902" y="1311104"/>
            <a:ext cx="4442496" cy="2287554"/>
          </a:xfrm>
          <a:prstGeom prst="rect">
            <a:avLst/>
          </a:prstGeom>
          <a:noFill/>
        </p:spPr>
        <p:txBody>
          <a:bodyPr wrap="square" lIns="91440" tIns="45720" rIns="91440" bIns="45720" rtlCol="0" anchor="t" anchorCtr="0">
            <a:normAutofit/>
          </a:bodyPr>
          <a:p>
            <a:pPr marL="0" lvl="0" indent="0" algn="l" fontAlgn="auto">
              <a:lnSpc>
                <a:spcPct val="120000"/>
              </a:lnSpc>
              <a:spcBef>
                <a:spcPts val="0"/>
              </a:spcBef>
              <a:spcAft>
                <a:spcPts val="800"/>
              </a:spcAft>
              <a:buSzPct val="100000"/>
              <a:buNone/>
            </a:pPr>
            <a:r>
              <a:rPr lang="zh-CN" sz="1200" spc="140">
                <a:solidFill>
                  <a:schemeClr val="lt1"/>
                </a:solidFill>
                <a:latin typeface="汉仪金陵刻经 W" panose="00020600040101010101" charset="-122"/>
                <a:ea typeface="汉仪金陵刻经 W" panose="00020600040101010101" charset="-122"/>
                <a:cs typeface="汉仪金陵刻经 W" panose="00020600040101010101" charset="-122"/>
              </a:rPr>
              <a:t>复学入学：高校学生（含高校新生）服役期间按国家有关规定保留学籍或入学资格，退役后2年内允许复学或入学。</a:t>
            </a:r>
            <a:endParaRPr lang="zh-CN" sz="1200" spc="14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30" name="等腰三角形 14"/>
          <p:cNvSpPr/>
          <p:nvPr>
            <p:custDataLst>
              <p:tags r:id="rId11"/>
            </p:custDataLst>
          </p:nvPr>
        </p:nvSpPr>
        <p:spPr>
          <a:xfrm rot="5400000">
            <a:off x="832554" y="3891232"/>
            <a:ext cx="541222" cy="493979"/>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31" name="等腰三角形 15"/>
          <p:cNvSpPr/>
          <p:nvPr>
            <p:custDataLst>
              <p:tags r:id="rId12"/>
            </p:custDataLst>
          </p:nvPr>
        </p:nvSpPr>
        <p:spPr>
          <a:xfrm rot="5400000">
            <a:off x="586393" y="3891232"/>
            <a:ext cx="541222" cy="493979"/>
          </a:xfrm>
          <a:prstGeom prs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32" name="文本框 31"/>
          <p:cNvSpPr txBox="1"/>
          <p:nvPr>
            <p:custDataLst>
              <p:tags r:id="rId13"/>
            </p:custDataLst>
          </p:nvPr>
        </p:nvSpPr>
        <p:spPr>
          <a:xfrm>
            <a:off x="1431793" y="3867197"/>
            <a:ext cx="4442496" cy="2287554"/>
          </a:xfrm>
          <a:prstGeom prst="rect">
            <a:avLst/>
          </a:prstGeom>
          <a:noFill/>
        </p:spPr>
        <p:txBody>
          <a:bodyPr wrap="square" lIns="91440" tIns="45720" rIns="91440" bIns="45720" rtlCol="0" anchor="t" anchorCtr="0">
            <a:normAutofit/>
          </a:bodyPr>
          <a:p>
            <a:pPr marL="0" lvl="0" indent="0" algn="l" fontAlgn="auto">
              <a:lnSpc>
                <a:spcPct val="120000"/>
              </a:lnSpc>
              <a:spcBef>
                <a:spcPts val="0"/>
              </a:spcBef>
              <a:spcAft>
                <a:spcPts val="800"/>
              </a:spcAft>
              <a:buSzPct val="100000"/>
              <a:buNone/>
            </a:pPr>
            <a:r>
              <a:rPr lang="zh-CN" sz="1200" spc="120">
                <a:solidFill>
                  <a:schemeClr val="lt1"/>
                </a:solidFill>
                <a:latin typeface="汉仪金陵刻经 W" panose="00020600040101010101" charset="-122"/>
                <a:ea typeface="汉仪金陵刻经 W" panose="00020600040101010101" charset="-122"/>
              </a:rPr>
              <a:t>转专业：除定向生、委培生外，大学生士兵退役后复学，按学校有关规定在当年开放转专业的专业和人数范围内，不受专业门槛、成绩、学科限制，优先转入本校其他专业学习。</a:t>
            </a:r>
            <a:endParaRPr lang="zh-CN" sz="1200" spc="120">
              <a:solidFill>
                <a:schemeClr val="lt1"/>
              </a:solidFill>
              <a:latin typeface="汉仪金陵刻经 W" panose="00020600040101010101" charset="-122"/>
              <a:ea typeface="汉仪金陵刻经 W" panose="00020600040101010101" charset="-122"/>
            </a:endParaRPr>
          </a:p>
        </p:txBody>
      </p:sp>
      <p:sp>
        <p:nvSpPr>
          <p:cNvPr id="53" name="等腰三角形 14"/>
          <p:cNvSpPr/>
          <p:nvPr>
            <p:custDataLst>
              <p:tags r:id="rId14"/>
            </p:custDataLst>
          </p:nvPr>
        </p:nvSpPr>
        <p:spPr>
          <a:xfrm rot="5400000">
            <a:off x="6539834" y="3891232"/>
            <a:ext cx="541222" cy="49397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54" name="等腰三角形 15"/>
          <p:cNvSpPr/>
          <p:nvPr>
            <p:custDataLst>
              <p:tags r:id="rId15"/>
            </p:custDataLst>
          </p:nvPr>
        </p:nvSpPr>
        <p:spPr>
          <a:xfrm rot="5400000">
            <a:off x="6293673" y="3891232"/>
            <a:ext cx="541222" cy="493979"/>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55" name="文本框 54"/>
          <p:cNvSpPr txBox="1"/>
          <p:nvPr>
            <p:custDataLst>
              <p:tags r:id="rId16"/>
            </p:custDataLst>
          </p:nvPr>
        </p:nvSpPr>
        <p:spPr>
          <a:xfrm>
            <a:off x="7139902" y="3867197"/>
            <a:ext cx="4442496" cy="2287554"/>
          </a:xfrm>
          <a:prstGeom prst="rect">
            <a:avLst/>
          </a:prstGeom>
          <a:noFill/>
        </p:spPr>
        <p:txBody>
          <a:bodyPr wrap="square" lIns="91440" tIns="45720" rIns="91440" bIns="45720" rtlCol="0" anchor="t" anchorCtr="0">
            <a:normAutofit/>
          </a:bodyPr>
          <a:p>
            <a:pPr marL="0" lvl="0" indent="0" algn="l" fontAlgn="auto">
              <a:lnSpc>
                <a:spcPct val="120000"/>
              </a:lnSpc>
              <a:spcBef>
                <a:spcPts val="0"/>
              </a:spcBef>
              <a:spcAft>
                <a:spcPts val="800"/>
              </a:spcAft>
              <a:buSzPct val="100000"/>
              <a:buNone/>
            </a:pPr>
            <a:r>
              <a:rPr lang="zh-CN" sz="1200" spc="140">
                <a:solidFill>
                  <a:schemeClr val="lt1"/>
                </a:solidFill>
                <a:latin typeface="汉仪金陵刻经 W" panose="00020600040101010101" charset="-122"/>
                <a:ea typeface="汉仪金陵刻经 W" panose="00020600040101010101" charset="-122"/>
              </a:rPr>
              <a:t>免修课程：学生退役复学后，可免修体育、军事技能、军事理论以及相关公共选修课程，可直接获得学分。</a:t>
            </a:r>
            <a:endParaRPr lang="zh-CN" sz="1200" spc="140">
              <a:solidFill>
                <a:schemeClr val="lt1"/>
              </a:solidFill>
              <a:latin typeface="汉仪金陵刻经 W" panose="00020600040101010101" charset="-122"/>
              <a:ea typeface="汉仪金陵刻经 W" panose="00020600040101010101" charset="-122"/>
            </a:endParaRPr>
          </a:p>
        </p:txBody>
      </p:sp>
    </p:spTree>
    <p:custDataLst>
      <p:tags r:id="rId17"/>
    </p:custData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4" name="图片 3" descr="正文页背景1-tuya"/>
          <p:cNvPicPr>
            <a:picLocks noChangeAspect="1"/>
          </p:cNvPicPr>
          <p:nvPr>
            <p:custDataLst>
              <p:tags r:id="rId1"/>
            </p:custDataLst>
          </p:nvPr>
        </p:nvPicPr>
        <p:blipFill>
          <a:blip r:embed="rId2"/>
          <a:stretch>
            <a:fillRect/>
          </a:stretch>
        </p:blipFill>
        <p:spPr>
          <a:xfrm>
            <a:off x="1905" y="1899"/>
            <a:ext cx="12192000" cy="6858000"/>
          </a:xfrm>
          <a:prstGeom prst="rect">
            <a:avLst/>
          </a:prstGeom>
        </p:spPr>
      </p:pic>
      <p:sp>
        <p:nvSpPr>
          <p:cNvPr id="2" name="矩形 1"/>
          <p:cNvSpPr/>
          <p:nvPr>
            <p:custDataLst>
              <p:tags r:id="rId3"/>
            </p:custDataLst>
          </p:nvPr>
        </p:nvSpPr>
        <p:spPr>
          <a:xfrm>
            <a:off x="0" y="0"/>
            <a:ext cx="4584143" cy="6858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latin typeface="汉仪金陵刻经 W" panose="00020600040101010101" charset="-122"/>
              <a:ea typeface="汉仪金陵刻经 W" panose="00020600040101010101" charset="-122"/>
              <a:sym typeface="+mn-ea"/>
            </a:endParaRPr>
          </a:p>
        </p:txBody>
      </p:sp>
      <p:sp>
        <p:nvSpPr>
          <p:cNvPr id="11" name="任意多边形: 形状 21"/>
          <p:cNvSpPr>
            <a:spLocks noChangeAspect="1"/>
          </p:cNvSpPr>
          <p:nvPr>
            <p:custDataLst>
              <p:tags r:id="rId4"/>
            </p:custDataLst>
          </p:nvPr>
        </p:nvSpPr>
        <p:spPr>
          <a:xfrm flipH="1" flipV="1">
            <a:off x="1086485" y="1680210"/>
            <a:ext cx="376555" cy="764540"/>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2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2"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汉仪金陵刻经 W" panose="00020600040101010101" charset="-122"/>
              <a:ea typeface="汉仪金陵刻经 W" panose="00020600040101010101" charset="-122"/>
              <a:cs typeface="+mn-cs"/>
            </a:endParaRPr>
          </a:p>
        </p:txBody>
      </p:sp>
      <p:sp>
        <p:nvSpPr>
          <p:cNvPr id="12" name="任意多边形: 形状 22"/>
          <p:cNvSpPr>
            <a:spLocks noChangeAspect="1"/>
          </p:cNvSpPr>
          <p:nvPr>
            <p:custDataLst>
              <p:tags r:id="rId5"/>
            </p:custDataLst>
          </p:nvPr>
        </p:nvSpPr>
        <p:spPr>
          <a:xfrm flipH="1" flipV="1">
            <a:off x="587375" y="1680210"/>
            <a:ext cx="376555" cy="764540"/>
          </a:xfrm>
          <a:custGeom>
            <a:avLst/>
            <a:gdLst>
              <a:gd name="connsiteX0" fmla="*/ 0 w 311295"/>
              <a:gd name="connsiteY0" fmla="*/ 0 h 631688"/>
              <a:gd name="connsiteX1" fmla="*/ 311295 w 311295"/>
              <a:gd name="connsiteY1" fmla="*/ 0 h 631688"/>
              <a:gd name="connsiteX2" fmla="*/ 311295 w 311295"/>
              <a:gd name="connsiteY2" fmla="*/ 278573 h 631688"/>
              <a:gd name="connsiteX3" fmla="*/ 92015 w 311295"/>
              <a:gd name="connsiteY3" fmla="*/ 631688 h 631688"/>
              <a:gd name="connsiteX4" fmla="*/ 80961 w 311295"/>
              <a:gd name="connsiteY4" fmla="*/ 613739 h 631688"/>
              <a:gd name="connsiteX5" fmla="*/ 33054 w 311295"/>
              <a:gd name="connsiteY5" fmla="*/ 568483 h 631688"/>
              <a:gd name="connsiteX6" fmla="*/ 20355 w 311295"/>
              <a:gd name="connsiteY6" fmla="*/ 561364 h 631688"/>
              <a:gd name="connsiteX7" fmla="*/ 150652 w 311295"/>
              <a:gd name="connsiteY7" fmla="*/ 311295 h 631688"/>
              <a:gd name="connsiteX8" fmla="*/ 0 w 311295"/>
              <a:gd name="connsiteY8" fmla="*/ 311295 h 631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1295" h="631688">
                <a:moveTo>
                  <a:pt x="0" y="0"/>
                </a:moveTo>
                <a:lnTo>
                  <a:pt x="311295" y="0"/>
                </a:lnTo>
                <a:lnTo>
                  <a:pt x="311295" y="278573"/>
                </a:lnTo>
                <a:cubicBezTo>
                  <a:pt x="300365" y="511936"/>
                  <a:pt x="92393" y="629207"/>
                  <a:pt x="92015" y="631688"/>
                </a:cubicBezTo>
                <a:lnTo>
                  <a:pt x="80961" y="613739"/>
                </a:lnTo>
                <a:cubicBezTo>
                  <a:pt x="67726" y="597568"/>
                  <a:pt x="51617" y="582153"/>
                  <a:pt x="33054" y="568483"/>
                </a:cubicBezTo>
                <a:lnTo>
                  <a:pt x="20355" y="561364"/>
                </a:lnTo>
                <a:cubicBezTo>
                  <a:pt x="21645" y="561467"/>
                  <a:pt x="135315" y="475631"/>
                  <a:pt x="150652" y="311295"/>
                </a:cubicBezTo>
                <a:lnTo>
                  <a:pt x="0" y="311295"/>
                </a:lnTo>
                <a:close/>
              </a:path>
            </a:pathLst>
          </a:custGeom>
          <a:solidFill>
            <a:schemeClr val="l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marL="0" marR="0" lvl="0" indent="0" algn="ctr" defTabSz="914400" rtl="0" eaLnBrk="1" fontAlgn="auto" latinLnBrk="0" hangingPunct="1">
              <a:lnSpc>
                <a:spcPct val="100000"/>
              </a:lnSpc>
              <a:spcBef>
                <a:spcPts val="0"/>
              </a:spcBef>
              <a:spcAft>
                <a:spcPts val="0"/>
              </a:spcAft>
              <a:buClrTx/>
              <a:buSzTx/>
              <a:buFontTx/>
              <a:buNone/>
            </a:pPr>
            <a:endParaRPr kumimoji="0" lang="zh-CN" altLang="en-US" sz="1800" b="0" i="0" u="none" strike="noStrike" kern="1200" cap="none" spc="0" normalizeH="0" baseline="0" noProof="0">
              <a:ln>
                <a:noFill/>
              </a:ln>
              <a:solidFill>
                <a:srgbClr val="FFFFFF"/>
              </a:solidFill>
              <a:effectLst/>
              <a:uLnTx/>
              <a:uFillTx/>
              <a:latin typeface="汉仪金陵刻经 W" panose="00020600040101010101" charset="-122"/>
              <a:ea typeface="汉仪金陵刻经 W" panose="00020600040101010101" charset="-122"/>
              <a:cs typeface="+mn-cs"/>
            </a:endParaRPr>
          </a:p>
        </p:txBody>
      </p:sp>
      <p:sp>
        <p:nvSpPr>
          <p:cNvPr id="3" name="文本框 2"/>
          <p:cNvSpPr txBox="1"/>
          <p:nvPr>
            <p:custDataLst>
              <p:tags r:id="rId6"/>
            </p:custDataLst>
          </p:nvPr>
        </p:nvSpPr>
        <p:spPr>
          <a:xfrm>
            <a:off x="609556" y="2743222"/>
            <a:ext cx="3657600" cy="762000"/>
          </a:xfrm>
          <a:prstGeom prst="rect">
            <a:avLst/>
          </a:prstGeom>
          <a:noFill/>
        </p:spPr>
        <p:txBody>
          <a:bodyPr wrap="square" lIns="63500" tIns="25400" rIns="63500" bIns="25400" rtlCol="0" anchor="ctr" anchorCtr="0">
            <a:normAutofit/>
          </a:bodyPr>
          <a:p>
            <a:pPr marL="0" indent="0" algn="l">
              <a:lnSpc>
                <a:spcPct val="110000"/>
              </a:lnSpc>
              <a:spcBef>
                <a:spcPts val="0"/>
              </a:spcBef>
              <a:spcAft>
                <a:spcPts val="0"/>
              </a:spcAft>
              <a:buSzPct val="100000"/>
              <a:buNone/>
            </a:pPr>
            <a:r>
              <a:rPr lang="zh-CN" sz="4000" b="1" spc="240">
                <a:solidFill>
                  <a:schemeClr val="lt1"/>
                </a:solidFill>
                <a:uFillTx/>
                <a:latin typeface="汉仪金陵刻经 W" panose="00020600040101010101" charset="-122"/>
                <a:ea typeface="汉仪金陵刻经 W" panose="00020600040101010101" charset="-122"/>
              </a:rPr>
              <a:t>学业优待</a:t>
            </a:r>
            <a:endParaRPr lang="zh-CN" sz="4000" b="1" spc="240">
              <a:solidFill>
                <a:schemeClr val="lt1"/>
              </a:solidFill>
              <a:uFillTx/>
              <a:latin typeface="汉仪金陵刻经 W" panose="00020600040101010101" charset="-122"/>
              <a:ea typeface="汉仪金陵刻经 W" panose="00020600040101010101" charset="-122"/>
            </a:endParaRPr>
          </a:p>
        </p:txBody>
      </p:sp>
      <p:pic>
        <p:nvPicPr>
          <p:cNvPr id="6" name="图片 5"/>
          <p:cNvPicPr>
            <a:picLocks noChangeAspect="1"/>
          </p:cNvPicPr>
          <p:nvPr>
            <p:custDataLst>
              <p:tags r:id="rId7"/>
            </p:custDataLst>
          </p:nvPr>
        </p:nvPicPr>
        <p:blipFill rotWithShape="1">
          <a:blip r:embed="rId8"/>
          <a:srcRect t="19641" b="19641"/>
          <a:stretch>
            <a:fillRect/>
          </a:stretch>
        </p:blipFill>
        <p:spPr>
          <a:xfrm>
            <a:off x="5181551" y="609483"/>
            <a:ext cx="6400800" cy="2590940"/>
          </a:xfrm>
          <a:custGeom>
            <a:avLst/>
            <a:gdLst/>
            <a:ahLst/>
            <a:cxnLst>
              <a:cxn ang="3">
                <a:pos x="hc" y="t"/>
              </a:cxn>
              <a:cxn ang="cd2">
                <a:pos x="l" y="vc"/>
              </a:cxn>
              <a:cxn ang="cd4">
                <a:pos x="hc" y="b"/>
              </a:cxn>
              <a:cxn ang="0">
                <a:pos x="r" y="vc"/>
              </a:cxn>
            </a:cxnLst>
            <a:rect l="l" t="t" r="r" b="b"/>
            <a:pathLst>
              <a:path w="10080" h="3120">
                <a:moveTo>
                  <a:pt x="0" y="0"/>
                </a:moveTo>
                <a:lnTo>
                  <a:pt x="10080" y="0"/>
                </a:lnTo>
                <a:lnTo>
                  <a:pt x="10080" y="3120"/>
                </a:lnTo>
                <a:lnTo>
                  <a:pt x="0" y="3120"/>
                </a:lnTo>
                <a:lnTo>
                  <a:pt x="0" y="0"/>
                </a:lnTo>
                <a:close/>
              </a:path>
            </a:pathLst>
          </a:custGeom>
        </p:spPr>
      </p:pic>
      <p:sp>
        <p:nvSpPr>
          <p:cNvPr id="8" name="Title 6"/>
          <p:cNvSpPr txBox="1"/>
          <p:nvPr>
            <p:custDataLst>
              <p:tags r:id="rId9"/>
            </p:custDataLst>
          </p:nvPr>
        </p:nvSpPr>
        <p:spPr>
          <a:xfrm>
            <a:off x="5181592" y="3504744"/>
            <a:ext cx="6400851" cy="2712733"/>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sz="1700" spc="9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申请提前答辩：根据《广东海洋大学应征入伍学生教学工作安排实施方案》（校教务〔2021〕30号），第7学期或第8学期应征入伍的毕业班学生，如未能参加开学初补考或缓考考试的，经申请，教务处在学生入伍前安排相关考试；按学校规定完成专业理论课程学习及相关实习、取得毕业规定所需学分，同时已完成毕业设计和论文，仅需答辩评审合格即能毕业的应征入伍本科毕业班学生可申请提前答辩。（具体安排根据各学院情况）</a:t>
            </a:r>
            <a:endParaRPr lang="zh-CN" sz="1700" spc="9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Tree>
    <p:custDataLst>
      <p:tags r:id="rId10"/>
    </p:custData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sp>
        <p:nvSpPr>
          <p:cNvPr id="2" name="矩形 1"/>
          <p:cNvSpPr/>
          <p:nvPr>
            <p:custDataLst>
              <p:tags r:id="rId3"/>
            </p:custDataLst>
          </p:nvPr>
        </p:nvSpPr>
        <p:spPr>
          <a:xfrm>
            <a:off x="0" y="0"/>
            <a:ext cx="12192000" cy="9144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latin typeface="汉仪金陵刻经 W" panose="00020600040101010101" charset="-122"/>
              <a:ea typeface="汉仪金陵刻经 W" panose="00020600040101010101" charset="-122"/>
              <a:sym typeface="+mn-ea"/>
            </a:endParaRPr>
          </a:p>
        </p:txBody>
      </p:sp>
      <p:sp>
        <p:nvSpPr>
          <p:cNvPr id="10" name="矩形 9"/>
          <p:cNvSpPr/>
          <p:nvPr>
            <p:custDataLst>
              <p:tags r:id="rId4"/>
            </p:custDataLst>
          </p:nvPr>
        </p:nvSpPr>
        <p:spPr>
          <a:xfrm>
            <a:off x="319378" y="1526650"/>
            <a:ext cx="11553245" cy="4858247"/>
          </a:xfrm>
          <a:prstGeom prst="rect">
            <a:avLst/>
          </a:prstGeom>
          <a:noFill/>
          <a:ln w="6350">
            <a:solidFill>
              <a:schemeClr val="accent1">
                <a:alpha val="2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6" name="矩形 5"/>
          <p:cNvSpPr/>
          <p:nvPr>
            <p:custDataLst>
              <p:tags r:id="rId5"/>
            </p:custDataLst>
          </p:nvPr>
        </p:nvSpPr>
        <p:spPr>
          <a:xfrm>
            <a:off x="319379" y="524787"/>
            <a:ext cx="11553244" cy="526373"/>
          </a:xfrm>
          <a:prstGeom prst="rect">
            <a:avLst/>
          </a:prstGeom>
        </p:spPr>
        <p:txBody>
          <a:bodyPr wrap="square" anchor="b">
            <a:normAutofit fontScale="90000"/>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SzPct val="100000"/>
              <a:buFontTx/>
              <a:buNone/>
            </a:pPr>
            <a:r>
              <a:rPr kumimoji="0" lang="zh-CN" sz="2800" b="1" i="0" u="none" kern="1200" cap="none" spc="120" normalizeH="0" noProof="0">
                <a:ln>
                  <a:noFill/>
                </a:ln>
                <a:solidFill>
                  <a:schemeClr val="lt1"/>
                </a:solidFill>
                <a:effectLst/>
                <a:uLnTx/>
                <a:uFillTx/>
                <a:latin typeface="汉仪金陵刻经 W" panose="00020600040101010101" charset="-122"/>
                <a:ea typeface="汉仪金陵刻经 W" panose="00020600040101010101" charset="-122"/>
              </a:rPr>
              <a:t>就业优待</a:t>
            </a:r>
            <a:endParaRPr kumimoji="0" lang="zh-CN" sz="2800" b="1" i="0" u="none" kern="1200" cap="none" spc="120" normalizeH="0" noProof="0">
              <a:ln>
                <a:noFill/>
              </a:ln>
              <a:solidFill>
                <a:schemeClr val="lt1"/>
              </a:solidFill>
              <a:effectLst/>
              <a:uLnTx/>
              <a:uFillTx/>
              <a:latin typeface="汉仪金陵刻经 W" panose="00020600040101010101" charset="-122"/>
              <a:ea typeface="汉仪金陵刻经 W" panose="00020600040101010101" charset="-122"/>
            </a:endParaRPr>
          </a:p>
        </p:txBody>
      </p:sp>
      <p:cxnSp>
        <p:nvCxnSpPr>
          <p:cNvPr id="12" name="直接连接符 11"/>
          <p:cNvCxnSpPr/>
          <p:nvPr>
            <p:custDataLst>
              <p:tags r:id="rId6"/>
            </p:custDataLst>
          </p:nvPr>
        </p:nvCxnSpPr>
        <p:spPr>
          <a:xfrm>
            <a:off x="6096000" y="1789043"/>
            <a:ext cx="0" cy="4293705"/>
          </a:xfrm>
          <a:prstGeom prst="line">
            <a:avLst/>
          </a:prstGeom>
          <a:ln w="6350" cmpd="sng">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7" name="矩形 6"/>
          <p:cNvSpPr/>
          <p:nvPr>
            <p:custDataLst>
              <p:tags r:id="rId7"/>
            </p:custDataLst>
          </p:nvPr>
        </p:nvSpPr>
        <p:spPr>
          <a:xfrm>
            <a:off x="840880" y="1789043"/>
            <a:ext cx="4950320" cy="1824913"/>
          </a:xfrm>
          <a:prstGeom prst="rect">
            <a:avLst/>
          </a:prstGeom>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285750" algn="l" defTabSz="914400" rtl="0" eaLnBrk="1" fontAlgn="auto" latinLnBrk="0" hangingPunct="1">
              <a:lnSpc>
                <a:spcPct val="120000"/>
              </a:lnSpc>
              <a:spcBef>
                <a:spcPts val="0"/>
              </a:spcBef>
              <a:spcAft>
                <a:spcPts val="800"/>
              </a:spcAft>
              <a:buClr>
                <a:srgbClr val="000000">
                  <a:lumMod val="75000"/>
                  <a:lumOff val="25000"/>
                </a:srgbClr>
              </a:buClr>
              <a:buSzPct val="90000"/>
              <a:buFont typeface="Wingdings" panose="05000000000000000000" pitchFamily="2" charset="2"/>
              <a:buNone/>
            </a:pPr>
            <a:r>
              <a:rPr kumimoji="0" lang="zh-CN" sz="1300" b="0" i="0" u="none" kern="1200" cap="none" spc="5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rPr>
              <a:t>选取军士：对符合军士选取条件的士兵，同等条件下具有全日制大专毕业以上学历的要优先选取。取得全日制大专以上学历的大学毕业生士兵，首次选取为军士确定军衔等级和工资起点标准时，其在普通高等学校按规定学制就读的年数视同服役时间（本科毕业生为中士第二年）。服现役满1年，可提前参加军士选改，按照就读年限高定军衔级别。</a:t>
            </a:r>
            <a:endParaRPr kumimoji="0" lang="zh-CN" sz="1300" b="0" i="0" u="none" kern="1200" cap="none" spc="5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endParaRPr>
          </a:p>
        </p:txBody>
      </p:sp>
      <p:sp>
        <p:nvSpPr>
          <p:cNvPr id="9" name="矩形 8"/>
          <p:cNvSpPr/>
          <p:nvPr>
            <p:custDataLst>
              <p:tags r:id="rId8"/>
            </p:custDataLst>
          </p:nvPr>
        </p:nvSpPr>
        <p:spPr>
          <a:xfrm>
            <a:off x="6617443" y="1789169"/>
            <a:ext cx="4950392" cy="1824787"/>
          </a:xfrm>
          <a:prstGeom prst="rect">
            <a:avLst/>
          </a:prstGeom>
          <a:ln>
            <a:noFill/>
          </a:ln>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285750" algn="l" defTabSz="914400" rtl="0" eaLnBrk="1" fontAlgn="auto" latinLnBrk="0" hangingPunct="1">
              <a:lnSpc>
                <a:spcPct val="120000"/>
              </a:lnSpc>
              <a:spcBef>
                <a:spcPts val="0"/>
              </a:spcBef>
              <a:spcAft>
                <a:spcPts val="800"/>
              </a:spcAft>
              <a:buClr>
                <a:srgbClr val="000000">
                  <a:lumMod val="75000"/>
                  <a:lumOff val="25000"/>
                </a:srgbClr>
              </a:buClr>
              <a:buSzPct val="90000"/>
              <a:buFont typeface="Wingdings" panose="05000000000000000000" pitchFamily="2" charset="2"/>
              <a:buNone/>
            </a:pPr>
            <a:r>
              <a:rPr kumimoji="0" lang="zh-CN" sz="1300" b="0" i="0" u="none" kern="1200" cap="none" spc="10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rPr>
              <a:t>士兵提干:参加全国普通高等学校招生统一考试，入伍前取得全日制本科以上学历、学士以上学位且经教育部认证的，均符合大学毕业生士兵提干学历条件。本科毕业的年龄不超过26岁，研究生毕业的年龄不超过29岁。</a:t>
            </a:r>
            <a:endParaRPr kumimoji="0" lang="zh-CN" sz="1300" b="0" i="0" u="none" kern="1200" cap="none" spc="10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endParaRPr>
          </a:p>
        </p:txBody>
      </p:sp>
      <p:sp>
        <p:nvSpPr>
          <p:cNvPr id="11" name="矩形 10"/>
          <p:cNvSpPr/>
          <p:nvPr>
            <p:custDataLst>
              <p:tags r:id="rId9"/>
            </p:custDataLst>
          </p:nvPr>
        </p:nvSpPr>
        <p:spPr>
          <a:xfrm>
            <a:off x="840844" y="4245044"/>
            <a:ext cx="4950392" cy="1824787"/>
          </a:xfrm>
          <a:prstGeom prst="rect">
            <a:avLst/>
          </a:prstGeom>
          <a:ln>
            <a:noFill/>
          </a:ln>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285750" algn="l" defTabSz="914400" rtl="0" eaLnBrk="1" fontAlgn="auto" latinLnBrk="0" hangingPunct="1">
              <a:lnSpc>
                <a:spcPct val="120000"/>
              </a:lnSpc>
              <a:spcBef>
                <a:spcPts val="0"/>
              </a:spcBef>
              <a:spcAft>
                <a:spcPts val="800"/>
              </a:spcAft>
              <a:buClr>
                <a:srgbClr val="000000">
                  <a:lumMod val="75000"/>
                  <a:lumOff val="25000"/>
                </a:srgbClr>
              </a:buClr>
              <a:buSzPct val="90000"/>
              <a:buFont typeface="Wingdings" panose="05000000000000000000" pitchFamily="2" charset="2"/>
              <a:buNone/>
            </a:pPr>
            <a:r>
              <a:rPr kumimoji="0" lang="zh-CN" sz="1300" b="0" i="0" u="none" kern="1200" cap="none" spc="11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rPr>
              <a:t>报考军校:普通高等学校在校生入伍后参加全军统一组织的军队院校招生考试，年龄放宽1岁，即截至当年1月1日不超过23周岁:义务兵考生必须服现役满1年，军士考生必须服现役满2年、不超过3年。</a:t>
            </a:r>
            <a:endParaRPr kumimoji="0" lang="zh-CN" sz="1300" b="0" i="0" u="none" kern="1200" cap="none" spc="11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endParaRPr>
          </a:p>
        </p:txBody>
      </p:sp>
      <p:cxnSp>
        <p:nvCxnSpPr>
          <p:cNvPr id="13" name="直接连接符 12"/>
          <p:cNvCxnSpPr/>
          <p:nvPr>
            <p:custDataLst>
              <p:tags r:id="rId10"/>
            </p:custDataLst>
          </p:nvPr>
        </p:nvCxnSpPr>
        <p:spPr>
          <a:xfrm>
            <a:off x="429757" y="3929500"/>
            <a:ext cx="11268260" cy="1"/>
          </a:xfrm>
          <a:prstGeom prst="line">
            <a:avLst/>
          </a:prstGeom>
          <a:ln w="6350" cmpd="sng">
            <a:solidFill>
              <a:schemeClr val="accent1">
                <a:lumMod val="75000"/>
              </a:schemeClr>
            </a:solidFill>
            <a:prstDash val="solid"/>
          </a:ln>
        </p:spPr>
        <p:style>
          <a:lnRef idx="1">
            <a:schemeClr val="accent1"/>
          </a:lnRef>
          <a:fillRef idx="0">
            <a:schemeClr val="accent1"/>
          </a:fillRef>
          <a:effectRef idx="0">
            <a:schemeClr val="accent1"/>
          </a:effectRef>
          <a:fontRef idx="minor">
            <a:schemeClr val="tx1"/>
          </a:fontRef>
        </p:style>
      </p:cxnSp>
      <p:sp>
        <p:nvSpPr>
          <p:cNvPr id="15" name="矩形 14"/>
          <p:cNvSpPr/>
          <p:nvPr>
            <p:custDataLst>
              <p:tags r:id="rId11"/>
            </p:custDataLst>
          </p:nvPr>
        </p:nvSpPr>
        <p:spPr>
          <a:xfrm>
            <a:off x="6617443" y="4245044"/>
            <a:ext cx="4950392" cy="1824787"/>
          </a:xfrm>
          <a:prstGeom prst="rect">
            <a:avLst/>
          </a:prstGeom>
          <a:ln>
            <a:noFill/>
          </a:ln>
        </p:spPr>
        <p:txBody>
          <a:bodyPr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285750" algn="l" defTabSz="914400" rtl="0" eaLnBrk="1" fontAlgn="auto" latinLnBrk="0" hangingPunct="1">
              <a:lnSpc>
                <a:spcPct val="120000"/>
              </a:lnSpc>
              <a:spcBef>
                <a:spcPts val="0"/>
              </a:spcBef>
              <a:spcAft>
                <a:spcPts val="800"/>
              </a:spcAft>
              <a:buClr>
                <a:srgbClr val="000000">
                  <a:lumMod val="75000"/>
                  <a:lumOff val="25000"/>
                </a:srgbClr>
              </a:buClr>
              <a:buSzPct val="90000"/>
              <a:buFont typeface="Wingdings" panose="05000000000000000000" pitchFamily="2" charset="2"/>
              <a:buNone/>
            </a:pPr>
            <a:r>
              <a:rPr kumimoji="0" lang="zh-CN" sz="1300" b="0" i="0" u="none" kern="1200" cap="none" spc="14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rPr>
              <a:t>保送入学:入伍前为普通高等学校全日制本科毕业目取得学位的，年龄放宽至26岁。研究生毕业生且取得相应学位的，年龄放宽至29岁。</a:t>
            </a:r>
            <a:endParaRPr kumimoji="0" lang="zh-CN" sz="1300" b="0" i="0" u="none" kern="1200" cap="none" spc="140" normalizeH="0" noProof="0">
              <a:ln>
                <a:noFill/>
              </a:ln>
              <a:solidFill>
                <a:schemeClr val="lt1"/>
              </a:solidFill>
              <a:effectLst/>
              <a:uLnTx/>
              <a:uFillTx/>
              <a:latin typeface="汉仪金陵刻经 W" panose="00020600040101010101" charset="-122"/>
              <a:ea typeface="汉仪金陵刻经 W" panose="00020600040101010101" charset="-122"/>
              <a:cs typeface="汉仪金陵刻经 W" panose="00020600040101010101" charset="-122"/>
            </a:endParaRPr>
          </a:p>
        </p:txBody>
      </p:sp>
    </p:spTree>
    <p:custDataLst>
      <p:tags r:id="rId12"/>
    </p:custData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7" name="图片 6"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6" name="图片 5"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48" name="任意多边形: 形状 47"/>
          <p:cNvSpPr/>
          <p:nvPr>
            <p:custDataLst>
              <p:tags r:id="rId7"/>
            </p:custDataLst>
          </p:nvPr>
        </p:nvSpPr>
        <p:spPr>
          <a:xfrm>
            <a:off x="7444523" y="35775"/>
            <a:ext cx="4589210" cy="6858054"/>
          </a:xfrm>
          <a:custGeom>
            <a:avLst/>
            <a:gdLst>
              <a:gd name="connsiteX0" fmla="*/ 1464212 w 4589210"/>
              <a:gd name="connsiteY0" fmla="*/ 0 h 6858054"/>
              <a:gd name="connsiteX1" fmla="*/ 4589210 w 4589210"/>
              <a:gd name="connsiteY1" fmla="*/ 0 h 6858054"/>
              <a:gd name="connsiteX2" fmla="*/ 4589210 w 4589210"/>
              <a:gd name="connsiteY2" fmla="*/ 6858054 h 6858054"/>
              <a:gd name="connsiteX3" fmla="*/ 1166918 w 4589210"/>
              <a:gd name="connsiteY3" fmla="*/ 6858054 h 6858054"/>
              <a:gd name="connsiteX4" fmla="*/ 1047952 w 4589210"/>
              <a:gd name="connsiteY4" fmla="*/ 6711254 h 6858054"/>
              <a:gd name="connsiteX5" fmla="*/ 0 w 4589210"/>
              <a:gd name="connsiteY5" fmla="*/ 3590980 h 6858054"/>
              <a:gd name="connsiteX6" fmla="*/ 1344148 w 4589210"/>
              <a:gd name="connsiteY6" fmla="*/ 122356 h 685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89210" h="6858054">
                <a:moveTo>
                  <a:pt x="1464212" y="0"/>
                </a:moveTo>
                <a:lnTo>
                  <a:pt x="4589210" y="0"/>
                </a:lnTo>
                <a:lnTo>
                  <a:pt x="4589210" y="6858054"/>
                </a:lnTo>
                <a:lnTo>
                  <a:pt x="1166918" y="6858054"/>
                </a:lnTo>
                <a:lnTo>
                  <a:pt x="1047952" y="6711254"/>
                </a:lnTo>
                <a:cubicBezTo>
                  <a:pt x="393275" y="5863316"/>
                  <a:pt x="0" y="4776240"/>
                  <a:pt x="0" y="3590980"/>
                </a:cubicBezTo>
                <a:cubicBezTo>
                  <a:pt x="0" y="2236398"/>
                  <a:pt x="513665" y="1010054"/>
                  <a:pt x="1344148" y="122356"/>
                </a:cubicBezTo>
                <a:close/>
              </a:path>
            </a:pathLst>
          </a:custGeom>
          <a:solidFill>
            <a:schemeClr val="accent1"/>
          </a:solidFill>
          <a:ln>
            <a:noFill/>
          </a:ln>
          <a:effectLst>
            <a:outerShdw blurRad="203200" dist="38100" dir="15000000" algn="r"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dirty="0">
              <a:solidFill>
                <a:schemeClr val="lt1"/>
              </a:solidFill>
              <a:latin typeface="汉仪金陵刻经 W" panose="00020600040101010101" charset="-122"/>
              <a:ea typeface="汉仪金陵刻经 W" panose="00020600040101010101" charset="-122"/>
            </a:endParaRPr>
          </a:p>
        </p:txBody>
      </p:sp>
      <p:pic>
        <p:nvPicPr>
          <p:cNvPr id="52" name="图片 51"/>
          <p:cNvPicPr>
            <a:picLocks noChangeAspect="1"/>
          </p:cNvPicPr>
          <p:nvPr>
            <p:custDataLst>
              <p:tags r:id="rId8"/>
            </p:custDataLst>
          </p:nvPr>
        </p:nvPicPr>
        <p:blipFill>
          <a:blip r:embed="rId9"/>
          <a:srcRect l="28250" r="28250"/>
          <a:stretch>
            <a:fillRect/>
          </a:stretch>
        </p:blipFill>
        <p:spPr>
          <a:xfrm>
            <a:off x="7558823" y="35747"/>
            <a:ext cx="4474910" cy="6858054"/>
          </a:xfrm>
          <a:custGeom>
            <a:avLst/>
            <a:gdLst>
              <a:gd name="connsiteX0" fmla="*/ 1427744 w 4474910"/>
              <a:gd name="connsiteY0" fmla="*/ 0 h 6858054"/>
              <a:gd name="connsiteX1" fmla="*/ 4474910 w 4474910"/>
              <a:gd name="connsiteY1" fmla="*/ 0 h 6858054"/>
              <a:gd name="connsiteX2" fmla="*/ 4474910 w 4474910"/>
              <a:gd name="connsiteY2" fmla="*/ 6858054 h 6858054"/>
              <a:gd name="connsiteX3" fmla="*/ 1137854 w 4474910"/>
              <a:gd name="connsiteY3" fmla="*/ 6858054 h 6858054"/>
              <a:gd name="connsiteX4" fmla="*/ 1021851 w 4474910"/>
              <a:gd name="connsiteY4" fmla="*/ 6711254 h 6858054"/>
              <a:gd name="connsiteX5" fmla="*/ 0 w 4474910"/>
              <a:gd name="connsiteY5" fmla="*/ 3590980 h 6858054"/>
              <a:gd name="connsiteX6" fmla="*/ 1310670 w 4474910"/>
              <a:gd name="connsiteY6" fmla="*/ 122356 h 6858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74910" h="6858054">
                <a:moveTo>
                  <a:pt x="1427744" y="0"/>
                </a:moveTo>
                <a:lnTo>
                  <a:pt x="4474910" y="0"/>
                </a:lnTo>
                <a:lnTo>
                  <a:pt x="4474910" y="6858054"/>
                </a:lnTo>
                <a:lnTo>
                  <a:pt x="1137854" y="6858054"/>
                </a:lnTo>
                <a:lnTo>
                  <a:pt x="1021851" y="6711254"/>
                </a:lnTo>
                <a:cubicBezTo>
                  <a:pt x="383480" y="5863316"/>
                  <a:pt x="0" y="4776240"/>
                  <a:pt x="0" y="3590980"/>
                </a:cubicBezTo>
                <a:cubicBezTo>
                  <a:pt x="0" y="2236398"/>
                  <a:pt x="500872" y="1010054"/>
                  <a:pt x="1310670" y="122356"/>
                </a:cubicBezTo>
                <a:close/>
              </a:path>
            </a:pathLst>
          </a:custGeom>
        </p:spPr>
      </p:pic>
      <p:sp>
        <p:nvSpPr>
          <p:cNvPr id="5" name="文本框 4"/>
          <p:cNvSpPr txBox="1"/>
          <p:nvPr>
            <p:custDataLst>
              <p:tags r:id="rId10"/>
            </p:custDataLst>
          </p:nvPr>
        </p:nvSpPr>
        <p:spPr>
          <a:xfrm>
            <a:off x="914400" y="634395"/>
            <a:ext cx="5353050" cy="703922"/>
          </a:xfrm>
          <a:prstGeom prst="rect">
            <a:avLst/>
          </a:prstGeom>
          <a:noFill/>
        </p:spPr>
        <p:txBody>
          <a:bodyPr wrap="square" lIns="63500" tIns="25400" rIns="63500" bIns="25400" rtlCol="0" anchor="b" anchorCtr="0">
            <a:normAutofit/>
          </a:bodyPr>
          <a:p>
            <a:pPr marL="0" indent="0" algn="l">
              <a:lnSpc>
                <a:spcPct val="110000"/>
              </a:lnSpc>
              <a:spcBef>
                <a:spcPts val="0"/>
              </a:spcBef>
              <a:spcAft>
                <a:spcPts val="0"/>
              </a:spcAft>
              <a:buSzPct val="100000"/>
              <a:buNone/>
            </a:pPr>
            <a:r>
              <a:rPr lang="zh-CN" sz="3800" b="1" spc="220">
                <a:solidFill>
                  <a:schemeClr val="lt1"/>
                </a:solidFill>
                <a:uFillTx/>
                <a:latin typeface="汉仪金陵刻经 W" panose="00020600040101010101" charset="-122"/>
                <a:ea typeface="汉仪金陵刻经 W" panose="00020600040101010101" charset="-122"/>
              </a:rPr>
              <a:t>就业优待</a:t>
            </a:r>
            <a:endParaRPr lang="zh-CN" sz="3800" b="1" spc="220">
              <a:solidFill>
                <a:schemeClr val="lt1"/>
              </a:solidFill>
              <a:uFillTx/>
              <a:latin typeface="汉仪金陵刻经 W" panose="00020600040101010101" charset="-122"/>
              <a:ea typeface="汉仪金陵刻经 W" panose="00020600040101010101" charset="-122"/>
            </a:endParaRPr>
          </a:p>
        </p:txBody>
      </p:sp>
      <p:sp>
        <p:nvSpPr>
          <p:cNvPr id="11" name="Title 6"/>
          <p:cNvSpPr txBox="1"/>
          <p:nvPr>
            <p:custDataLst>
              <p:tags r:id="rId11"/>
            </p:custDataLst>
          </p:nvPr>
        </p:nvSpPr>
        <p:spPr>
          <a:xfrm>
            <a:off x="914400" y="1631819"/>
            <a:ext cx="5353050" cy="4591787"/>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指令性安置：服役满12年的军士，退役后由政府指令性安置。</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逐月领取退役金：军士服役满16年后，可选择逐月领取退役金，实现时间自由。</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公务员招录：机关、企事业单位、社会团体在招收录用工作人员或聘用职工时，适当放宽退役军人的专业、年龄和学历等条件，军队服役经历视为基层工作经历，服役年限计算为工龄，同等条件下优先招录聘用退役军人。</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大学毕业生入伍前被机关、团体、事业单位录用或者国有企业工作的人员，退役后可以选择复职复工。 </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将全省退役大学生士兵招录公务员工作纳入公务员录用“四级联考”，全省至少安排500名指标，与大学生村官、“三支一扶”等服务基层项目统筹安排职位，重点向基层一线单位倾斜，职位设置指标由省级公务员主管部门根据各地区退役大学生士兵数量按比例分配下达。</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组织开展选调生工作时，注意选调有服役经历的优秀大学生。</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从反恐特战等退役军人中专项招录特警职业人民警察。乡镇补充干部、基层专职武装干部、军队文职人员配备时，注重从退役大学生士兵中招录；在军队服役5年（含）以上的高校毕业生士兵可以报考面向服役基层项目人员定向考录的职位。</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Tree>
    <p:custDataLst>
      <p:tags r:id="rId12"/>
    </p:custData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sp>
        <p:nvSpPr>
          <p:cNvPr id="6" name="矩形 5"/>
          <p:cNvSpPr/>
          <p:nvPr>
            <p:custDataLst>
              <p:tags r:id="rId3"/>
            </p:custDataLst>
          </p:nvPr>
        </p:nvSpPr>
        <p:spPr>
          <a:xfrm>
            <a:off x="0" y="0"/>
            <a:ext cx="12192000" cy="92583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latin typeface="汉仪金陵刻经 W" panose="00020600040101010101" charset="-122"/>
              <a:ea typeface="汉仪金陵刻经 W" panose="00020600040101010101" charset="-122"/>
              <a:sym typeface="+mn-ea"/>
            </a:endParaRPr>
          </a:p>
        </p:txBody>
      </p:sp>
      <p:sp>
        <p:nvSpPr>
          <p:cNvPr id="4" name="文本框 3"/>
          <p:cNvSpPr txBox="1"/>
          <p:nvPr>
            <p:custDataLst>
              <p:tags r:id="rId4"/>
            </p:custDataLst>
          </p:nvPr>
        </p:nvSpPr>
        <p:spPr>
          <a:xfrm>
            <a:off x="457200" y="152400"/>
            <a:ext cx="11277600" cy="609600"/>
          </a:xfrm>
          <a:prstGeom prst="rect">
            <a:avLst/>
          </a:prstGeom>
          <a:noFill/>
        </p:spPr>
        <p:txBody>
          <a:bodyPr wrap="square" lIns="63500" tIns="25400" rIns="63500" bIns="25400" rtlCol="0" anchor="ctr" anchorCtr="0">
            <a:normAutofit/>
          </a:bodyPr>
          <a:p>
            <a:pPr marL="0" indent="0" algn="l">
              <a:lnSpc>
                <a:spcPct val="100000"/>
              </a:lnSpc>
              <a:spcBef>
                <a:spcPts val="0"/>
              </a:spcBef>
              <a:spcAft>
                <a:spcPts val="0"/>
              </a:spcAft>
              <a:buSzPct val="100000"/>
              <a:buNone/>
            </a:pPr>
            <a:r>
              <a:rPr lang="zh-CN" sz="3200" b="1" spc="160">
                <a:solidFill>
                  <a:schemeClr val="lt1"/>
                </a:solidFill>
                <a:uFillTx/>
                <a:latin typeface="汉仪金陵刻经 W" panose="00020600040101010101" charset="-122"/>
                <a:ea typeface="汉仪金陵刻经 W" panose="00020600040101010101" charset="-122"/>
              </a:rPr>
              <a:t>就业优待</a:t>
            </a:r>
            <a:endParaRPr lang="zh-CN" sz="3200" b="1" spc="160">
              <a:solidFill>
                <a:schemeClr val="lt1"/>
              </a:solidFill>
              <a:uFillTx/>
              <a:latin typeface="汉仪金陵刻经 W" panose="00020600040101010101" charset="-122"/>
              <a:ea typeface="汉仪金陵刻经 W" panose="00020600040101010101" charset="-122"/>
            </a:endParaRPr>
          </a:p>
        </p:txBody>
      </p:sp>
      <p:sp>
        <p:nvSpPr>
          <p:cNvPr id="11" name="Title 6"/>
          <p:cNvSpPr txBox="1"/>
          <p:nvPr>
            <p:custDataLst>
              <p:tags r:id="rId5"/>
            </p:custDataLst>
          </p:nvPr>
        </p:nvSpPr>
        <p:spPr>
          <a:xfrm>
            <a:off x="1333500" y="1828815"/>
            <a:ext cx="9525000" cy="106680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sz="1500" spc="8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安排工作：退役士兵符合下列条件之一的,由人民政府安排工作：（1）军士服役满12年的；（2）服现役期间平时荣获二等功以上奖励或者战时荣获三等功以上奖励的；（3）因战致残被评定为5-8级残疾等级的；（4）烈士子女。</a:t>
            </a:r>
            <a:endParaRPr lang="zh-CN" sz="1500" spc="8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
        <p:nvSpPr>
          <p:cNvPr id="5" name="Title 6"/>
          <p:cNvSpPr txBox="1"/>
          <p:nvPr>
            <p:custDataLst>
              <p:tags r:id="rId6"/>
            </p:custDataLst>
          </p:nvPr>
        </p:nvSpPr>
        <p:spPr>
          <a:xfrm>
            <a:off x="1333500" y="3200426"/>
            <a:ext cx="9525000" cy="106680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sz="15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国有企业单位定向招聘：每年国有企业在新招聘职工时，拿出一定数量的岗位定向招聘全省退役大学生士兵，招聘数量不低于当年退役大学生士兵人数的15%。</a:t>
            </a:r>
            <a:endParaRPr lang="zh-CN" sz="15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
        <p:nvSpPr>
          <p:cNvPr id="7" name="Title 6"/>
          <p:cNvSpPr txBox="1"/>
          <p:nvPr>
            <p:custDataLst>
              <p:tags r:id="rId7"/>
            </p:custDataLst>
          </p:nvPr>
        </p:nvSpPr>
        <p:spPr>
          <a:xfrm>
            <a:off x="1333500" y="4572036"/>
            <a:ext cx="9525000" cy="179832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20000"/>
              </a:lnSpc>
              <a:spcBef>
                <a:spcPts val="0"/>
              </a:spcBef>
              <a:spcAft>
                <a:spcPts val="800"/>
              </a:spcAft>
              <a:buSzPct val="100000"/>
              <a:buFont typeface="Wingdings" panose="05000000000000000000" charset="0"/>
              <a:buNone/>
            </a:pPr>
            <a:r>
              <a:rPr lang="zh-CN" sz="1500" spc="7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事业单位招聘：具有本科学历学士学位退役大学生士兵参加粤东西北乡镇事业单位专项公开招聘的，可报考免笔试岗位，不受岗位职称、执业资格、工作年限、户籍等条件的限制，同等条件下优先聘用。</a:t>
            </a:r>
            <a:endParaRPr lang="zh-CN" sz="1500" spc="7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500" spc="7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促进优秀退役军人到中小学任教，在制定中小学教师招聘计划时，可以面向退役军人单列计划。</a:t>
            </a:r>
            <a:endParaRPr lang="zh-CN" sz="1500" spc="7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500" spc="7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湛江市每年提供公开招聘10%的事业编制管理岗位，不限专业，用于定向招聘非政策性安置退役大学毕业生士兵。</a:t>
            </a:r>
            <a:endParaRPr lang="zh-CN" sz="1500" spc="7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Tree>
    <p:custDataLst>
      <p:tags r:id="rId8"/>
    </p:custData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bject 105"/>
          <p:cNvSpPr txBox="1"/>
          <p:nvPr>
            <p:custDataLst>
              <p:tags r:id="rId1"/>
            </p:custDataLst>
          </p:nvPr>
        </p:nvSpPr>
        <p:spPr>
          <a:xfrm>
            <a:off x="1555429" y="3024342"/>
            <a:ext cx="999490" cy="657225"/>
          </a:xfrm>
          <a:prstGeom prst="rect">
            <a:avLst/>
          </a:prstGeom>
        </p:spPr>
        <p:txBody>
          <a:bodyPr vert="horz" wrap="square" bIns="36000" rtlCol="0" anchor="ctr" anchorCtr="0"/>
          <a:lstStyle>
            <a:defPPr>
              <a:defRPr lang="zh-CN"/>
            </a:defPPr>
            <a:lvl1pPr algn="r">
              <a:lnSpc>
                <a:spcPct val="92000"/>
              </a:lnSpc>
              <a:defRPr sz="4300">
                <a:solidFill>
                  <a:schemeClr val="tx1">
                    <a:lumMod val="85000"/>
                    <a:lumOff val="15000"/>
                  </a:schemeClr>
                </a:solidFill>
                <a:latin typeface="Arial" panose="020B0604020202020204" pitchFamily="34" charset="0"/>
                <a:ea typeface="微软雅黑" panose="020B0503020204020204" charset="-122"/>
                <a:cs typeface="Leelawadee UI" panose="020B0502040204020203" pitchFamily="34" charset="-34"/>
              </a:defRPr>
            </a:lvl1pPr>
          </a:lstStyle>
          <a:p>
            <a:r>
              <a:rPr lang="en-US" altLang="zh-CN" sz="4800" dirty="0">
                <a:solidFill>
                  <a:schemeClr val="lt1"/>
                </a:solidFill>
                <a:latin typeface="汉仪金陵刻经 W" panose="00020600040101010101" charset="-122"/>
                <a:ea typeface="汉仪金陵刻经 W" panose="00020600040101010101" charset="-122"/>
              </a:rPr>
              <a:t>01</a:t>
            </a:r>
            <a:endParaRPr lang="en-US" altLang="zh-CN" sz="4800" dirty="0">
              <a:solidFill>
                <a:schemeClr val="lt1"/>
              </a:solidFill>
              <a:latin typeface="汉仪金陵刻经 W" panose="00020600040101010101" charset="-122"/>
              <a:ea typeface="汉仪金陵刻经 W" panose="00020600040101010101" charset="-122"/>
            </a:endParaRPr>
          </a:p>
        </p:txBody>
      </p:sp>
      <p:sp>
        <p:nvSpPr>
          <p:cNvPr id="12" name="Object 106"/>
          <p:cNvSpPr txBox="1"/>
          <p:nvPr>
            <p:custDataLst>
              <p:tags r:id="rId2"/>
            </p:custDataLst>
          </p:nvPr>
        </p:nvSpPr>
        <p:spPr>
          <a:xfrm>
            <a:off x="2595559" y="3284692"/>
            <a:ext cx="2710180" cy="258445"/>
          </a:xfrm>
          <a:prstGeom prst="rect">
            <a:avLst/>
          </a:prstGeom>
        </p:spPr>
        <p:txBody>
          <a:bodyPr vert="horz" wrap="square" tIns="0" rtlCol="0" anchor="t" anchorCtr="0">
            <a:noAutofit/>
          </a:bodyPr>
          <a:lstStyle/>
          <a:p>
            <a:pPr algn="l">
              <a:lnSpc>
                <a:spcPct val="83000"/>
              </a:lnSpc>
            </a:pPr>
            <a:r>
              <a:rPr lang="zh-CN" altLang="en-US" sz="2000" dirty="0">
                <a:solidFill>
                  <a:srgbClr val="FFFFFF"/>
                </a:solidFill>
                <a:latin typeface="汉仪金陵刻经 W" panose="00020600040101010101" charset="-122"/>
                <a:ea typeface="汉仪金陵刻经 W" panose="00020600040101010101" charset="-122"/>
              </a:rPr>
              <a:t>法定义务</a:t>
            </a:r>
            <a:endParaRPr lang="zh-CN" altLang="en-US" sz="2000" dirty="0">
              <a:solidFill>
                <a:srgbClr val="FFFFFF"/>
              </a:solidFill>
              <a:latin typeface="汉仪金陵刻经 W" panose="00020600040101010101" charset="-122"/>
              <a:ea typeface="汉仪金陵刻经 W" panose="00020600040101010101" charset="-122"/>
            </a:endParaRPr>
          </a:p>
        </p:txBody>
      </p:sp>
      <p:sp>
        <p:nvSpPr>
          <p:cNvPr id="15" name="Object 105"/>
          <p:cNvSpPr txBox="1"/>
          <p:nvPr>
            <p:custDataLst>
              <p:tags r:id="rId3"/>
            </p:custDataLst>
          </p:nvPr>
        </p:nvSpPr>
        <p:spPr>
          <a:xfrm>
            <a:off x="6809419" y="3024342"/>
            <a:ext cx="999490" cy="657225"/>
          </a:xfrm>
          <a:prstGeom prst="rect">
            <a:avLst/>
          </a:prstGeom>
        </p:spPr>
        <p:txBody>
          <a:bodyPr vert="horz" wrap="square" bIns="36000" rtlCol="0" anchor="ctr" anchorCtr="0"/>
          <a:lstStyle>
            <a:defPPr>
              <a:defRPr lang="zh-CN"/>
            </a:defPPr>
            <a:lvl1pPr algn="r">
              <a:lnSpc>
                <a:spcPct val="92000"/>
              </a:lnSpc>
              <a:defRPr sz="4300">
                <a:solidFill>
                  <a:schemeClr val="tx1">
                    <a:lumMod val="85000"/>
                    <a:lumOff val="15000"/>
                  </a:schemeClr>
                </a:solidFill>
                <a:latin typeface="Arial" panose="020B0604020202020204" pitchFamily="34" charset="0"/>
                <a:ea typeface="微软雅黑" panose="020B0503020204020204" charset="-122"/>
                <a:cs typeface="Leelawadee UI" panose="020B0502040204020203" pitchFamily="34" charset="-34"/>
              </a:defRPr>
            </a:lvl1pPr>
          </a:lstStyle>
          <a:p>
            <a:r>
              <a:rPr lang="en-US" altLang="zh-CN" sz="4800" dirty="0">
                <a:solidFill>
                  <a:schemeClr val="lt1"/>
                </a:solidFill>
                <a:latin typeface="汉仪金陵刻经 W" panose="00020600040101010101" charset="-122"/>
                <a:ea typeface="汉仪金陵刻经 W" panose="00020600040101010101" charset="-122"/>
              </a:rPr>
              <a:t>02</a:t>
            </a:r>
            <a:endParaRPr lang="en-US" altLang="zh-CN" sz="4800" dirty="0">
              <a:solidFill>
                <a:schemeClr val="lt1"/>
              </a:solidFill>
              <a:latin typeface="汉仪金陵刻经 W" panose="00020600040101010101" charset="-122"/>
              <a:ea typeface="汉仪金陵刻经 W" panose="00020600040101010101" charset="-122"/>
            </a:endParaRPr>
          </a:p>
        </p:txBody>
      </p:sp>
      <p:sp>
        <p:nvSpPr>
          <p:cNvPr id="10" name="Object 106"/>
          <p:cNvSpPr txBox="1"/>
          <p:nvPr>
            <p:custDataLst>
              <p:tags r:id="rId4"/>
            </p:custDataLst>
          </p:nvPr>
        </p:nvSpPr>
        <p:spPr>
          <a:xfrm>
            <a:off x="7896539" y="3212937"/>
            <a:ext cx="2710180" cy="258445"/>
          </a:xfrm>
          <a:prstGeom prst="rect">
            <a:avLst/>
          </a:prstGeom>
        </p:spPr>
        <p:txBody>
          <a:bodyPr vert="horz" wrap="square" tIns="0" rtlCol="0" anchor="t" anchorCtr="0">
            <a:noAutofit/>
          </a:bodyPr>
          <a:lstStyle/>
          <a:p>
            <a:pPr algn="l">
              <a:lnSpc>
                <a:spcPct val="83000"/>
              </a:lnSpc>
            </a:pPr>
            <a:r>
              <a:rPr lang="zh-CN" altLang="en-US" sz="2000" dirty="0">
                <a:solidFill>
                  <a:srgbClr val="FFFFFF"/>
                </a:solidFill>
                <a:latin typeface="汉仪金陵刻经 W" panose="00020600040101010101" charset="-122"/>
                <a:ea typeface="汉仪金陵刻经 W" panose="00020600040101010101" charset="-122"/>
              </a:rPr>
              <a:t>基本条件</a:t>
            </a:r>
            <a:endParaRPr lang="zh-CN" altLang="en-US" sz="2000" dirty="0">
              <a:solidFill>
                <a:srgbClr val="FFFFFF"/>
              </a:solidFill>
              <a:latin typeface="汉仪金陵刻经 W" panose="00020600040101010101" charset="-122"/>
              <a:ea typeface="汉仪金陵刻经 W" panose="00020600040101010101" charset="-122"/>
            </a:endParaRPr>
          </a:p>
        </p:txBody>
      </p:sp>
      <p:sp>
        <p:nvSpPr>
          <p:cNvPr id="37" name="Object 105"/>
          <p:cNvSpPr txBox="1"/>
          <p:nvPr>
            <p:custDataLst>
              <p:tags r:id="rId5"/>
            </p:custDataLst>
          </p:nvPr>
        </p:nvSpPr>
        <p:spPr>
          <a:xfrm>
            <a:off x="1555429" y="4246717"/>
            <a:ext cx="999490" cy="657225"/>
          </a:xfrm>
          <a:prstGeom prst="rect">
            <a:avLst/>
          </a:prstGeom>
        </p:spPr>
        <p:txBody>
          <a:bodyPr vert="horz" wrap="square" bIns="36000" rtlCol="0" anchor="ctr" anchorCtr="0"/>
          <a:lstStyle>
            <a:defPPr>
              <a:defRPr lang="zh-CN"/>
            </a:defPPr>
            <a:lvl1pPr algn="r">
              <a:lnSpc>
                <a:spcPct val="92000"/>
              </a:lnSpc>
              <a:defRPr sz="4300">
                <a:solidFill>
                  <a:schemeClr val="tx1">
                    <a:lumMod val="85000"/>
                    <a:lumOff val="15000"/>
                  </a:schemeClr>
                </a:solidFill>
                <a:latin typeface="Arial" panose="020B0604020202020204" pitchFamily="34" charset="0"/>
                <a:ea typeface="微软雅黑" panose="020B0503020204020204" charset="-122"/>
                <a:cs typeface="Leelawadee UI" panose="020B0502040204020203" pitchFamily="34" charset="-34"/>
              </a:defRPr>
            </a:lvl1pPr>
          </a:lstStyle>
          <a:p>
            <a:r>
              <a:rPr lang="en-US" altLang="zh-CN" sz="4800" dirty="0">
                <a:solidFill>
                  <a:schemeClr val="lt1"/>
                </a:solidFill>
                <a:latin typeface="汉仪金陵刻经 W" panose="00020600040101010101" charset="-122"/>
                <a:ea typeface="汉仪金陵刻经 W" panose="00020600040101010101" charset="-122"/>
              </a:rPr>
              <a:t>03</a:t>
            </a:r>
            <a:endParaRPr lang="en-US" altLang="zh-CN" sz="4800" dirty="0">
              <a:solidFill>
                <a:schemeClr val="lt1"/>
              </a:solidFill>
              <a:latin typeface="汉仪金陵刻经 W" panose="00020600040101010101" charset="-122"/>
              <a:ea typeface="汉仪金陵刻经 W" panose="00020600040101010101" charset="-122"/>
            </a:endParaRPr>
          </a:p>
        </p:txBody>
      </p:sp>
      <p:sp>
        <p:nvSpPr>
          <p:cNvPr id="38" name="Object 106"/>
          <p:cNvSpPr txBox="1"/>
          <p:nvPr>
            <p:custDataLst>
              <p:tags r:id="rId6"/>
            </p:custDataLst>
          </p:nvPr>
        </p:nvSpPr>
        <p:spPr>
          <a:xfrm>
            <a:off x="2496499" y="4437217"/>
            <a:ext cx="2710180" cy="258445"/>
          </a:xfrm>
          <a:prstGeom prst="rect">
            <a:avLst/>
          </a:prstGeom>
        </p:spPr>
        <p:txBody>
          <a:bodyPr vert="horz" wrap="square" tIns="0" rtlCol="0" anchor="t" anchorCtr="0">
            <a:noAutofit/>
          </a:bodyPr>
          <a:lstStyle/>
          <a:p>
            <a:pPr algn="l">
              <a:lnSpc>
                <a:spcPct val="83000"/>
              </a:lnSpc>
            </a:pPr>
            <a:r>
              <a:rPr lang="zh-CN" altLang="en-US" sz="2000" dirty="0">
                <a:solidFill>
                  <a:srgbClr val="FFFFFF"/>
                </a:solidFill>
                <a:latin typeface="汉仪金陵刻经 W" panose="00020600040101010101" charset="-122"/>
                <a:ea typeface="汉仪金陵刻经 W" panose="00020600040101010101" charset="-122"/>
              </a:rPr>
              <a:t>应征指南</a:t>
            </a:r>
            <a:endParaRPr lang="zh-CN" altLang="en-US" sz="2000" dirty="0">
              <a:solidFill>
                <a:srgbClr val="FFFFFF"/>
              </a:solidFill>
              <a:latin typeface="汉仪金陵刻经 W" panose="00020600040101010101" charset="-122"/>
              <a:ea typeface="汉仪金陵刻经 W" panose="00020600040101010101" charset="-122"/>
            </a:endParaRPr>
          </a:p>
        </p:txBody>
      </p:sp>
      <p:sp>
        <p:nvSpPr>
          <p:cNvPr id="40" name="Object 105"/>
          <p:cNvSpPr txBox="1"/>
          <p:nvPr>
            <p:custDataLst>
              <p:tags r:id="rId7"/>
            </p:custDataLst>
          </p:nvPr>
        </p:nvSpPr>
        <p:spPr>
          <a:xfrm>
            <a:off x="6809419" y="4244177"/>
            <a:ext cx="999490" cy="657225"/>
          </a:xfrm>
          <a:prstGeom prst="rect">
            <a:avLst/>
          </a:prstGeom>
        </p:spPr>
        <p:txBody>
          <a:bodyPr vert="horz" wrap="square" bIns="36000" rtlCol="0" anchor="ctr" anchorCtr="0"/>
          <a:lstStyle>
            <a:defPPr>
              <a:defRPr lang="zh-CN"/>
            </a:defPPr>
            <a:lvl1pPr algn="r">
              <a:lnSpc>
                <a:spcPct val="92000"/>
              </a:lnSpc>
              <a:defRPr sz="4300">
                <a:solidFill>
                  <a:schemeClr val="tx1">
                    <a:lumMod val="85000"/>
                    <a:lumOff val="15000"/>
                  </a:schemeClr>
                </a:solidFill>
                <a:latin typeface="Arial" panose="020B0604020202020204" pitchFamily="34" charset="0"/>
                <a:ea typeface="微软雅黑" panose="020B0503020204020204" charset="-122"/>
                <a:cs typeface="Leelawadee UI" panose="020B0502040204020203" pitchFamily="34" charset="-34"/>
              </a:defRPr>
            </a:lvl1pPr>
          </a:lstStyle>
          <a:p>
            <a:r>
              <a:rPr lang="en-US" altLang="zh-CN" sz="4800" dirty="0">
                <a:solidFill>
                  <a:schemeClr val="lt1"/>
                </a:solidFill>
                <a:latin typeface="汉仪金陵刻经 W" panose="00020600040101010101" charset="-122"/>
                <a:ea typeface="汉仪金陵刻经 W" panose="00020600040101010101" charset="-122"/>
              </a:rPr>
              <a:t>04</a:t>
            </a:r>
            <a:endParaRPr lang="en-US" altLang="zh-CN" sz="4800" dirty="0">
              <a:solidFill>
                <a:schemeClr val="lt1"/>
              </a:solidFill>
              <a:latin typeface="汉仪金陵刻经 W" panose="00020600040101010101" charset="-122"/>
              <a:ea typeface="汉仪金陵刻经 W" panose="00020600040101010101" charset="-122"/>
            </a:endParaRPr>
          </a:p>
        </p:txBody>
      </p:sp>
      <p:sp>
        <p:nvSpPr>
          <p:cNvPr id="41" name="Object 106"/>
          <p:cNvSpPr txBox="1"/>
          <p:nvPr>
            <p:custDataLst>
              <p:tags r:id="rId8"/>
            </p:custDataLst>
          </p:nvPr>
        </p:nvSpPr>
        <p:spPr>
          <a:xfrm>
            <a:off x="7824784" y="4437217"/>
            <a:ext cx="2710180" cy="258445"/>
          </a:xfrm>
          <a:prstGeom prst="rect">
            <a:avLst/>
          </a:prstGeom>
        </p:spPr>
        <p:txBody>
          <a:bodyPr vert="horz" wrap="square" tIns="0" rtlCol="0" anchor="t" anchorCtr="0">
            <a:noAutofit/>
          </a:bodyPr>
          <a:lstStyle/>
          <a:p>
            <a:pPr algn="l">
              <a:lnSpc>
                <a:spcPct val="83000"/>
              </a:lnSpc>
            </a:pPr>
            <a:r>
              <a:rPr lang="zh-CN" altLang="en-US" sz="2000" dirty="0">
                <a:solidFill>
                  <a:srgbClr val="FFFFFF"/>
                </a:solidFill>
                <a:latin typeface="汉仪金陵刻经 W" panose="00020600040101010101" charset="-122"/>
                <a:ea typeface="汉仪金陵刻经 W" panose="00020600040101010101" charset="-122"/>
              </a:rPr>
              <a:t>优惠政策</a:t>
            </a:r>
            <a:endParaRPr lang="zh-CN" altLang="en-US" sz="2000" dirty="0">
              <a:solidFill>
                <a:srgbClr val="FFFFFF"/>
              </a:solidFill>
              <a:latin typeface="汉仪金陵刻经 W" panose="00020600040101010101" charset="-122"/>
              <a:ea typeface="汉仪金陵刻经 W" panose="00020600040101010101" charset="-122"/>
            </a:endParaRPr>
          </a:p>
        </p:txBody>
      </p:sp>
      <p:sp>
        <p:nvSpPr>
          <p:cNvPr id="43" name="Object 1017"/>
          <p:cNvSpPr txBox="1"/>
          <p:nvPr>
            <p:custDataLst>
              <p:tags r:id="rId9"/>
            </p:custDataLst>
          </p:nvPr>
        </p:nvSpPr>
        <p:spPr>
          <a:xfrm>
            <a:off x="1765614" y="1949287"/>
            <a:ext cx="1380490" cy="914400"/>
          </a:xfrm>
          <a:prstGeom prst="rect">
            <a:avLst/>
          </a:prstGeom>
        </p:spPr>
        <p:txBody>
          <a:bodyPr vert="horz" wrap="square" lIns="0" rtlCol="0" anchor="t" anchorCtr="0">
            <a:normAutofit/>
          </a:bodyPr>
          <a:lstStyle/>
          <a:p>
            <a:pPr algn="ctr">
              <a:lnSpc>
                <a:spcPct val="100000"/>
              </a:lnSpc>
            </a:pPr>
            <a:r>
              <a:rPr lang="zh-CN" altLang="en-US" sz="4400" spc="505" dirty="0">
                <a:solidFill>
                  <a:schemeClr val="lt1"/>
                </a:solidFill>
                <a:latin typeface="汉仪金陵刻经 W" panose="00020600040101010101" charset="-122"/>
                <a:ea typeface="汉仪金陵刻经 W" panose="00020600040101010101" charset="-122"/>
              </a:rPr>
              <a:t>目录</a:t>
            </a:r>
            <a:endParaRPr lang="zh-CN" altLang="en-US" sz="4400" spc="505" dirty="0">
              <a:solidFill>
                <a:schemeClr val="lt1"/>
              </a:solidFill>
              <a:latin typeface="汉仪金陵刻经 W" panose="00020600040101010101" charset="-122"/>
              <a:ea typeface="汉仪金陵刻经 W" panose="00020600040101010101" charset="-122"/>
            </a:endParaRPr>
          </a:p>
        </p:txBody>
      </p:sp>
      <p:sp>
        <p:nvSpPr>
          <p:cNvPr id="44" name="Object 1017"/>
          <p:cNvSpPr txBox="1"/>
          <p:nvPr>
            <p:custDataLst>
              <p:tags r:id="rId10"/>
            </p:custDataLst>
          </p:nvPr>
        </p:nvSpPr>
        <p:spPr>
          <a:xfrm>
            <a:off x="3160074" y="2019772"/>
            <a:ext cx="3730625" cy="914400"/>
          </a:xfrm>
          <a:prstGeom prst="rect">
            <a:avLst/>
          </a:prstGeom>
        </p:spPr>
        <p:txBody>
          <a:bodyPr vert="horz" wrap="square" lIns="0" rtlCol="0" anchor="t" anchorCtr="0">
            <a:normAutofit/>
          </a:bodyPr>
          <a:lstStyle>
            <a:defPPr>
              <a:defRPr lang="zh-CN"/>
            </a:defPPr>
            <a:lvl1pPr>
              <a:lnSpc>
                <a:spcPct val="100000"/>
              </a:lnSpc>
              <a:defRPr sz="4400" spc="505">
                <a:solidFill>
                  <a:schemeClr val="tx1">
                    <a:lumMod val="85000"/>
                    <a:lumOff val="15000"/>
                  </a:schemeClr>
                </a:solidFill>
                <a:latin typeface="微软雅黑" panose="020B0503020204020204" charset="-122"/>
                <a:ea typeface="微软雅黑" panose="020B0503020204020204" charset="-122"/>
              </a:defRPr>
            </a:lvl1pPr>
          </a:lstStyle>
          <a:p>
            <a:r>
              <a:rPr lang="en-US" altLang="zh-CN" dirty="0">
                <a:solidFill>
                  <a:schemeClr val="lt1"/>
                </a:solidFill>
                <a:latin typeface="汉仪金陵刻经 W" panose="00020600040101010101" charset="-122"/>
                <a:ea typeface="汉仪金陵刻经 W" panose="00020600040101010101" charset="-122"/>
              </a:rPr>
              <a:t>CONTENTS</a:t>
            </a:r>
            <a:endParaRPr lang="en-US" altLang="zh-CN" dirty="0">
              <a:solidFill>
                <a:schemeClr val="lt1"/>
              </a:solidFill>
              <a:latin typeface="汉仪金陵刻经 W" panose="00020600040101010101" charset="-122"/>
              <a:ea typeface="汉仪金陵刻经 W" panose="00020600040101010101" charset="-122"/>
            </a:endParaRPr>
          </a:p>
        </p:txBody>
      </p:sp>
    </p:spTree>
    <p:custDataLst>
      <p:tags r:id="rId11"/>
    </p:custData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17" name="图片 16"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16" name="图片 15"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15" name="图片 14"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10" name="文本框 9"/>
          <p:cNvSpPr txBox="1"/>
          <p:nvPr>
            <p:custDataLst>
              <p:tags r:id="rId7"/>
            </p:custDataLst>
          </p:nvPr>
        </p:nvSpPr>
        <p:spPr>
          <a:xfrm>
            <a:off x="609559" y="609578"/>
            <a:ext cx="5181638" cy="762000"/>
          </a:xfrm>
          <a:prstGeom prst="rect">
            <a:avLst/>
          </a:prstGeom>
          <a:noFill/>
        </p:spPr>
        <p:txBody>
          <a:bodyPr wrap="square" lIns="63500" tIns="25400" rIns="63500" bIns="25400" rtlCol="0" anchor="b" anchorCtr="0">
            <a:normAutofit/>
          </a:bodyPr>
          <a:p>
            <a:pPr marL="0" indent="0" algn="l">
              <a:lnSpc>
                <a:spcPct val="110000"/>
              </a:lnSpc>
              <a:spcBef>
                <a:spcPts val="0"/>
              </a:spcBef>
              <a:spcAft>
                <a:spcPts val="0"/>
              </a:spcAft>
              <a:buSzPct val="100000"/>
              <a:buNone/>
            </a:pPr>
            <a:r>
              <a:rPr lang="zh-CN" sz="4000" b="1" spc="240">
                <a:solidFill>
                  <a:schemeClr val="lt1"/>
                </a:solidFill>
                <a:uFillTx/>
                <a:latin typeface="汉仪金陵刻经 W" panose="00020600040101010101" charset="-122"/>
                <a:ea typeface="汉仪金陵刻经 W" panose="00020600040101010101" charset="-122"/>
              </a:rPr>
              <a:t>就业优待</a:t>
            </a:r>
            <a:endParaRPr lang="zh-CN" sz="4000" b="1" spc="240">
              <a:solidFill>
                <a:schemeClr val="lt1"/>
              </a:solidFill>
              <a:uFillTx/>
              <a:latin typeface="汉仪金陵刻经 W" panose="00020600040101010101" charset="-122"/>
              <a:ea typeface="汉仪金陵刻经 W" panose="00020600040101010101" charset="-122"/>
            </a:endParaRPr>
          </a:p>
        </p:txBody>
      </p:sp>
      <p:sp>
        <p:nvSpPr>
          <p:cNvPr id="12" name="Title 6"/>
          <p:cNvSpPr txBox="1"/>
          <p:nvPr>
            <p:custDataLst>
              <p:tags r:id="rId8"/>
            </p:custDataLst>
          </p:nvPr>
        </p:nvSpPr>
        <p:spPr>
          <a:xfrm>
            <a:off x="609559" y="1523985"/>
            <a:ext cx="5181638" cy="1432560"/>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sz="13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创业指导：依托专业培训机构和大学科技园、众创空间、网络平台等，对有创业意愿的退役军人开展创业意识教育、创业项目指导、企业经营管理培训等工作，增强创业信心和创业能力，按规定享受创业培训补贴。符合条件的退役军人参加初创企业经营者素质提升培训班，按规定给予10000元资助。</a:t>
            </a:r>
            <a:endParaRPr lang="zh-CN" sz="13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pic>
        <p:nvPicPr>
          <p:cNvPr id="13" name="图片 12"/>
          <p:cNvPicPr>
            <a:picLocks noChangeAspect="1"/>
          </p:cNvPicPr>
          <p:nvPr>
            <p:custDataLst>
              <p:tags r:id="rId9"/>
            </p:custDataLst>
          </p:nvPr>
        </p:nvPicPr>
        <p:blipFill rotWithShape="1">
          <a:blip r:embed="rId10"/>
          <a:srcRect/>
          <a:stretch>
            <a:fillRect/>
          </a:stretch>
        </p:blipFill>
        <p:spPr>
          <a:xfrm>
            <a:off x="609600" y="3261356"/>
            <a:ext cx="5181600" cy="2907030"/>
          </a:xfrm>
          <a:prstGeom prst="roundRect">
            <a:avLst>
              <a:gd name="adj" fmla="val 8890"/>
            </a:avLst>
          </a:prstGeom>
          <a:effectLst>
            <a:outerShdw blurRad="279400" dist="88900" dir="2700000" algn="tl" rotWithShape="0">
              <a:srgbClr val="000000">
                <a:alpha val="10000"/>
              </a:srgbClr>
            </a:outerShdw>
          </a:effectLst>
        </p:spPr>
      </p:pic>
      <p:sp>
        <p:nvSpPr>
          <p:cNvPr id="14" name="Title 6"/>
          <p:cNvSpPr txBox="1"/>
          <p:nvPr>
            <p:custDataLst>
              <p:tags r:id="rId11"/>
            </p:custDataLst>
          </p:nvPr>
        </p:nvSpPr>
        <p:spPr>
          <a:xfrm>
            <a:off x="6096003" y="609581"/>
            <a:ext cx="5486438" cy="5638838"/>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285750" algn="l" fontAlgn="ctr">
              <a:lnSpc>
                <a:spcPct val="120000"/>
              </a:lnSpc>
              <a:spcBef>
                <a:spcPts val="0"/>
              </a:spcBef>
              <a:spcAft>
                <a:spcPts val="800"/>
              </a:spcAft>
              <a:buSzPct val="100000"/>
              <a:buFont typeface="Wingdings" panose="05000000000000000000" charset="0"/>
              <a:buNone/>
            </a:pPr>
            <a:r>
              <a:rPr lang="zh-CN" sz="13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创业扶持：符合条件的退役军人创业可申请最高30万元、最长3年的创业担保贷款及贴息；合伙经营或创办企业的可按每人最高30万元、贷款总额最高300万元实行“捆绑性”贷款。将退役军人贡献与融资征信挂钩，鼓励和支持银行保险机构探索推出“军功贷”等金融产品扶持创业，提供利率、免担保等优惠和便捷服务。将退役军人创办中小企业列为中小企业融资平台重点服务对象，优先给予增信等融资扶持。</a:t>
            </a:r>
            <a:endParaRPr lang="zh-CN" sz="13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3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鼓励政府投资或社会共建的创业孵化载体设立退役军人专区，支持有条件的地区建设退役军人创业孵化基地（创业园区）。省重点培育5个左右退役军人创业孵化示范基地，由省财政给予一次性奖补。对入驻各级政府和有关部门主办的创业孵化基地（创业园区）的退役军人初创企业，按照第一年不低于80%、第二年不低于50%、第三年不低于20%的比例减免租金。退役军人创办企业可申请租金补贴，珠三角地区每年最高6000元，其他地区每年最高4000元，最长3年。</a:t>
            </a:r>
            <a:endParaRPr lang="zh-CN" sz="13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3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鼓励和支持退役军人积极参与粤港澳大湾区职业技能大赛、广东“众创杯”创业创新大赛、“创青春”广东青年创新创业大赛等创业创新活动。鼓励退役军人优秀创业项目申报省级优秀创业项目资助，评审通过的给予5—20万元资助。广东创新创业基金对退役军人创新创业项目予以重点支持，鼓励支持社会资本设立退役军人创业基金。</a:t>
            </a:r>
            <a:endParaRPr lang="zh-CN" sz="13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Tree>
    <p:custDataLst>
      <p:tags r:id="rId12"/>
    </p:custData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5" name="图片 4"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3" name="图片 2"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2" name="图片 1"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4" name="文本框 3"/>
          <p:cNvSpPr txBox="1"/>
          <p:nvPr>
            <p:custDataLst>
              <p:tags r:id="rId7"/>
            </p:custDataLst>
          </p:nvPr>
        </p:nvSpPr>
        <p:spPr>
          <a:xfrm>
            <a:off x="609562" y="609578"/>
            <a:ext cx="10972876" cy="685800"/>
          </a:xfrm>
          <a:prstGeom prst="rect">
            <a:avLst/>
          </a:prstGeom>
          <a:noFill/>
        </p:spPr>
        <p:txBody>
          <a:bodyPr wrap="square" lIns="63500" tIns="25400" rIns="63500" bIns="25400" rtlCol="0" anchor="t" anchorCtr="0">
            <a:normAutofit/>
          </a:bodyPr>
          <a:p>
            <a:pPr marL="0" indent="0" algn="ctr">
              <a:lnSpc>
                <a:spcPct val="100000"/>
              </a:lnSpc>
              <a:spcBef>
                <a:spcPts val="0"/>
              </a:spcBef>
              <a:spcAft>
                <a:spcPts val="0"/>
              </a:spcAft>
              <a:buSzPct val="100000"/>
              <a:buNone/>
            </a:pPr>
            <a:r>
              <a:rPr lang="zh-CN" sz="3600" spc="40">
                <a:ln w="3175">
                  <a:noFill/>
                  <a:prstDash val="dash"/>
                </a:ln>
                <a:solidFill>
                  <a:schemeClr val="lt1"/>
                </a:solidFill>
                <a:uFillTx/>
                <a:latin typeface="汉仪金陵刻经 W" panose="00020600040101010101" charset="-122"/>
                <a:ea typeface="汉仪金陵刻经 W" panose="00020600040101010101" charset="-122"/>
                <a:cs typeface="微软雅黑" panose="020B0503020204020204" charset="-122"/>
                <a:sym typeface="+mn-ea"/>
              </a:rPr>
              <a:t>税收减免</a:t>
            </a:r>
            <a:endParaRPr lang="zh-CN" sz="3600" b="1" spc="40">
              <a:ln w="3175">
                <a:noFill/>
                <a:prstDash val="dash"/>
              </a:ln>
              <a:solidFill>
                <a:schemeClr val="lt1"/>
              </a:solidFill>
              <a:uFillTx/>
              <a:latin typeface="汉仪金陵刻经 W" panose="00020600040101010101" charset="-122"/>
              <a:ea typeface="汉仪金陵刻经 W" panose="00020600040101010101" charset="-122"/>
              <a:cs typeface="微软雅黑" panose="020B0503020204020204" charset="-122"/>
              <a:sym typeface="+mn-ea"/>
            </a:endParaRPr>
          </a:p>
        </p:txBody>
      </p:sp>
      <p:pic>
        <p:nvPicPr>
          <p:cNvPr id="6" name="图片 5"/>
          <p:cNvPicPr>
            <a:picLocks noChangeAspect="1"/>
          </p:cNvPicPr>
          <p:nvPr>
            <p:custDataLst>
              <p:tags r:id="rId8"/>
            </p:custDataLst>
          </p:nvPr>
        </p:nvPicPr>
        <p:blipFill rotWithShape="1">
          <a:blip r:embed="rId9"/>
          <a:srcRect t="31712" b="31712"/>
          <a:stretch>
            <a:fillRect/>
          </a:stretch>
        </p:blipFill>
        <p:spPr>
          <a:xfrm>
            <a:off x="609562" y="1523985"/>
            <a:ext cx="10972876" cy="2287715"/>
          </a:xfrm>
          <a:custGeom>
            <a:avLst/>
            <a:gdLst/>
            <a:ahLst/>
            <a:cxnLst>
              <a:cxn ang="3">
                <a:pos x="hc" y="t"/>
              </a:cxn>
              <a:cxn ang="cd2">
                <a:pos x="l" y="vc"/>
              </a:cxn>
              <a:cxn ang="cd4">
                <a:pos x="hc" y="b"/>
              </a:cxn>
              <a:cxn ang="0">
                <a:pos x="r" y="vc"/>
              </a:cxn>
            </a:cxnLst>
            <a:rect l="l" t="t" r="r" b="b"/>
            <a:pathLst>
              <a:path w="17280" h="4320">
                <a:moveTo>
                  <a:pt x="0" y="0"/>
                </a:moveTo>
                <a:lnTo>
                  <a:pt x="17280" y="0"/>
                </a:lnTo>
                <a:lnTo>
                  <a:pt x="17280" y="4320"/>
                </a:lnTo>
                <a:lnTo>
                  <a:pt x="0" y="4320"/>
                </a:lnTo>
                <a:lnTo>
                  <a:pt x="0" y="0"/>
                </a:lnTo>
                <a:close/>
              </a:path>
            </a:pathLst>
          </a:custGeom>
        </p:spPr>
      </p:pic>
      <p:sp>
        <p:nvSpPr>
          <p:cNvPr id="11" name="Title 6"/>
          <p:cNvSpPr txBox="1"/>
          <p:nvPr>
            <p:custDataLst>
              <p:tags r:id="rId10"/>
            </p:custDataLst>
          </p:nvPr>
        </p:nvSpPr>
        <p:spPr>
          <a:xfrm>
            <a:off x="609567" y="4116511"/>
            <a:ext cx="4038625" cy="2131911"/>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自主就业退役士兵从事个体经营的，自办理个体工商户登记当月起，在3年（36个月，下同）内按每户每年24000元为限额，依次扣减其当年实际应缴纳的增值税、城市维护建设税、教育费附加、地方教育附加和个人所得税。从事个体经营的军队转业干部（必须持有师以上部队颁发的转业证件），自领取营业执照之日起，3年内免征增值税和个人所得税。退役军人成功创办初创企业且正常经营6个月以上符合条件的，给予10000元一次性创业资助。    </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
        <p:nvSpPr>
          <p:cNvPr id="7" name="Title 6"/>
          <p:cNvSpPr txBox="1"/>
          <p:nvPr>
            <p:custDataLst>
              <p:tags r:id="rId11"/>
            </p:custDataLst>
          </p:nvPr>
        </p:nvSpPr>
        <p:spPr>
          <a:xfrm>
            <a:off x="4876767" y="4116511"/>
            <a:ext cx="2088794" cy="2131911"/>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新招用退役军人且符合其他申请条件的小微企业可申请创业担保贷款，并享受贷款贴息。贷款额度由经办银行根据创业担保贷款政策规定和实际情况合理确定，最高不超过500万元。</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
        <p:nvSpPr>
          <p:cNvPr id="8" name="Title 6"/>
          <p:cNvSpPr txBox="1"/>
          <p:nvPr>
            <p:custDataLst>
              <p:tags r:id="rId12"/>
            </p:custDataLst>
          </p:nvPr>
        </p:nvSpPr>
        <p:spPr>
          <a:xfrm>
            <a:off x="7194136" y="4116511"/>
            <a:ext cx="4388256" cy="2131911"/>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对从事个体经营的退役士兵，国家给予税收优惠，给予小额担保贷款扶持，从事微利项目的给予财政贴息。除国家限制行业内，自其在工商行政管理部门首次注册登记之日起3年内，免收管理、登记类和证照类的行政事业性收费。招用自主就业退役士兵，与其签订1年以上期限劳动合同并依法缴纳社会保险费的，自签订劳动合同并缴纳社会保险当月起，在3年内按实际招用人数予以定额依次扣减增值税、城市维护建设税、教育费附加、地方教育附加和企业所得税优惠。定额标准为每人每年9000元。</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Tree>
    <p:custDataLst>
      <p:tags r:id="rId13"/>
    </p:custData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33" name="图片 32"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32" name="图片 31"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31" name="图片 30"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15" name="文本框 14"/>
          <p:cNvSpPr txBox="1"/>
          <p:nvPr>
            <p:custDataLst>
              <p:tags r:id="rId7"/>
            </p:custDataLst>
          </p:nvPr>
        </p:nvSpPr>
        <p:spPr>
          <a:xfrm>
            <a:off x="609564" y="609484"/>
            <a:ext cx="3797846" cy="1468272"/>
          </a:xfrm>
          <a:prstGeom prst="rect">
            <a:avLst/>
          </a:prstGeom>
          <a:noFill/>
        </p:spPr>
        <p:txBody>
          <a:bodyPr wrap="square" lIns="63500" tIns="25400" rIns="63500" bIns="25400" rtlCol="0" anchor="b" anchorCtr="0">
            <a:normAutofit/>
          </a:bodyPr>
          <a:p>
            <a:pPr marL="0" indent="0" algn="l">
              <a:lnSpc>
                <a:spcPct val="110000"/>
              </a:lnSpc>
              <a:spcBef>
                <a:spcPts val="0"/>
              </a:spcBef>
              <a:spcAft>
                <a:spcPts val="0"/>
              </a:spcAft>
              <a:buSzPct val="100000"/>
              <a:buNone/>
            </a:pPr>
            <a:r>
              <a:rPr sz="5400" b="1" spc="380">
                <a:solidFill>
                  <a:schemeClr val="lt1"/>
                </a:solidFill>
                <a:uFillTx/>
                <a:latin typeface="汉仪金陵刻经 W" panose="00020600040101010101" charset="-122"/>
                <a:ea typeface="汉仪金陵刻经 W" panose="00020600040101010101" charset="-122"/>
              </a:rPr>
              <a:t>其他优待</a:t>
            </a:r>
            <a:endParaRPr sz="5400" b="1" spc="380">
              <a:solidFill>
                <a:schemeClr val="lt1"/>
              </a:solidFill>
              <a:uFillTx/>
              <a:latin typeface="汉仪金陵刻经 W" panose="00020600040101010101" charset="-122"/>
              <a:ea typeface="汉仪金陵刻经 W" panose="00020600040101010101" charset="-122"/>
            </a:endParaRPr>
          </a:p>
        </p:txBody>
      </p:sp>
      <p:pic>
        <p:nvPicPr>
          <p:cNvPr id="16" name="图片 15"/>
          <p:cNvPicPr>
            <a:picLocks noChangeAspect="1"/>
          </p:cNvPicPr>
          <p:nvPr>
            <p:custDataLst>
              <p:tags r:id="rId8"/>
            </p:custDataLst>
          </p:nvPr>
        </p:nvPicPr>
        <p:blipFill rotWithShape="1">
          <a:blip r:embed="rId9"/>
          <a:srcRect b="4023"/>
          <a:stretch>
            <a:fillRect/>
          </a:stretch>
        </p:blipFill>
        <p:spPr>
          <a:xfrm>
            <a:off x="609600" y="2381250"/>
            <a:ext cx="2571115" cy="3711560"/>
          </a:xfrm>
          <a:custGeom>
            <a:avLst/>
            <a:gdLst/>
            <a:ahLst/>
            <a:cxnLst>
              <a:cxn ang="3">
                <a:pos x="hc" y="t"/>
              </a:cxn>
              <a:cxn ang="cd2">
                <a:pos x="l" y="vc"/>
              </a:cxn>
              <a:cxn ang="cd4">
                <a:pos x="hc" y="b"/>
              </a:cxn>
              <a:cxn ang="0">
                <a:pos x="r" y="vc"/>
              </a:cxn>
            </a:cxnLst>
            <a:rect l="l" t="t" r="r" b="b"/>
            <a:pathLst>
              <a:path w="6960" h="6240">
                <a:moveTo>
                  <a:pt x="0" y="0"/>
                </a:moveTo>
                <a:lnTo>
                  <a:pt x="6960" y="0"/>
                </a:lnTo>
                <a:lnTo>
                  <a:pt x="6960" y="6240"/>
                </a:lnTo>
                <a:lnTo>
                  <a:pt x="0" y="6240"/>
                </a:lnTo>
                <a:lnTo>
                  <a:pt x="0" y="0"/>
                </a:lnTo>
                <a:close/>
              </a:path>
            </a:pathLst>
          </a:custGeom>
        </p:spPr>
      </p:pic>
      <p:sp>
        <p:nvSpPr>
          <p:cNvPr id="39" name="文本框 38"/>
          <p:cNvSpPr txBox="1"/>
          <p:nvPr>
            <p:custDataLst>
              <p:tags r:id="rId10"/>
            </p:custDataLst>
          </p:nvPr>
        </p:nvSpPr>
        <p:spPr>
          <a:xfrm>
            <a:off x="5903691" y="609600"/>
            <a:ext cx="5555632" cy="1656709"/>
          </a:xfrm>
          <a:prstGeom prst="rect">
            <a:avLst/>
          </a:prstGeom>
          <a:noFill/>
        </p:spPr>
        <p:txBody>
          <a:bodyPr wrap="square" rtlCol="0">
            <a:noAutofit/>
          </a:bodyPr>
          <a:p>
            <a:pPr marL="0" lvl="1" indent="0" algn="l">
              <a:lnSpc>
                <a:spcPct val="120000"/>
              </a:lnSpc>
              <a:spcBef>
                <a:spcPts val="0"/>
              </a:spcBef>
              <a:spcAft>
                <a:spcPts val="800"/>
              </a:spcAft>
              <a:buSzPct val="100000"/>
              <a:buNone/>
            </a:pPr>
            <a:r>
              <a:rPr sz="1200" spc="120">
                <a:solidFill>
                  <a:schemeClr val="lt1"/>
                </a:solidFill>
                <a:uFillTx/>
                <a:latin typeface="汉仪金陵刻经 W" panose="00020600040101010101" charset="-122"/>
                <a:ea typeface="汉仪金陵刻经 W" panose="00020600040101010101" charset="-122"/>
                <a:cs typeface="汉仪金陵刻经 W" panose="00020600040101010101" charset="-122"/>
              </a:rPr>
              <a:t>亲属生活保障金</a:t>
            </a:r>
            <a:br>
              <a:rPr sz="1200" spc="120">
                <a:solidFill>
                  <a:schemeClr val="lt1"/>
                </a:solidFill>
                <a:uFillTx/>
                <a:latin typeface="汉仪金陵刻经 W" panose="00020600040101010101" charset="-122"/>
                <a:ea typeface="汉仪金陵刻经 W" panose="00020600040101010101" charset="-122"/>
                <a:cs typeface="汉仪金陵刻经 W" panose="00020600040101010101" charset="-122"/>
              </a:rPr>
            </a:br>
            <a:r>
              <a:rPr sz="1200" spc="120">
                <a:solidFill>
                  <a:schemeClr val="lt1"/>
                </a:solidFill>
                <a:uFillTx/>
                <a:latin typeface="汉仪金陵刻经 W" panose="00020600040101010101" charset="-122"/>
                <a:ea typeface="汉仪金陵刻经 W" panose="00020600040101010101" charset="-122"/>
                <a:cs typeface="汉仪金陵刻经 W" panose="00020600040101010101" charset="-122"/>
              </a:rPr>
              <a:t>现役军士、军官父母满60周岁的每月计发父母赡养费600元，已婚的每月计发家属荣誉金500元。为军人夫妻两地分居的发放补助。</a:t>
            </a:r>
            <a:endParaRPr sz="1200" spc="120">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
        <p:nvSpPr>
          <p:cNvPr id="134" name="泪滴形 133"/>
          <p:cNvSpPr/>
          <p:nvPr>
            <p:custDataLst>
              <p:tags r:id="rId11"/>
            </p:custDataLst>
          </p:nvPr>
        </p:nvSpPr>
        <p:spPr>
          <a:xfrm rot="10800000" flipH="1">
            <a:off x="4987178" y="738511"/>
            <a:ext cx="602969" cy="602969"/>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chemeClr val="lt1"/>
              </a:solidFill>
              <a:latin typeface="汉仪金陵刻经 W" panose="00020600040101010101" charset="-122"/>
              <a:ea typeface="汉仪金陵刻经 W" panose="00020600040101010101" charset="-122"/>
            </a:endParaRPr>
          </a:p>
        </p:txBody>
      </p:sp>
      <p:sp>
        <p:nvSpPr>
          <p:cNvPr id="136" name="泪滴形 135"/>
          <p:cNvSpPr/>
          <p:nvPr>
            <p:custDataLst>
              <p:tags r:id="rId12"/>
            </p:custDataLst>
          </p:nvPr>
        </p:nvSpPr>
        <p:spPr>
          <a:xfrm rot="16200000" flipH="1">
            <a:off x="5590147" y="1161005"/>
            <a:ext cx="180475" cy="180475"/>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139" name="泪滴形 138"/>
          <p:cNvSpPr/>
          <p:nvPr>
            <p:custDataLst>
              <p:tags r:id="rId13"/>
            </p:custDataLst>
          </p:nvPr>
        </p:nvSpPr>
        <p:spPr>
          <a:xfrm rot="13740000" flipH="1">
            <a:off x="5490345" y="1439618"/>
            <a:ext cx="99802" cy="99802"/>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140" name="泪滴形 139"/>
          <p:cNvSpPr>
            <a:spLocks noChangeAspect="1"/>
          </p:cNvSpPr>
          <p:nvPr>
            <p:custDataLst>
              <p:tags r:id="rId14"/>
            </p:custDataLst>
          </p:nvPr>
        </p:nvSpPr>
        <p:spPr>
          <a:xfrm rot="12000000" flipH="1">
            <a:off x="5518622" y="2038429"/>
            <a:ext cx="70693" cy="70693"/>
          </a:xfrm>
          <a:prstGeom prst="teardrop">
            <a:avLst/>
          </a:prstGeom>
          <a:solidFill>
            <a:srgbClr val="54C88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141" name="泪滴形 140"/>
          <p:cNvSpPr>
            <a:spLocks noChangeAspect="1"/>
          </p:cNvSpPr>
          <p:nvPr>
            <p:custDataLst>
              <p:tags r:id="rId15"/>
            </p:custDataLst>
          </p:nvPr>
        </p:nvSpPr>
        <p:spPr>
          <a:xfrm rot="1380000" flipH="1">
            <a:off x="5616760" y="1640885"/>
            <a:ext cx="47406" cy="47406"/>
          </a:xfrm>
          <a:prstGeom prst="teardrop">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142" name="文本框 141"/>
          <p:cNvSpPr txBox="1"/>
          <p:nvPr>
            <p:custDataLst>
              <p:tags r:id="rId16"/>
            </p:custDataLst>
          </p:nvPr>
        </p:nvSpPr>
        <p:spPr>
          <a:xfrm>
            <a:off x="5002980" y="848293"/>
            <a:ext cx="572197" cy="482375"/>
          </a:xfrm>
          <a:prstGeom prst="rect">
            <a:avLst/>
          </a:prstGeom>
          <a:noFill/>
        </p:spPr>
        <p:txBody>
          <a:bodyPr wrap="square" rtlCol="0">
            <a:normAutofit/>
          </a:bodyPr>
          <a:p>
            <a:r>
              <a:rPr lang="en-US" altLang="zh-CN" b="1" dirty="0">
                <a:solidFill>
                  <a:schemeClr val="dk1">
                    <a:lumMod val="85000"/>
                    <a:lumOff val="15000"/>
                  </a:schemeClr>
                </a:solidFill>
                <a:latin typeface="汉仪金陵刻经 W" panose="00020600040101010101" charset="-122"/>
                <a:ea typeface="汉仪金陵刻经 W" panose="00020600040101010101" charset="-122"/>
              </a:rPr>
              <a:t>01</a:t>
            </a:r>
            <a:endParaRPr lang="en-US" altLang="zh-CN" b="1" dirty="0">
              <a:solidFill>
                <a:schemeClr val="dk1">
                  <a:lumMod val="85000"/>
                  <a:lumOff val="15000"/>
                </a:schemeClr>
              </a:solidFill>
              <a:latin typeface="汉仪金陵刻经 W" panose="00020600040101010101" charset="-122"/>
              <a:ea typeface="汉仪金陵刻经 W" panose="00020600040101010101" charset="-122"/>
            </a:endParaRPr>
          </a:p>
        </p:txBody>
      </p:sp>
      <p:sp>
        <p:nvSpPr>
          <p:cNvPr id="17" name="文本框 16"/>
          <p:cNvSpPr txBox="1"/>
          <p:nvPr>
            <p:custDataLst>
              <p:tags r:id="rId17"/>
            </p:custDataLst>
          </p:nvPr>
        </p:nvSpPr>
        <p:spPr>
          <a:xfrm>
            <a:off x="5903691" y="2600645"/>
            <a:ext cx="5555632" cy="1656709"/>
          </a:xfrm>
          <a:prstGeom prst="rect">
            <a:avLst/>
          </a:prstGeom>
          <a:noFill/>
        </p:spPr>
        <p:txBody>
          <a:bodyPr wrap="square" rtlCol="0">
            <a:noAutofit/>
          </a:bodyPr>
          <a:p>
            <a:pPr marL="0" lvl="1" indent="0" algn="l">
              <a:lnSpc>
                <a:spcPct val="120000"/>
              </a:lnSpc>
              <a:spcBef>
                <a:spcPts val="0"/>
              </a:spcBef>
              <a:spcAft>
                <a:spcPts val="800"/>
              </a:spcAft>
              <a:buSzPct val="100000"/>
              <a:buNone/>
            </a:pPr>
            <a:r>
              <a:rPr sz="1200" spc="60">
                <a:solidFill>
                  <a:schemeClr val="lt1"/>
                </a:solidFill>
                <a:uFillTx/>
                <a:latin typeface="汉仪金陵刻经 W" panose="00020600040101010101" charset="-122"/>
                <a:ea typeface="汉仪金陵刻经 W" panose="00020600040101010101" charset="-122"/>
                <a:cs typeface="汉仪金陵刻经 W" panose="00020600040101010101" charset="-122"/>
              </a:rPr>
              <a:t>医疗优待政策</a:t>
            </a:r>
            <a:br>
              <a:rPr sz="1200" spc="60">
                <a:solidFill>
                  <a:schemeClr val="lt1"/>
                </a:solidFill>
                <a:uFillTx/>
                <a:latin typeface="汉仪金陵刻经 W" panose="00020600040101010101" charset="-122"/>
                <a:ea typeface="汉仪金陵刻经 W" panose="00020600040101010101" charset="-122"/>
                <a:cs typeface="汉仪金陵刻经 W" panose="00020600040101010101" charset="-122"/>
              </a:rPr>
            </a:br>
            <a:r>
              <a:rPr sz="1200" spc="60">
                <a:solidFill>
                  <a:schemeClr val="lt1"/>
                </a:solidFill>
                <a:uFillTx/>
                <a:latin typeface="汉仪金陵刻经 W" panose="00020600040101010101" charset="-122"/>
                <a:ea typeface="汉仪金陵刻经 W" panose="00020600040101010101" charset="-122"/>
                <a:cs typeface="汉仪金陵刻经 W" panose="00020600040101010101" charset="-122"/>
              </a:rPr>
              <a:t>现役军人、军士配偶及未成年子女在军队医院就医免费；军官、军士（不含义务兵）、病故军官、病故军士的父母和配偶父母，以及烈士、因公牺牲军人的配偶父母，到具有医保资质的军队医疗机构就医，门急诊费用予以减免20%，住院费用予以减免50%。</a:t>
            </a:r>
            <a:endParaRPr sz="1200" spc="60">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
        <p:nvSpPr>
          <p:cNvPr id="18" name="泪滴形 17"/>
          <p:cNvSpPr/>
          <p:nvPr>
            <p:custDataLst>
              <p:tags r:id="rId18"/>
            </p:custDataLst>
          </p:nvPr>
        </p:nvSpPr>
        <p:spPr>
          <a:xfrm rot="10800000" flipH="1">
            <a:off x="4987178" y="2729556"/>
            <a:ext cx="602969" cy="602969"/>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chemeClr val="lt1"/>
              </a:solidFill>
              <a:latin typeface="汉仪金陵刻经 W" panose="00020600040101010101" charset="-122"/>
              <a:ea typeface="汉仪金陵刻经 W" panose="00020600040101010101" charset="-122"/>
            </a:endParaRPr>
          </a:p>
        </p:txBody>
      </p:sp>
      <p:sp>
        <p:nvSpPr>
          <p:cNvPr id="19" name="泪滴形 18"/>
          <p:cNvSpPr/>
          <p:nvPr>
            <p:custDataLst>
              <p:tags r:id="rId19"/>
            </p:custDataLst>
          </p:nvPr>
        </p:nvSpPr>
        <p:spPr>
          <a:xfrm rot="16200000" flipH="1">
            <a:off x="5590147" y="3152050"/>
            <a:ext cx="180475" cy="180475"/>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20" name="泪滴形 19"/>
          <p:cNvSpPr/>
          <p:nvPr>
            <p:custDataLst>
              <p:tags r:id="rId20"/>
            </p:custDataLst>
          </p:nvPr>
        </p:nvSpPr>
        <p:spPr>
          <a:xfrm rot="13740000" flipH="1">
            <a:off x="5490345" y="3430663"/>
            <a:ext cx="99802" cy="99802"/>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21" name="泪滴形 20"/>
          <p:cNvSpPr>
            <a:spLocks noChangeAspect="1"/>
          </p:cNvSpPr>
          <p:nvPr>
            <p:custDataLst>
              <p:tags r:id="rId21"/>
            </p:custDataLst>
          </p:nvPr>
        </p:nvSpPr>
        <p:spPr>
          <a:xfrm rot="12000000" flipH="1">
            <a:off x="5518622" y="4029474"/>
            <a:ext cx="70693" cy="70693"/>
          </a:xfrm>
          <a:prstGeom prst="teardrop">
            <a:avLst/>
          </a:prstGeom>
          <a:solidFill>
            <a:srgbClr val="54C88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22" name="泪滴形 21"/>
          <p:cNvSpPr>
            <a:spLocks noChangeAspect="1"/>
          </p:cNvSpPr>
          <p:nvPr>
            <p:custDataLst>
              <p:tags r:id="rId22"/>
            </p:custDataLst>
          </p:nvPr>
        </p:nvSpPr>
        <p:spPr>
          <a:xfrm rot="1380000" flipH="1">
            <a:off x="5616760" y="3631930"/>
            <a:ext cx="47406" cy="47406"/>
          </a:xfrm>
          <a:prstGeom prst="teardrop">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23" name="文本框 22"/>
          <p:cNvSpPr txBox="1"/>
          <p:nvPr>
            <p:custDataLst>
              <p:tags r:id="rId23"/>
            </p:custDataLst>
          </p:nvPr>
        </p:nvSpPr>
        <p:spPr>
          <a:xfrm>
            <a:off x="5002980" y="2839338"/>
            <a:ext cx="572197" cy="482375"/>
          </a:xfrm>
          <a:prstGeom prst="rect">
            <a:avLst/>
          </a:prstGeom>
          <a:noFill/>
        </p:spPr>
        <p:txBody>
          <a:bodyPr wrap="square" rtlCol="0">
            <a:normAutofit/>
          </a:bodyPr>
          <a:p>
            <a:r>
              <a:rPr lang="en-US" altLang="zh-CN" b="1" dirty="0">
                <a:solidFill>
                  <a:schemeClr val="lt1"/>
                </a:solidFill>
                <a:latin typeface="汉仪金陵刻经 W" panose="00020600040101010101" charset="-122"/>
                <a:ea typeface="汉仪金陵刻经 W" panose="00020600040101010101" charset="-122"/>
              </a:rPr>
              <a:t>02</a:t>
            </a:r>
            <a:endParaRPr lang="en-US" altLang="zh-CN" b="1" dirty="0">
              <a:solidFill>
                <a:schemeClr val="lt1"/>
              </a:solidFill>
              <a:latin typeface="汉仪金陵刻经 W" panose="00020600040101010101" charset="-122"/>
              <a:ea typeface="汉仪金陵刻经 W" panose="00020600040101010101" charset="-122"/>
            </a:endParaRPr>
          </a:p>
        </p:txBody>
      </p:sp>
      <p:sp>
        <p:nvSpPr>
          <p:cNvPr id="24" name="文本框 23"/>
          <p:cNvSpPr txBox="1"/>
          <p:nvPr>
            <p:custDataLst>
              <p:tags r:id="rId24"/>
            </p:custDataLst>
          </p:nvPr>
        </p:nvSpPr>
        <p:spPr>
          <a:xfrm>
            <a:off x="5903691" y="4591691"/>
            <a:ext cx="5555632" cy="1656709"/>
          </a:xfrm>
          <a:prstGeom prst="rect">
            <a:avLst/>
          </a:prstGeom>
          <a:noFill/>
        </p:spPr>
        <p:txBody>
          <a:bodyPr wrap="square" rtlCol="0">
            <a:noAutofit/>
          </a:bodyPr>
          <a:p>
            <a:pPr marL="254000" lvl="1" indent="-254000" algn="l" fontAlgn="ctr">
              <a:lnSpc>
                <a:spcPct val="120000"/>
              </a:lnSpc>
              <a:spcBef>
                <a:spcPts val="0"/>
              </a:spcBef>
              <a:spcAft>
                <a:spcPts val="800"/>
              </a:spcAft>
              <a:buSzPct val="100000"/>
              <a:buFont typeface="Arial" panose="020B0604020202020204" pitchFamily="34" charset="0"/>
              <a:buChar char="○"/>
            </a:pPr>
            <a:r>
              <a:rPr sz="1200" spc="40">
                <a:solidFill>
                  <a:schemeClr val="lt1"/>
                </a:solidFill>
                <a:uFillTx/>
                <a:latin typeface="汉仪金陵刻经 W" panose="00020600040101010101" charset="-122"/>
                <a:ea typeface="汉仪金陵刻经 W" panose="00020600040101010101" charset="-122"/>
                <a:cs typeface="汉仪金陵刻经 W" panose="00020600040101010101" charset="-122"/>
              </a:rPr>
              <a:t>公共场所优先</a:t>
            </a:r>
            <a:br>
              <a:rPr sz="1200" spc="40">
                <a:solidFill>
                  <a:schemeClr val="lt1"/>
                </a:solidFill>
                <a:uFillTx/>
                <a:latin typeface="汉仪金陵刻经 W" panose="00020600040101010101" charset="-122"/>
                <a:ea typeface="汉仪金陵刻经 W" panose="00020600040101010101" charset="-122"/>
                <a:cs typeface="汉仪金陵刻经 W" panose="00020600040101010101" charset="-122"/>
              </a:rPr>
            </a:br>
            <a:r>
              <a:rPr sz="1200" spc="40">
                <a:solidFill>
                  <a:schemeClr val="lt1"/>
                </a:solidFill>
                <a:uFillTx/>
                <a:latin typeface="汉仪金陵刻经 W" panose="00020600040101010101" charset="-122"/>
                <a:ea typeface="汉仪金陵刻经 W" panose="00020600040101010101" charset="-122"/>
                <a:cs typeface="汉仪金陵刻经 W" panose="00020600040101010101" charset="-122"/>
              </a:rPr>
              <a:t>现役军人在全国机场、码头、车站、医院等场所依法享受优先待遇。</a:t>
            </a:r>
            <a:endParaRPr sz="1200" spc="40">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1" indent="-254000" algn="l" fontAlgn="ctr">
              <a:lnSpc>
                <a:spcPct val="120000"/>
              </a:lnSpc>
              <a:spcBef>
                <a:spcPts val="0"/>
              </a:spcBef>
              <a:spcAft>
                <a:spcPts val="800"/>
              </a:spcAft>
              <a:buSzPct val="100000"/>
              <a:buFont typeface="Arial" panose="020B0604020202020204" pitchFamily="34" charset="0"/>
              <a:buChar char="○"/>
            </a:pPr>
            <a:r>
              <a:rPr sz="1200" spc="40">
                <a:solidFill>
                  <a:schemeClr val="lt1"/>
                </a:solidFill>
                <a:uFillTx/>
                <a:latin typeface="汉仪金陵刻经 W" panose="00020600040101010101" charset="-122"/>
                <a:ea typeface="汉仪金陵刻经 W" panose="00020600040101010101" charset="-122"/>
                <a:cs typeface="汉仪金陵刻经 W" panose="00020600040101010101" charset="-122"/>
              </a:rPr>
              <a:t>现役军人凭有效证件优先购票乘坐境内运行的火车、轮船、长途公共汽车以及民航班机。现役军人凭有效证件乘坐市内公共汽车、电车、轨道交通工具和参观游览公园博物馆、名胜古迹等享受优待。</a:t>
            </a:r>
            <a:endParaRPr sz="1200" spc="40">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1" indent="-254000" algn="l" fontAlgn="ctr">
              <a:lnSpc>
                <a:spcPct val="120000"/>
              </a:lnSpc>
              <a:spcBef>
                <a:spcPts val="0"/>
              </a:spcBef>
              <a:spcAft>
                <a:spcPts val="800"/>
              </a:spcAft>
              <a:buSzPct val="100000"/>
              <a:buFont typeface="Arial" panose="020B0604020202020204" pitchFamily="34" charset="0"/>
              <a:buChar char="○"/>
            </a:pPr>
            <a:r>
              <a:rPr sz="1200" spc="40">
                <a:solidFill>
                  <a:schemeClr val="lt1"/>
                </a:solidFill>
                <a:uFillTx/>
                <a:latin typeface="汉仪金陵刻经 W" panose="00020600040101010101" charset="-122"/>
                <a:ea typeface="汉仪金陵刻经 W" panose="00020600040101010101" charset="-122"/>
                <a:cs typeface="汉仪金陵刻经 W" panose="00020600040101010101" charset="-122"/>
              </a:rPr>
              <a:t>退役军人凭退役军人优待证可以享受生活、交通、旅游等优待。</a:t>
            </a:r>
            <a:endParaRPr sz="1200" spc="40">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
        <p:nvSpPr>
          <p:cNvPr id="25" name="泪滴形 24"/>
          <p:cNvSpPr/>
          <p:nvPr>
            <p:custDataLst>
              <p:tags r:id="rId25"/>
            </p:custDataLst>
          </p:nvPr>
        </p:nvSpPr>
        <p:spPr>
          <a:xfrm rot="10800000" flipH="1">
            <a:off x="4987178" y="4720601"/>
            <a:ext cx="602969" cy="602969"/>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chemeClr val="lt1"/>
              </a:solidFill>
              <a:latin typeface="汉仪金陵刻经 W" panose="00020600040101010101" charset="-122"/>
              <a:ea typeface="汉仪金陵刻经 W" panose="00020600040101010101" charset="-122"/>
            </a:endParaRPr>
          </a:p>
        </p:txBody>
      </p:sp>
      <p:sp>
        <p:nvSpPr>
          <p:cNvPr id="26" name="泪滴形 25"/>
          <p:cNvSpPr/>
          <p:nvPr>
            <p:custDataLst>
              <p:tags r:id="rId26"/>
            </p:custDataLst>
          </p:nvPr>
        </p:nvSpPr>
        <p:spPr>
          <a:xfrm rot="16200000" flipH="1">
            <a:off x="5590147" y="5143095"/>
            <a:ext cx="180475" cy="180475"/>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27" name="泪滴形 26"/>
          <p:cNvSpPr/>
          <p:nvPr>
            <p:custDataLst>
              <p:tags r:id="rId27"/>
            </p:custDataLst>
          </p:nvPr>
        </p:nvSpPr>
        <p:spPr>
          <a:xfrm rot="13740000" flipH="1">
            <a:off x="5490345" y="5421709"/>
            <a:ext cx="99802" cy="99802"/>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28" name="泪滴形 27"/>
          <p:cNvSpPr>
            <a:spLocks noChangeAspect="1"/>
          </p:cNvSpPr>
          <p:nvPr>
            <p:custDataLst>
              <p:tags r:id="rId28"/>
            </p:custDataLst>
          </p:nvPr>
        </p:nvSpPr>
        <p:spPr>
          <a:xfrm rot="12000000" flipH="1">
            <a:off x="5518622" y="6020519"/>
            <a:ext cx="70693" cy="70693"/>
          </a:xfrm>
          <a:prstGeom prst="teardrop">
            <a:avLst/>
          </a:prstGeom>
          <a:solidFill>
            <a:srgbClr val="54C888">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29" name="泪滴形 28"/>
          <p:cNvSpPr>
            <a:spLocks noChangeAspect="1"/>
          </p:cNvSpPr>
          <p:nvPr>
            <p:custDataLst>
              <p:tags r:id="rId29"/>
            </p:custDataLst>
          </p:nvPr>
        </p:nvSpPr>
        <p:spPr>
          <a:xfrm rot="1380000" flipH="1">
            <a:off x="5616760" y="5622976"/>
            <a:ext cx="47406" cy="47406"/>
          </a:xfrm>
          <a:prstGeom prst="teardrop">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30" name="文本框 29"/>
          <p:cNvSpPr txBox="1"/>
          <p:nvPr>
            <p:custDataLst>
              <p:tags r:id="rId30"/>
            </p:custDataLst>
          </p:nvPr>
        </p:nvSpPr>
        <p:spPr>
          <a:xfrm>
            <a:off x="5002980" y="4830383"/>
            <a:ext cx="572197" cy="482375"/>
          </a:xfrm>
          <a:prstGeom prst="rect">
            <a:avLst/>
          </a:prstGeom>
          <a:noFill/>
        </p:spPr>
        <p:txBody>
          <a:bodyPr wrap="square" rtlCol="0">
            <a:normAutofit/>
          </a:bodyPr>
          <a:p>
            <a:r>
              <a:rPr lang="en-US" altLang="zh-CN" b="1" dirty="0">
                <a:solidFill>
                  <a:schemeClr val="lt1"/>
                </a:solidFill>
                <a:latin typeface="汉仪金陵刻经 W" panose="00020600040101010101" charset="-122"/>
                <a:ea typeface="汉仪金陵刻经 W" panose="00020600040101010101" charset="-122"/>
              </a:rPr>
              <a:t>03</a:t>
            </a:r>
            <a:endParaRPr lang="en-US" altLang="zh-CN" b="1" dirty="0">
              <a:solidFill>
                <a:schemeClr val="lt1"/>
              </a:solidFill>
              <a:latin typeface="汉仪金陵刻经 W" panose="00020600040101010101" charset="-122"/>
              <a:ea typeface="汉仪金陵刻经 W" panose="00020600040101010101" charset="-122"/>
            </a:endParaRPr>
          </a:p>
        </p:txBody>
      </p:sp>
    </p:spTree>
    <p:custDataLst>
      <p:tags r:id="rId31"/>
    </p:custData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12" name="图片 11"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11" name="图片 10"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10" name="图片 9"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3" name="New shape"/>
          <p:cNvSpPr/>
          <p:nvPr/>
        </p:nvSpPr>
        <p:spPr>
          <a:xfrm>
            <a:off x="982800" y="103205"/>
            <a:ext cx="9369360" cy="783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汉仪金陵刻经 W" panose="00020600040101010101" charset="-122"/>
                <a:ea typeface="汉仪金陵刻经 W" panose="00020600040101010101" charset="-122"/>
              </a:rPr>
              <a:t>其他优待</a:t>
            </a:r>
            <a:endParaRPr sz="3000" b="1" i="0">
              <a:solidFill>
                <a:srgbClr val="FFFFFF"/>
              </a:solidFill>
              <a:latin typeface="汉仪金陵刻经 W" panose="00020600040101010101" charset="-122"/>
              <a:ea typeface="汉仪金陵刻经 W" panose="00020600040101010101" charset="-122"/>
            </a:endParaRPr>
          </a:p>
        </p:txBody>
      </p:sp>
      <p:sp>
        <p:nvSpPr>
          <p:cNvPr id="4" name="New shape"/>
          <p:cNvSpPr/>
          <p:nvPr>
            <p:custDataLst>
              <p:tags r:id="rId7"/>
            </p:custDataLst>
          </p:nvPr>
        </p:nvSpPr>
        <p:spPr>
          <a:xfrm>
            <a:off x="1776070" y="1605888"/>
            <a:ext cx="8016003" cy="6572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chemeClr val="lt1"/>
                </a:solidFill>
                <a:latin typeface="汉仪金陵刻经 W" panose="00020600040101010101" charset="-122"/>
                <a:ea typeface="汉仪金陵刻经 W" panose="00020600040101010101" charset="-122"/>
                <a:cs typeface="汉仪金陵刻经 W" panose="00020600040101010101" charset="-122"/>
              </a:rPr>
              <a:t>子女教育优待</a:t>
            </a:r>
            <a:br>
              <a:rPr sz="1800">
                <a:solidFill>
                  <a:schemeClr val="lt1"/>
                </a:solidFill>
                <a:latin typeface="汉仪金陵刻经 W" panose="00020600040101010101" charset="-122"/>
                <a:ea typeface="汉仪金陵刻经 W" panose="00020600040101010101" charset="-122"/>
                <a:cs typeface="汉仪金陵刻经 W" panose="00020600040101010101" charset="-122"/>
              </a:rPr>
            </a:br>
            <a:r>
              <a:rPr sz="1575" b="0" i="0">
                <a:solidFill>
                  <a:schemeClr val="lt1"/>
                </a:solidFill>
                <a:latin typeface="汉仪金陵刻经 W" panose="00020600040101010101" charset="-122"/>
                <a:ea typeface="汉仪金陵刻经 W" panose="00020600040101010101" charset="-122"/>
                <a:cs typeface="汉仪金陵刻经 W" panose="00020600040101010101" charset="-122"/>
              </a:rPr>
              <a:t>军人子女入学入托享受就近、就便、就优原则，入军队幼儿园免收保教费。</a:t>
            </a:r>
            <a:endParaRPr sz="1575" b="0" i="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5" name="New shape"/>
          <p:cNvSpPr/>
          <p:nvPr>
            <p:custDataLst>
              <p:tags r:id="rId8"/>
            </p:custDataLst>
          </p:nvPr>
        </p:nvSpPr>
        <p:spPr>
          <a:xfrm>
            <a:off x="1713840" y="2781230"/>
            <a:ext cx="8016003" cy="900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chemeClr val="lt1"/>
                </a:solidFill>
                <a:latin typeface="汉仪金陵刻经 W" panose="00020600040101010101" charset="-122"/>
                <a:ea typeface="汉仪金陵刻经 W" panose="00020600040101010101" charset="-122"/>
                <a:cs typeface="汉仪金陵刻经 W" panose="00020600040101010101" charset="-122"/>
              </a:rPr>
              <a:t>出行优待</a:t>
            </a:r>
            <a:br>
              <a:rPr sz="1800">
                <a:solidFill>
                  <a:schemeClr val="lt1"/>
                </a:solidFill>
                <a:latin typeface="汉仪金陵刻经 W" panose="00020600040101010101" charset="-122"/>
                <a:ea typeface="汉仪金陵刻经 W" panose="00020600040101010101" charset="-122"/>
                <a:cs typeface="汉仪金陵刻经 W" panose="00020600040101010101" charset="-122"/>
              </a:rPr>
            </a:br>
            <a:r>
              <a:rPr sz="1575" b="0" i="0">
                <a:solidFill>
                  <a:schemeClr val="lt1"/>
                </a:solidFill>
                <a:latin typeface="汉仪金陵刻经 W" panose="00020600040101010101" charset="-122"/>
                <a:ea typeface="汉仪金陵刻经 W" panose="00020600040101010101" charset="-122"/>
                <a:cs typeface="汉仪金陵刻经 W" panose="00020600040101010101" charset="-122"/>
              </a:rPr>
              <a:t>军人免费乘坐市内公共汽车、电车、轮渡和轨道交通工具，在景区、公园、公交、地铁享受优惠和免费，全国38个大中城市104家融通公司宾馆对军人实行6折优惠</a:t>
            </a:r>
            <a:endParaRPr sz="1575" b="0" i="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6" name="New shape"/>
          <p:cNvSpPr/>
          <p:nvPr>
            <p:custDataLst>
              <p:tags r:id="rId9"/>
            </p:custDataLst>
          </p:nvPr>
        </p:nvSpPr>
        <p:spPr>
          <a:xfrm>
            <a:off x="1776070" y="4199956"/>
            <a:ext cx="8016003" cy="141986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chemeClr val="lt1"/>
                </a:solidFill>
                <a:latin typeface="汉仪金陵刻经 W" panose="00020600040101010101" charset="-122"/>
                <a:ea typeface="汉仪金陵刻经 W" panose="00020600040101010101" charset="-122"/>
                <a:cs typeface="汉仪金陵刻经 W" panose="00020600040101010101" charset="-122"/>
              </a:rPr>
              <a:t>政府慰问</a:t>
            </a:r>
            <a:br>
              <a:rPr sz="1800">
                <a:solidFill>
                  <a:schemeClr val="lt1"/>
                </a:solidFill>
                <a:latin typeface="汉仪金陵刻经 W" panose="00020600040101010101" charset="-122"/>
                <a:ea typeface="汉仪金陵刻经 W" panose="00020600040101010101" charset="-122"/>
                <a:cs typeface="汉仪金陵刻经 W" panose="00020600040101010101" charset="-122"/>
              </a:rPr>
            </a:br>
            <a:endParaRPr sz="1800">
              <a:solidFill>
                <a:schemeClr val="lt1"/>
              </a:solidFill>
              <a:latin typeface="汉仪金陵刻经 W" panose="00020600040101010101" charset="-122"/>
              <a:ea typeface="汉仪金陵刻经 W" panose="00020600040101010101" charset="-122"/>
              <a:cs typeface="汉仪金陵刻经 W" panose="00020600040101010101" charset="-122"/>
            </a:endParaRPr>
          </a:p>
          <a:p>
            <a:pPr algn="l">
              <a:lnSpc>
                <a:spcPct val="150000"/>
              </a:lnSpc>
            </a:pPr>
            <a:r>
              <a:rPr sz="1575" b="0" i="0">
                <a:solidFill>
                  <a:schemeClr val="lt1"/>
                </a:solidFill>
                <a:latin typeface="汉仪金陵刻经 W" panose="00020600040101010101" charset="-122"/>
                <a:ea typeface="汉仪金陵刻经 W" panose="00020600040101010101" charset="-122"/>
                <a:cs typeface="汉仪金陵刻经 W" panose="00020600040101010101" charset="-122"/>
              </a:rPr>
              <a:t>政府为现役军人家庭悬挂“光荣之家”牌，“八一”、春节对立功受奖和在艰苦地区的服役的军人家庭组织慰问。</a:t>
            </a:r>
            <a:endParaRPr sz="1575" b="0" i="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7" name="New shape"/>
          <p:cNvSpPr/>
          <p:nvPr>
            <p:custDataLst>
              <p:tags r:id="rId10"/>
            </p:custDataLst>
          </p:nvPr>
        </p:nvSpPr>
        <p:spPr>
          <a:xfrm>
            <a:off x="1270800" y="1555200"/>
            <a:ext cx="360000" cy="370800"/>
          </a:xfrm>
          <a:prstGeom prst="roundRect">
            <a:avLst>
              <a:gd name="adj" fmla="val 881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latin typeface="汉仪金陵刻经 W" panose="00020600040101010101" charset="-122"/>
                <a:ea typeface="汉仪金陵刻经 W" panose="00020600040101010101" charset="-122"/>
              </a:rPr>
              <a:t>4</a:t>
            </a:r>
            <a:endParaRPr lang="en-US">
              <a:solidFill>
                <a:srgbClr val="FFFFFF"/>
              </a:solidFill>
              <a:latin typeface="汉仪金陵刻经 W" panose="00020600040101010101" charset="-122"/>
              <a:ea typeface="汉仪金陵刻经 W" panose="00020600040101010101" charset="-122"/>
            </a:endParaRPr>
          </a:p>
        </p:txBody>
      </p:sp>
      <p:sp>
        <p:nvSpPr>
          <p:cNvPr id="8" name="New shape"/>
          <p:cNvSpPr/>
          <p:nvPr>
            <p:custDataLst>
              <p:tags r:id="rId11"/>
            </p:custDataLst>
          </p:nvPr>
        </p:nvSpPr>
        <p:spPr>
          <a:xfrm>
            <a:off x="1270800" y="2729091"/>
            <a:ext cx="360000" cy="370800"/>
          </a:xfrm>
          <a:prstGeom prst="roundRect">
            <a:avLst>
              <a:gd name="adj" fmla="val 881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latin typeface="汉仪金陵刻经 W" panose="00020600040101010101" charset="-122"/>
                <a:ea typeface="汉仪金陵刻经 W" panose="00020600040101010101" charset="-122"/>
              </a:rPr>
              <a:t>5</a:t>
            </a:r>
            <a:endParaRPr lang="en-US">
              <a:solidFill>
                <a:srgbClr val="FFFFFF"/>
              </a:solidFill>
              <a:latin typeface="汉仪金陵刻经 W" panose="00020600040101010101" charset="-122"/>
              <a:ea typeface="汉仪金陵刻经 W" panose="00020600040101010101" charset="-122"/>
            </a:endParaRPr>
          </a:p>
        </p:txBody>
      </p:sp>
      <p:sp>
        <p:nvSpPr>
          <p:cNvPr id="9" name="New shape"/>
          <p:cNvSpPr/>
          <p:nvPr>
            <p:custDataLst>
              <p:tags r:id="rId12"/>
            </p:custDataLst>
          </p:nvPr>
        </p:nvSpPr>
        <p:spPr>
          <a:xfrm>
            <a:off x="1270800" y="4263387"/>
            <a:ext cx="360000" cy="370800"/>
          </a:xfrm>
          <a:prstGeom prst="roundRect">
            <a:avLst>
              <a:gd name="adj" fmla="val 881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latin typeface="汉仪金陵刻经 W" panose="00020600040101010101" charset="-122"/>
                <a:ea typeface="汉仪金陵刻经 W" panose="00020600040101010101" charset="-122"/>
              </a:rPr>
              <a:t>6</a:t>
            </a:r>
            <a:endParaRPr lang="en-US">
              <a:solidFill>
                <a:srgbClr val="FFFFFF"/>
              </a:solidFill>
              <a:latin typeface="汉仪金陵刻经 W" panose="00020600040101010101" charset="-122"/>
              <a:ea typeface="汉仪金陵刻经 W" panose="00020600040101010101" charset="-122"/>
            </a:endParaRPr>
          </a:p>
        </p:txBody>
      </p:sp>
    </p:spTree>
    <p:custDataLst>
      <p:tags r:id="rId13"/>
    </p:custData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5" name="图片 4"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6" name="图片 5"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3" name="New shape"/>
          <p:cNvSpPr/>
          <p:nvPr/>
        </p:nvSpPr>
        <p:spPr>
          <a:xfrm>
            <a:off x="982800" y="103205"/>
            <a:ext cx="9369360" cy="78359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汉仪金陵刻经 W" panose="00020600040101010101" charset="-122"/>
                <a:ea typeface="汉仪金陵刻经 W" panose="00020600040101010101" charset="-122"/>
              </a:rPr>
              <a:t>其他优待</a:t>
            </a:r>
            <a:endParaRPr sz="3000" b="1" i="0">
              <a:solidFill>
                <a:srgbClr val="FFFFFF"/>
              </a:solidFill>
              <a:latin typeface="汉仪金陵刻经 W" panose="00020600040101010101" charset="-122"/>
              <a:ea typeface="汉仪金陵刻经 W" panose="00020600040101010101" charset="-122"/>
            </a:endParaRPr>
          </a:p>
        </p:txBody>
      </p:sp>
      <p:sp>
        <p:nvSpPr>
          <p:cNvPr id="4" name="New shape"/>
          <p:cNvSpPr/>
          <p:nvPr>
            <p:custDataLst>
              <p:tags r:id="rId7"/>
            </p:custDataLst>
          </p:nvPr>
        </p:nvSpPr>
        <p:spPr>
          <a:xfrm>
            <a:off x="1774800" y="1484603"/>
            <a:ext cx="8016003" cy="187261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chemeClr val="lt1"/>
                </a:solidFill>
                <a:latin typeface="汉仪金陵刻经 W" panose="00020600040101010101" charset="-122"/>
                <a:ea typeface="汉仪金陵刻经 W" panose="00020600040101010101" charset="-122"/>
                <a:cs typeface="汉仪金陵刻经 W" panose="00020600040101010101" charset="-122"/>
              </a:rPr>
              <a:t>其他权益</a:t>
            </a:r>
            <a:br>
              <a:rPr sz="1800">
                <a:solidFill>
                  <a:schemeClr val="lt1"/>
                </a:solidFill>
                <a:latin typeface="汉仪金陵刻经 W" panose="00020600040101010101" charset="-122"/>
                <a:ea typeface="汉仪金陵刻经 W" panose="00020600040101010101" charset="-122"/>
                <a:cs typeface="汉仪金陵刻经 W" panose="00020600040101010101" charset="-122"/>
              </a:rPr>
            </a:br>
            <a:r>
              <a:rPr sz="1575" b="0" i="0">
                <a:solidFill>
                  <a:schemeClr val="lt1"/>
                </a:solidFill>
                <a:latin typeface="汉仪金陵刻经 W" panose="00020600040101010101" charset="-122"/>
                <a:ea typeface="汉仪金陵刻经 W" panose="00020600040101010101" charset="-122"/>
                <a:cs typeface="汉仪金陵刻经 W" panose="00020600040101010101" charset="-122"/>
              </a:rPr>
              <a:t>军人享受规定的津贴、补贴和奖励工资，享受国家和军队规定的免费医疗和伤亡保险、人身意外伤害保险、退役医疗保险、退役养老保险等待遇；军士按规定享受住房补贴、房租补贴和住房公积金，以及带薪探亲假、休假。军人还享受探亲路费报销、家属随军安置等其他权益。</a:t>
            </a:r>
            <a:endParaRPr sz="1575" b="0" i="0">
              <a:solidFill>
                <a:schemeClr val="lt1"/>
              </a:solidFill>
              <a:latin typeface="汉仪金陵刻经 W" panose="00020600040101010101" charset="-122"/>
              <a:ea typeface="汉仪金陵刻经 W" panose="00020600040101010101" charset="-122"/>
              <a:cs typeface="汉仪金陵刻经 W" panose="00020600040101010101" charset="-122"/>
            </a:endParaRPr>
          </a:p>
          <a:p>
            <a:pPr algn="l"/>
            <a:r>
              <a:rPr sz="1575" b="0" i="0">
                <a:solidFill>
                  <a:schemeClr val="lt1"/>
                </a:solidFill>
                <a:latin typeface="汉仪金陵刻经 W" panose="00020600040101010101" charset="-122"/>
                <a:ea typeface="汉仪金陵刻经 W" panose="00020600040101010101" charset="-122"/>
                <a:cs typeface="汉仪金陵刻经 W" panose="00020600040101010101" charset="-122"/>
              </a:rPr>
              <a:t>国家出台《中华人民共和国军人地位和权益保障法》，成立五级退役军人事务部门，加强对退役军人服务保障，军人家庭遇有困难，政府有关部门积极协调解决。</a:t>
            </a:r>
            <a:endParaRPr sz="1575" b="0" i="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7" name="New shape"/>
          <p:cNvSpPr/>
          <p:nvPr>
            <p:custDataLst>
              <p:tags r:id="rId8"/>
            </p:custDataLst>
          </p:nvPr>
        </p:nvSpPr>
        <p:spPr>
          <a:xfrm>
            <a:off x="1270800" y="1555200"/>
            <a:ext cx="360000" cy="370800"/>
          </a:xfrm>
          <a:prstGeom prst="roundRect">
            <a:avLst>
              <a:gd name="adj" fmla="val 8819"/>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latin typeface="汉仪金陵刻经 W" panose="00020600040101010101" charset="-122"/>
                <a:ea typeface="汉仪金陵刻经 W" panose="00020600040101010101" charset="-122"/>
              </a:rPr>
              <a:t>7</a:t>
            </a:r>
            <a:endParaRPr lang="en-US">
              <a:solidFill>
                <a:srgbClr val="FFFFFF"/>
              </a:solidFill>
              <a:latin typeface="汉仪金陵刻经 W" panose="00020600040101010101" charset="-122"/>
              <a:ea typeface="汉仪金陵刻经 W" panose="00020600040101010101" charset="-122"/>
            </a:endParaRPr>
          </a:p>
        </p:txBody>
      </p:sp>
      <p:pic>
        <p:nvPicPr>
          <p:cNvPr id="114" name="图片 113"/>
          <p:cNvPicPr/>
          <p:nvPr>
            <p:custDataLst>
              <p:tags r:id="rId9"/>
            </p:custDataLst>
          </p:nvPr>
        </p:nvPicPr>
        <p:blipFill>
          <a:blip r:embed="rId10"/>
          <a:stretch>
            <a:fillRect/>
          </a:stretch>
        </p:blipFill>
        <p:spPr>
          <a:xfrm>
            <a:off x="1774825" y="3644900"/>
            <a:ext cx="3368675" cy="2246630"/>
          </a:xfrm>
          <a:prstGeom prst="rect">
            <a:avLst/>
          </a:prstGeom>
          <a:noFill/>
          <a:ln w="9525">
            <a:noFill/>
          </a:ln>
        </p:spPr>
      </p:pic>
      <p:pic>
        <p:nvPicPr>
          <p:cNvPr id="117" name="图片 116"/>
          <p:cNvPicPr/>
          <p:nvPr>
            <p:custDataLst>
              <p:tags r:id="rId11"/>
            </p:custDataLst>
          </p:nvPr>
        </p:nvPicPr>
        <p:blipFill>
          <a:blip r:embed="rId12"/>
          <a:stretch>
            <a:fillRect/>
          </a:stretch>
        </p:blipFill>
        <p:spPr>
          <a:xfrm>
            <a:off x="6384290" y="3622675"/>
            <a:ext cx="3991610" cy="2268855"/>
          </a:xfrm>
          <a:prstGeom prst="rect">
            <a:avLst/>
          </a:prstGeom>
          <a:noFill/>
          <a:ln w="9525">
            <a:noFill/>
          </a:ln>
        </p:spPr>
      </p:pic>
    </p:spTree>
    <p:custDataLst>
      <p:tags r:id="rId13"/>
    </p:custData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p:pic>
        <p:nvPicPr>
          <p:cNvPr id="2" name="图片 1"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sp>
        <p:nvSpPr>
          <p:cNvPr id="6" name="矩形 5"/>
          <p:cNvSpPr/>
          <p:nvPr>
            <p:custDataLst>
              <p:tags r:id="rId3"/>
            </p:custDataLst>
          </p:nvPr>
        </p:nvSpPr>
        <p:spPr>
          <a:xfrm>
            <a:off x="0" y="0"/>
            <a:ext cx="12192000" cy="912114"/>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latin typeface="汉仪金陵刻经 W" panose="00020600040101010101" charset="-122"/>
              <a:ea typeface="汉仪金陵刻经 W" panose="00020600040101010101" charset="-122"/>
              <a:sym typeface="+mn-ea"/>
            </a:endParaRPr>
          </a:p>
        </p:txBody>
      </p:sp>
      <p:sp>
        <p:nvSpPr>
          <p:cNvPr id="7" name="文本框 6"/>
          <p:cNvSpPr txBox="1"/>
          <p:nvPr>
            <p:custDataLst>
              <p:tags r:id="rId4"/>
            </p:custDataLst>
          </p:nvPr>
        </p:nvSpPr>
        <p:spPr>
          <a:xfrm>
            <a:off x="457155" y="152401"/>
            <a:ext cx="11277689" cy="609600"/>
          </a:xfrm>
          <a:prstGeom prst="rect">
            <a:avLst/>
          </a:prstGeom>
          <a:noFill/>
        </p:spPr>
        <p:txBody>
          <a:bodyPr wrap="square" lIns="63500" tIns="25400" rIns="63500" bIns="25400" rtlCol="0" anchor="ctr" anchorCtr="0">
            <a:normAutofit lnSpcReduction="20000"/>
          </a:bodyPr>
          <a:p>
            <a:pPr marL="0" indent="0" algn="l">
              <a:lnSpc>
                <a:spcPct val="100000"/>
              </a:lnSpc>
              <a:spcBef>
                <a:spcPts val="0"/>
              </a:spcBef>
              <a:spcAft>
                <a:spcPts val="0"/>
              </a:spcAft>
              <a:buSzPct val="100000"/>
              <a:buNone/>
            </a:pPr>
            <a:r>
              <a:rPr lang="zh-CN" sz="3400" b="1" spc="180">
                <a:solidFill>
                  <a:schemeClr val="lt1"/>
                </a:solidFill>
                <a:uFillTx/>
                <a:latin typeface="汉仪金陵刻经 W" panose="00020600040101010101" charset="-122"/>
                <a:ea typeface="汉仪金陵刻经 W" panose="00020600040101010101" charset="-122"/>
              </a:rPr>
              <a:t>大学毕业生入伍优待政策</a:t>
            </a:r>
            <a:endParaRPr lang="zh-CN" sz="3400" b="1" spc="180">
              <a:solidFill>
                <a:schemeClr val="lt1"/>
              </a:solidFill>
              <a:uFillTx/>
              <a:latin typeface="汉仪金陵刻经 W" panose="00020600040101010101" charset="-122"/>
              <a:ea typeface="汉仪金陵刻经 W" panose="00020600040101010101" charset="-122"/>
            </a:endParaRPr>
          </a:p>
        </p:txBody>
      </p:sp>
      <p:sp>
        <p:nvSpPr>
          <p:cNvPr id="8" name="等腰三角形 14"/>
          <p:cNvSpPr/>
          <p:nvPr>
            <p:custDataLst>
              <p:tags r:id="rId5"/>
            </p:custDataLst>
          </p:nvPr>
        </p:nvSpPr>
        <p:spPr>
          <a:xfrm rot="5400000">
            <a:off x="832554" y="1335139"/>
            <a:ext cx="541222" cy="493979"/>
          </a:xfrm>
          <a:prstGeom prst="triangl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11" name="等腰三角形 15"/>
          <p:cNvSpPr/>
          <p:nvPr>
            <p:custDataLst>
              <p:tags r:id="rId6"/>
            </p:custDataLst>
          </p:nvPr>
        </p:nvSpPr>
        <p:spPr>
          <a:xfrm rot="5400000">
            <a:off x="586393" y="1335139"/>
            <a:ext cx="541222" cy="493979"/>
          </a:xfrm>
          <a:prstGeom prst="triangl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6" name="文本框 25"/>
          <p:cNvSpPr txBox="1"/>
          <p:nvPr>
            <p:custDataLst>
              <p:tags r:id="rId7"/>
            </p:custDataLst>
          </p:nvPr>
        </p:nvSpPr>
        <p:spPr>
          <a:xfrm>
            <a:off x="1431793" y="1311104"/>
            <a:ext cx="4442496" cy="2287554"/>
          </a:xfrm>
          <a:prstGeom prst="rect">
            <a:avLst/>
          </a:prstGeom>
          <a:noFill/>
        </p:spPr>
        <p:txBody>
          <a:bodyPr wrap="square" lIns="91440" tIns="45720" rIns="91440" bIns="45720" rtlCol="0" anchor="t" anchorCtr="0">
            <a:normAutofit/>
          </a:bodyPr>
          <a:p>
            <a:pPr marL="0" lvl="0" indent="-285750" algn="l" fontAlgn="ctr">
              <a:lnSpc>
                <a:spcPct val="120000"/>
              </a:lnSpc>
              <a:spcBef>
                <a:spcPts val="0"/>
              </a:spcBef>
              <a:spcAft>
                <a:spcPts val="800"/>
              </a:spcAft>
              <a:buSzPct val="100000"/>
              <a:buFont typeface="Wingdings" panose="05000000000000000000" charset="0"/>
              <a:buNone/>
            </a:pPr>
            <a:r>
              <a:rPr lang="zh-CN" sz="1300" spc="140">
                <a:solidFill>
                  <a:schemeClr val="lt1"/>
                </a:solidFill>
                <a:latin typeface="汉仪金陵刻经 W" panose="00020600040101010101" charset="-122"/>
                <a:ea typeface="汉仪金陵刻经 W" panose="00020600040101010101" charset="-122"/>
                <a:cs typeface="汉仪金陵刻经 W" panose="00020600040101010101" charset="-122"/>
              </a:rPr>
              <a:t>除了以上相关优待政策外，还享受如下政策：</a:t>
            </a:r>
            <a:endParaRPr lang="zh-CN" sz="1300" spc="140">
              <a:solidFill>
                <a:schemeClr val="lt1"/>
              </a:solidFill>
              <a:latin typeface="汉仪金陵刻经 W" panose="00020600040101010101" charset="-122"/>
              <a:ea typeface="汉仪金陵刻经 W" panose="00020600040101010101" charset="-122"/>
              <a:cs typeface="汉仪金陵刻经 W" panose="00020600040101010101" charset="-122"/>
            </a:endParaRPr>
          </a:p>
          <a:p>
            <a:pPr marL="0" lvl="0" indent="-285750" algn="l" fontAlgn="ctr">
              <a:lnSpc>
                <a:spcPct val="120000"/>
              </a:lnSpc>
              <a:spcBef>
                <a:spcPts val="0"/>
              </a:spcBef>
              <a:spcAft>
                <a:spcPts val="800"/>
              </a:spcAft>
              <a:buSzPct val="100000"/>
              <a:buFont typeface="Wingdings" panose="05000000000000000000" charset="0"/>
              <a:buNone/>
            </a:pPr>
            <a:r>
              <a:rPr lang="zh-CN" sz="1300" spc="140">
                <a:solidFill>
                  <a:schemeClr val="lt1"/>
                </a:solidFill>
                <a:latin typeface="汉仪金陵刻经 W" panose="00020600040101010101" charset="-122"/>
                <a:ea typeface="汉仪金陵刻经 W" panose="00020600040101010101" charset="-122"/>
                <a:cs typeface="汉仪金陵刻经 W" panose="00020600040101010101" charset="-122"/>
              </a:rPr>
              <a:t>享受“四优先”政策：优先报名应征、优先体检政考、优先审批定兵、优先安排使用。</a:t>
            </a:r>
            <a:endParaRPr lang="zh-CN" sz="1300" spc="14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27" name="等腰三角形 14"/>
          <p:cNvSpPr/>
          <p:nvPr>
            <p:custDataLst>
              <p:tags r:id="rId8"/>
            </p:custDataLst>
          </p:nvPr>
        </p:nvSpPr>
        <p:spPr>
          <a:xfrm rot="5400000">
            <a:off x="6539834" y="1335139"/>
            <a:ext cx="541222" cy="493979"/>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8" name="等腰三角形 15"/>
          <p:cNvSpPr/>
          <p:nvPr>
            <p:custDataLst>
              <p:tags r:id="rId9"/>
            </p:custDataLst>
          </p:nvPr>
        </p:nvSpPr>
        <p:spPr>
          <a:xfrm rot="5400000">
            <a:off x="6293673" y="1335139"/>
            <a:ext cx="541222" cy="493979"/>
          </a:xfrm>
          <a:prstGeom prst="triangle">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9" name="文本框 28"/>
          <p:cNvSpPr txBox="1"/>
          <p:nvPr>
            <p:custDataLst>
              <p:tags r:id="rId10"/>
            </p:custDataLst>
          </p:nvPr>
        </p:nvSpPr>
        <p:spPr>
          <a:xfrm>
            <a:off x="7139902" y="1311104"/>
            <a:ext cx="4442496" cy="2287554"/>
          </a:xfrm>
          <a:prstGeom prst="rect">
            <a:avLst/>
          </a:prstGeom>
          <a:noFill/>
        </p:spPr>
        <p:txBody>
          <a:bodyPr wrap="square" lIns="91440" tIns="45720" rIns="91440" bIns="45720" rtlCol="0" anchor="t" anchorCtr="0">
            <a:normAutofit/>
          </a:bodyPr>
          <a:p>
            <a:pPr marL="0" lvl="0" indent="0" algn="l" fontAlgn="auto">
              <a:lnSpc>
                <a:spcPct val="120000"/>
              </a:lnSpc>
              <a:spcBef>
                <a:spcPts val="0"/>
              </a:spcBef>
              <a:spcAft>
                <a:spcPts val="800"/>
              </a:spcAft>
              <a:buSzPct val="100000"/>
              <a:buNone/>
            </a:pPr>
            <a:r>
              <a:rPr lang="zh-CN" sz="1300" spc="120">
                <a:solidFill>
                  <a:schemeClr val="lt1"/>
                </a:solidFill>
                <a:latin typeface="汉仪金陵刻经 W" panose="00020600040101010101" charset="-122"/>
                <a:ea typeface="汉仪金陵刻经 W" panose="00020600040101010101" charset="-122"/>
                <a:cs typeface="汉仪金陵刻经 W" panose="00020600040101010101" charset="-122"/>
              </a:rPr>
              <a:t>大学毕业生提干：具有全日制本科学士学位、研究生硕士学位，且学籍信息在教育部高校学生信息数据中心注册备案的，本科年龄不超过26周岁，可参加提干考试，符合条件的经过任职培训后成为军官。</a:t>
            </a:r>
            <a:endParaRPr lang="zh-CN" sz="1300" spc="12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30" name="等腰三角形 14"/>
          <p:cNvSpPr/>
          <p:nvPr>
            <p:custDataLst>
              <p:tags r:id="rId11"/>
            </p:custDataLst>
          </p:nvPr>
        </p:nvSpPr>
        <p:spPr>
          <a:xfrm rot="5400000">
            <a:off x="832554" y="3891232"/>
            <a:ext cx="541222" cy="493979"/>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31" name="等腰三角形 15"/>
          <p:cNvSpPr/>
          <p:nvPr>
            <p:custDataLst>
              <p:tags r:id="rId12"/>
            </p:custDataLst>
          </p:nvPr>
        </p:nvSpPr>
        <p:spPr>
          <a:xfrm rot="5400000">
            <a:off x="586393" y="3891232"/>
            <a:ext cx="541222" cy="493979"/>
          </a:xfrm>
          <a:prstGeom prst="triangl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32" name="文本框 31"/>
          <p:cNvSpPr txBox="1"/>
          <p:nvPr>
            <p:custDataLst>
              <p:tags r:id="rId13"/>
            </p:custDataLst>
          </p:nvPr>
        </p:nvSpPr>
        <p:spPr>
          <a:xfrm>
            <a:off x="1431793" y="3867197"/>
            <a:ext cx="4442496" cy="2287554"/>
          </a:xfrm>
          <a:prstGeom prst="rect">
            <a:avLst/>
          </a:prstGeom>
          <a:noFill/>
        </p:spPr>
        <p:txBody>
          <a:bodyPr wrap="square" lIns="91440" tIns="45720" rIns="91440" bIns="45720" rtlCol="0" anchor="t" anchorCtr="0">
            <a:normAutofit/>
          </a:bodyPr>
          <a:p>
            <a:pPr marL="0" lvl="0" indent="0" algn="l" fontAlgn="auto">
              <a:lnSpc>
                <a:spcPct val="120000"/>
              </a:lnSpc>
              <a:spcBef>
                <a:spcPts val="0"/>
              </a:spcBef>
              <a:spcAft>
                <a:spcPts val="800"/>
              </a:spcAft>
              <a:buSzPct val="100000"/>
              <a:buNone/>
            </a:pPr>
            <a:r>
              <a:rPr lang="zh-CN" sz="1300" spc="140">
                <a:solidFill>
                  <a:schemeClr val="lt1"/>
                </a:solidFill>
                <a:latin typeface="汉仪金陵刻经 W" panose="00020600040101010101" charset="-122"/>
                <a:ea typeface="汉仪金陵刻经 W" panose="00020600040101010101" charset="-122"/>
              </a:rPr>
              <a:t>选拔军官：取得全日制本科（一本、二本）学历和学士学位的毕业生，可以选拔为军官。</a:t>
            </a:r>
            <a:endParaRPr lang="zh-CN" sz="1300" spc="140">
              <a:solidFill>
                <a:schemeClr val="lt1"/>
              </a:solidFill>
              <a:latin typeface="汉仪金陵刻经 W" panose="00020600040101010101" charset="-122"/>
              <a:ea typeface="汉仪金陵刻经 W" panose="00020600040101010101" charset="-122"/>
            </a:endParaRPr>
          </a:p>
        </p:txBody>
      </p:sp>
      <p:sp>
        <p:nvSpPr>
          <p:cNvPr id="53" name="等腰三角形 14"/>
          <p:cNvSpPr/>
          <p:nvPr>
            <p:custDataLst>
              <p:tags r:id="rId14"/>
            </p:custDataLst>
          </p:nvPr>
        </p:nvSpPr>
        <p:spPr>
          <a:xfrm rot="5400000">
            <a:off x="6539834" y="3891232"/>
            <a:ext cx="541222" cy="493979"/>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54" name="等腰三角形 15"/>
          <p:cNvSpPr/>
          <p:nvPr>
            <p:custDataLst>
              <p:tags r:id="rId15"/>
            </p:custDataLst>
          </p:nvPr>
        </p:nvSpPr>
        <p:spPr>
          <a:xfrm rot="5400000">
            <a:off x="6293673" y="3891232"/>
            <a:ext cx="541222" cy="493979"/>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lnSpc>
                <a:spcPct val="120000"/>
              </a:lnSpc>
            </a:pP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55" name="文本框 54"/>
          <p:cNvSpPr txBox="1"/>
          <p:nvPr>
            <p:custDataLst>
              <p:tags r:id="rId16"/>
            </p:custDataLst>
          </p:nvPr>
        </p:nvSpPr>
        <p:spPr>
          <a:xfrm>
            <a:off x="7139902" y="3867197"/>
            <a:ext cx="4442496" cy="2287554"/>
          </a:xfrm>
          <a:prstGeom prst="rect">
            <a:avLst/>
          </a:prstGeom>
          <a:noFill/>
        </p:spPr>
        <p:txBody>
          <a:bodyPr wrap="square" lIns="91440" tIns="45720" rIns="91440" bIns="45720" rtlCol="0" anchor="t" anchorCtr="0">
            <a:normAutofit/>
          </a:bodyPr>
          <a:p>
            <a:pPr marL="0" lvl="0" indent="0" algn="l" fontAlgn="auto">
              <a:lnSpc>
                <a:spcPct val="120000"/>
              </a:lnSpc>
              <a:spcBef>
                <a:spcPts val="0"/>
              </a:spcBef>
              <a:spcAft>
                <a:spcPts val="800"/>
              </a:spcAft>
              <a:buSzPct val="100000"/>
              <a:buNone/>
            </a:pPr>
            <a:r>
              <a:rPr lang="zh-CN" sz="1300" spc="50">
                <a:solidFill>
                  <a:schemeClr val="lt1"/>
                </a:solidFill>
                <a:latin typeface="汉仪金陵刻经 W" panose="00020600040101010101" charset="-122"/>
                <a:ea typeface="汉仪金陵刻经 W" panose="00020600040101010101" charset="-122"/>
                <a:cs typeface="汉仪金陵刻经 W" panose="00020600040101010101" charset="-122"/>
              </a:rPr>
              <a:t>优先选取军士：服役两年期满，选择继续留队的士兵经批准可直接转改军士，大学毕业生士兵首次选取为军士的，参照直接从非军事部门招收军士的有关规定授予军士军衔和确定工资起点标准，其在地方高校学习时间视同服役时间（本科毕业生为中士第二年）。优先安排参加专业技术培训，优先安排担任班长骨干。义务兵服现役满1年，符合相关条件特别优秀的，可以提前参加军士选改。优先培养使用。具有全日制大专以上学历的士兵经部队推荐可以免试进入士官学校学习一年。</a:t>
            </a:r>
            <a:endParaRPr lang="zh-CN" sz="1300" spc="5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Tree>
    <p:custDataLst>
      <p:tags r:id="rId17"/>
    </p:custData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p:pic>
        <p:nvPicPr>
          <p:cNvPr id="10" name="图片 9"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sp>
        <p:nvSpPr>
          <p:cNvPr id="8" name="矩形 7"/>
          <p:cNvSpPr/>
          <p:nvPr>
            <p:custDataLst>
              <p:tags r:id="rId3"/>
            </p:custDataLst>
          </p:nvPr>
        </p:nvSpPr>
        <p:spPr>
          <a:xfrm>
            <a:off x="0" y="2044427"/>
            <a:ext cx="12192000" cy="481357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latin typeface="汉仪金陵刻经 W" panose="00020600040101010101" charset="-122"/>
              <a:ea typeface="汉仪金陵刻经 W" panose="00020600040101010101" charset="-122"/>
              <a:sym typeface="+mn-ea"/>
            </a:endParaRPr>
          </a:p>
        </p:txBody>
      </p:sp>
      <p:pic>
        <p:nvPicPr>
          <p:cNvPr id="6" name="图片 5" descr="正文页装饰"/>
          <p:cNvPicPr>
            <a:picLocks noChangeAspect="1"/>
          </p:cNvPicPr>
          <p:nvPr>
            <p:custDataLst>
              <p:tags r:id="rId4"/>
            </p:custDataLst>
          </p:nvPr>
        </p:nvPicPr>
        <p:blipFill>
          <a:blip r:embed="rId5"/>
          <a:stretch>
            <a:fillRect/>
          </a:stretch>
        </p:blipFill>
        <p:spPr>
          <a:xfrm>
            <a:off x="0" y="0"/>
            <a:ext cx="1194925" cy="1267460"/>
          </a:xfrm>
          <a:prstGeom prst="rect">
            <a:avLst/>
          </a:prstGeom>
        </p:spPr>
      </p:pic>
      <p:sp>
        <p:nvSpPr>
          <p:cNvPr id="3" name="文本框 2"/>
          <p:cNvSpPr txBox="1"/>
          <p:nvPr>
            <p:custDataLst>
              <p:tags r:id="rId6"/>
            </p:custDataLst>
          </p:nvPr>
        </p:nvSpPr>
        <p:spPr>
          <a:xfrm>
            <a:off x="609562" y="533394"/>
            <a:ext cx="10972876" cy="1053833"/>
          </a:xfrm>
          <a:prstGeom prst="rect">
            <a:avLst/>
          </a:prstGeom>
          <a:noFill/>
        </p:spPr>
        <p:txBody>
          <a:bodyPr wrap="square" lIns="63500" tIns="25400" rIns="63500" bIns="25400" rtlCol="0" anchor="ctr" anchorCtr="0">
            <a:normAutofit/>
          </a:bodyPr>
          <a:p>
            <a:pPr marL="0" indent="0" algn="ctr">
              <a:lnSpc>
                <a:spcPct val="100000"/>
              </a:lnSpc>
              <a:spcBef>
                <a:spcPts val="0"/>
              </a:spcBef>
              <a:spcAft>
                <a:spcPts val="0"/>
              </a:spcAft>
              <a:buSzPct val="100000"/>
              <a:buNone/>
            </a:pPr>
            <a:r>
              <a:rPr lang="zh-CN" sz="3800" b="1" spc="220">
                <a:solidFill>
                  <a:schemeClr val="lt1"/>
                </a:solidFill>
                <a:uFillTx/>
                <a:latin typeface="汉仪金陵刻经 W" panose="00020600040101010101" charset="-122"/>
                <a:ea typeface="汉仪金陵刻经 W" panose="00020600040101010101" charset="-122"/>
              </a:rPr>
              <a:t>大学毕业生入伍优待政策</a:t>
            </a:r>
            <a:endParaRPr lang="zh-CN" sz="3800" b="1" spc="220">
              <a:solidFill>
                <a:schemeClr val="lt1"/>
              </a:solidFill>
              <a:uFillTx/>
              <a:latin typeface="汉仪金陵刻经 W" panose="00020600040101010101" charset="-122"/>
              <a:ea typeface="汉仪金陵刻经 W" panose="00020600040101010101" charset="-122"/>
            </a:endParaRPr>
          </a:p>
        </p:txBody>
      </p:sp>
      <p:sp>
        <p:nvSpPr>
          <p:cNvPr id="11" name="Title 6"/>
          <p:cNvSpPr txBox="1"/>
          <p:nvPr>
            <p:custDataLst>
              <p:tags r:id="rId7"/>
            </p:custDataLst>
          </p:nvPr>
        </p:nvSpPr>
        <p:spPr>
          <a:xfrm>
            <a:off x="609563" y="2666981"/>
            <a:ext cx="6438951" cy="36576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sz="2100" spc="13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直招军士：普通高等学校男性毕业生可登录“全国征兵网”查询招收专业，符合专业条件的在进行大学生网上预征报名的同时申请参加直招军士报名。直招军士在新兵训练和岗前培训期间，按义务兵新兵标准发放津贴；在校就读的年数视同服现役时间，从下达军士命令的当月起，按照相应的军士工资标准发放工资。直招军士要求年龄不超过24周岁（截至招收当年12月31日），具有研究生学历的可以放宽至26周岁；志愿至少服现役满5年。</a:t>
            </a:r>
            <a:endParaRPr lang="zh-CN" sz="2100" spc="13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pic>
        <p:nvPicPr>
          <p:cNvPr id="4" name="图片 3"/>
          <p:cNvPicPr>
            <a:picLocks noChangeAspect="1"/>
          </p:cNvPicPr>
          <p:nvPr>
            <p:custDataLst>
              <p:tags r:id="rId8"/>
            </p:custDataLst>
          </p:nvPr>
        </p:nvPicPr>
        <p:blipFill rotWithShape="1">
          <a:blip r:embed="rId9"/>
          <a:srcRect l="14772" r="14772"/>
          <a:stretch>
            <a:fillRect/>
          </a:stretch>
        </p:blipFill>
        <p:spPr>
          <a:xfrm>
            <a:off x="7658113" y="2666981"/>
            <a:ext cx="3924325" cy="3657600"/>
          </a:xfrm>
          <a:custGeom>
            <a:avLst/>
            <a:gdLst/>
            <a:ahLst/>
            <a:cxnLst>
              <a:cxn ang="3">
                <a:pos x="hc" y="t"/>
              </a:cxn>
              <a:cxn ang="cd2">
                <a:pos x="l" y="vc"/>
              </a:cxn>
              <a:cxn ang="cd4">
                <a:pos x="hc" y="b"/>
              </a:cxn>
              <a:cxn ang="0">
                <a:pos x="r" y="vc"/>
              </a:cxn>
            </a:cxnLst>
            <a:rect l="l" t="t" r="r" b="b"/>
            <a:pathLst>
              <a:path w="5520" h="5760">
                <a:moveTo>
                  <a:pt x="0" y="0"/>
                </a:moveTo>
                <a:lnTo>
                  <a:pt x="5520" y="0"/>
                </a:lnTo>
                <a:lnTo>
                  <a:pt x="5520" y="5760"/>
                </a:lnTo>
                <a:lnTo>
                  <a:pt x="0" y="5760"/>
                </a:lnTo>
                <a:lnTo>
                  <a:pt x="0" y="0"/>
                </a:lnTo>
                <a:close/>
              </a:path>
            </a:pathLst>
          </a:custGeom>
        </p:spPr>
      </p:pic>
    </p:spTree>
    <p:custDataLst>
      <p:tags r:id="rId10"/>
    </p:custData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p:pic>
        <p:nvPicPr>
          <p:cNvPr id="8" name="图片 7"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7" name="图片 6"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2" name="图片 1"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15" name="矩形 14"/>
          <p:cNvSpPr/>
          <p:nvPr>
            <p:custDataLst>
              <p:tags r:id="rId7"/>
            </p:custDataLst>
          </p:nvPr>
        </p:nvSpPr>
        <p:spPr>
          <a:xfrm>
            <a:off x="-1590" y="0"/>
            <a:ext cx="4275192" cy="6858001"/>
          </a:xfrm>
          <a:prstGeom prst="rect">
            <a:avLst/>
          </a:prstGeom>
          <a:solidFill>
            <a:schemeClr val="dk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13" name="任意多边形: 形状 12"/>
          <p:cNvSpPr/>
          <p:nvPr>
            <p:custDataLst>
              <p:tags r:id="rId8"/>
            </p:custDataLst>
          </p:nvPr>
        </p:nvSpPr>
        <p:spPr>
          <a:xfrm>
            <a:off x="590425" y="563166"/>
            <a:ext cx="530302" cy="530302"/>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chemeClr val="l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6" name="矩形 5"/>
          <p:cNvSpPr/>
          <p:nvPr>
            <p:custDataLst>
              <p:tags r:id="rId9"/>
            </p:custDataLst>
          </p:nvPr>
        </p:nvSpPr>
        <p:spPr>
          <a:xfrm>
            <a:off x="827074" y="688622"/>
            <a:ext cx="2617864" cy="2593501"/>
          </a:xfrm>
          <a:prstGeom prst="rect">
            <a:avLst/>
          </a:prstGeom>
        </p:spPr>
        <p:txBody>
          <a:bodyPr wrap="square" anchor="ctr">
            <a:normAutofit fontScale="50000"/>
          </a:bodyPr>
          <a:lstStyle/>
          <a:p>
            <a:pPr algn="ctr" defTabSz="685800">
              <a:lnSpc>
                <a:spcPct val="130000"/>
              </a:lnSpc>
            </a:pPr>
            <a:r>
              <a:rPr lang="zh-CN" sz="4400" spc="140">
                <a:solidFill>
                  <a:schemeClr val="lt1"/>
                </a:solidFill>
                <a:latin typeface="汉仪金陵刻经 W" panose="00020600040101010101" charset="-122"/>
                <a:ea typeface="汉仪金陵刻经 W" panose="00020600040101010101" charset="-122"/>
                <a:sym typeface="+mn-ea"/>
              </a:rPr>
              <a:t>湛江市大学生入伍激励和艰苦边远地区义务兵优待实施办法（试行）摘要</a:t>
            </a:r>
            <a:endParaRPr lang="zh-CN" sz="4400" spc="140">
              <a:solidFill>
                <a:schemeClr val="lt1"/>
              </a:solidFill>
              <a:latin typeface="汉仪金陵刻经 W" panose="00020600040101010101" charset="-122"/>
              <a:ea typeface="汉仪金陵刻经 W" panose="00020600040101010101" charset="-122"/>
            </a:endParaRPr>
          </a:p>
          <a:p>
            <a:pPr algn="ctr" defTabSz="685800">
              <a:lnSpc>
                <a:spcPct val="130000"/>
              </a:lnSpc>
            </a:pPr>
            <a:endParaRPr lang="zh-CN" altLang="en-US" sz="4400" b="1" spc="140" dirty="0">
              <a:solidFill>
                <a:schemeClr val="lt1"/>
              </a:solidFill>
              <a:latin typeface="汉仪金陵刻经 W" panose="00020600040101010101" charset="-122"/>
              <a:ea typeface="汉仪金陵刻经 W" panose="00020600040101010101" charset="-122"/>
              <a:cs typeface="+mj-cs"/>
              <a:sym typeface="Arial" panose="020B0604020202020204" pitchFamily="34" charset="0"/>
            </a:endParaRPr>
          </a:p>
        </p:txBody>
      </p:sp>
      <p:sp>
        <p:nvSpPr>
          <p:cNvPr id="17" name="文本框 4"/>
          <p:cNvSpPr txBox="1"/>
          <p:nvPr>
            <p:custDataLst>
              <p:tags r:id="rId10"/>
            </p:custDataLst>
          </p:nvPr>
        </p:nvSpPr>
        <p:spPr>
          <a:xfrm>
            <a:off x="4752623" y="598068"/>
            <a:ext cx="6953954" cy="2591341"/>
          </a:xfrm>
          <a:prstGeom prst="rect">
            <a:avLst/>
          </a:prstGeom>
          <a:noFill/>
        </p:spPr>
        <p:txBody>
          <a:bodyPr wrap="square" lIns="90000" tIns="46800" rIns="90000" bIns="46800" rtlCol="0" anchor="ctr"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marL="0" lvl="1" indent="-304800" algn="l" fontAlgn="ctr">
              <a:lnSpc>
                <a:spcPct val="120000"/>
              </a:lnSpc>
              <a:spcBef>
                <a:spcPts val="0"/>
              </a:spcBef>
              <a:spcAft>
                <a:spcPts val="800"/>
              </a:spcAft>
              <a:buSzPct val="100000"/>
              <a:buFont typeface="+mj-lt"/>
              <a:buNone/>
            </a:pPr>
            <a:r>
              <a:rPr lang="zh-CN" sz="1600" spc="80">
                <a:solidFill>
                  <a:schemeClr val="lt1"/>
                </a:solidFill>
                <a:latin typeface="汉仪金陵刻经 W" panose="00020600040101010101" charset="-122"/>
                <a:ea typeface="汉仪金陵刻经 W" panose="00020600040101010101" charset="-122"/>
                <a:cs typeface="汉仪金陵刻经 W" panose="00020600040101010101" charset="-122"/>
              </a:rPr>
              <a:t>第一条  对大学生入伍进行一次性补助，补助标准：</a:t>
            </a:r>
            <a:endParaRPr lang="zh-CN" sz="1600" spc="80">
              <a:solidFill>
                <a:schemeClr val="lt1"/>
              </a:solidFill>
              <a:latin typeface="汉仪金陵刻经 W" panose="00020600040101010101" charset="-122"/>
              <a:ea typeface="汉仪金陵刻经 W" panose="00020600040101010101" charset="-122"/>
              <a:cs typeface="汉仪金陵刻经 W" panose="00020600040101010101" charset="-122"/>
            </a:endParaRPr>
          </a:p>
          <a:p>
            <a:pPr marL="0" lvl="1" indent="-304800" algn="l" fontAlgn="ctr">
              <a:lnSpc>
                <a:spcPct val="120000"/>
              </a:lnSpc>
              <a:spcBef>
                <a:spcPts val="0"/>
              </a:spcBef>
              <a:spcAft>
                <a:spcPts val="800"/>
              </a:spcAft>
              <a:buSzPct val="100000"/>
              <a:buFont typeface="+mj-lt"/>
              <a:buNone/>
            </a:pPr>
            <a:r>
              <a:rPr lang="zh-CN" sz="1600" spc="80">
                <a:solidFill>
                  <a:schemeClr val="lt1"/>
                </a:solidFill>
                <a:latin typeface="汉仪金陵刻经 W" panose="00020600040101010101" charset="-122"/>
                <a:ea typeface="汉仪金陵刻经 W" panose="00020600040101010101" charset="-122"/>
                <a:cs typeface="汉仪金陵刻经 W" panose="00020600040101010101" charset="-122"/>
              </a:rPr>
              <a:t>全日制硕士毕业生每人4万元、全日制本科毕业生每人3.5万元、全日制大专（含高级技工学校）毕业生每人2.5万元。</a:t>
            </a:r>
            <a:endParaRPr lang="zh-CN" sz="1600" spc="80">
              <a:solidFill>
                <a:schemeClr val="lt1"/>
              </a:solidFill>
              <a:latin typeface="汉仪金陵刻经 W" panose="00020600040101010101" charset="-122"/>
              <a:ea typeface="汉仪金陵刻经 W" panose="00020600040101010101" charset="-122"/>
              <a:cs typeface="汉仪金陵刻经 W" panose="00020600040101010101" charset="-122"/>
            </a:endParaRPr>
          </a:p>
          <a:p>
            <a:pPr marL="0" lvl="1" indent="-304800" algn="l" fontAlgn="ctr">
              <a:lnSpc>
                <a:spcPct val="120000"/>
              </a:lnSpc>
              <a:spcBef>
                <a:spcPts val="0"/>
              </a:spcBef>
              <a:spcAft>
                <a:spcPts val="800"/>
              </a:spcAft>
              <a:buSzPct val="100000"/>
              <a:buFont typeface="+mj-lt"/>
              <a:buNone/>
            </a:pPr>
            <a:r>
              <a:rPr lang="zh-CN" sz="1600" spc="80">
                <a:solidFill>
                  <a:schemeClr val="lt1"/>
                </a:solidFill>
                <a:latin typeface="汉仪金陵刻经 W" panose="00020600040101010101" charset="-122"/>
                <a:ea typeface="汉仪金陵刻经 W" panose="00020600040101010101" charset="-122"/>
                <a:cs typeface="汉仪金陵刻经 W" panose="00020600040101010101" charset="-122"/>
              </a:rPr>
              <a:t>全日制大专及以上在校生（新生）每人0.5万元。</a:t>
            </a:r>
            <a:endParaRPr lang="zh-CN" sz="1600" spc="80">
              <a:solidFill>
                <a:schemeClr val="lt1"/>
              </a:solidFill>
              <a:latin typeface="汉仪金陵刻经 W" panose="00020600040101010101" charset="-122"/>
              <a:ea typeface="汉仪金陵刻经 W" panose="00020600040101010101" charset="-122"/>
              <a:cs typeface="汉仪金陵刻经 W" panose="00020600040101010101" charset="-122"/>
            </a:endParaRPr>
          </a:p>
          <a:p>
            <a:pPr marL="0" lvl="1" indent="-304800" algn="l" fontAlgn="ctr">
              <a:lnSpc>
                <a:spcPct val="120000"/>
              </a:lnSpc>
              <a:spcBef>
                <a:spcPts val="0"/>
              </a:spcBef>
              <a:spcAft>
                <a:spcPts val="800"/>
              </a:spcAft>
              <a:buSzPct val="100000"/>
              <a:buFont typeface="+mj-lt"/>
              <a:buNone/>
            </a:pPr>
            <a:r>
              <a:rPr lang="zh-CN" sz="1600" spc="80">
                <a:solidFill>
                  <a:schemeClr val="lt1"/>
                </a:solidFill>
                <a:latin typeface="汉仪金陵刻经 W" panose="00020600040101010101" charset="-122"/>
                <a:ea typeface="汉仪金陵刻经 W" panose="00020600040101010101" charset="-122"/>
                <a:cs typeface="汉仪金陵刻经 W" panose="00020600040101010101" charset="-122"/>
              </a:rPr>
              <a:t>非全日制大专及以上学历毕业生每人0.5万元。</a:t>
            </a:r>
            <a:endParaRPr lang="zh-CN" sz="1600" spc="8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sp>
        <p:nvSpPr>
          <p:cNvPr id="12" name="任意多边形: 形状 11"/>
          <p:cNvSpPr/>
          <p:nvPr>
            <p:custDataLst>
              <p:tags r:id="rId11"/>
            </p:custDataLst>
          </p:nvPr>
        </p:nvSpPr>
        <p:spPr>
          <a:xfrm flipH="1" flipV="1">
            <a:off x="3155121" y="2877277"/>
            <a:ext cx="530302" cy="530302"/>
          </a:xfrm>
          <a:custGeom>
            <a:avLst/>
            <a:gdLst>
              <a:gd name="connsiteX0" fmla="*/ 82550 w 1206500"/>
              <a:gd name="connsiteY0" fmla="*/ 0 h 1206500"/>
              <a:gd name="connsiteX1" fmla="*/ 1123950 w 1206500"/>
              <a:gd name="connsiteY1" fmla="*/ 0 h 1206500"/>
              <a:gd name="connsiteX2" fmla="*/ 1206500 w 1206500"/>
              <a:gd name="connsiteY2" fmla="*/ 82550 h 1206500"/>
              <a:gd name="connsiteX3" fmla="*/ 1123950 w 1206500"/>
              <a:gd name="connsiteY3" fmla="*/ 165100 h 1206500"/>
              <a:gd name="connsiteX4" fmla="*/ 165100 w 1206500"/>
              <a:gd name="connsiteY4" fmla="*/ 165100 h 1206500"/>
              <a:gd name="connsiteX5" fmla="*/ 165100 w 1206500"/>
              <a:gd name="connsiteY5" fmla="*/ 1123950 h 1206500"/>
              <a:gd name="connsiteX6" fmla="*/ 82550 w 1206500"/>
              <a:gd name="connsiteY6" fmla="*/ 1206500 h 1206500"/>
              <a:gd name="connsiteX7" fmla="*/ 0 w 1206500"/>
              <a:gd name="connsiteY7" fmla="*/ 1123950 h 1206500"/>
              <a:gd name="connsiteX8" fmla="*/ 0 w 1206500"/>
              <a:gd name="connsiteY8" fmla="*/ 82550 h 1206500"/>
              <a:gd name="connsiteX9" fmla="*/ 82550 w 1206500"/>
              <a:gd name="connsiteY9" fmla="*/ 0 h 1206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500" h="1206500">
                <a:moveTo>
                  <a:pt x="82550" y="0"/>
                </a:moveTo>
                <a:lnTo>
                  <a:pt x="1123950" y="0"/>
                </a:lnTo>
                <a:cubicBezTo>
                  <a:pt x="1169541" y="0"/>
                  <a:pt x="1206500" y="36959"/>
                  <a:pt x="1206500" y="82550"/>
                </a:cubicBezTo>
                <a:cubicBezTo>
                  <a:pt x="1206500" y="128141"/>
                  <a:pt x="1169541" y="165100"/>
                  <a:pt x="1123950" y="165100"/>
                </a:cubicBezTo>
                <a:lnTo>
                  <a:pt x="165100" y="165100"/>
                </a:lnTo>
                <a:lnTo>
                  <a:pt x="165100" y="1123950"/>
                </a:lnTo>
                <a:cubicBezTo>
                  <a:pt x="165100" y="1169541"/>
                  <a:pt x="128141" y="1206500"/>
                  <a:pt x="82550" y="1206500"/>
                </a:cubicBezTo>
                <a:cubicBezTo>
                  <a:pt x="36959" y="1206500"/>
                  <a:pt x="0" y="1169541"/>
                  <a:pt x="0" y="1123950"/>
                </a:cubicBezTo>
                <a:lnTo>
                  <a:pt x="0" y="82550"/>
                </a:lnTo>
                <a:cubicBezTo>
                  <a:pt x="0" y="36959"/>
                  <a:pt x="36959" y="0"/>
                  <a:pt x="82550" y="0"/>
                </a:cubicBezTo>
                <a:close/>
              </a:path>
            </a:pathLst>
          </a:custGeom>
          <a:solidFill>
            <a:schemeClr val="lt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rmAutofit/>
          </a:bodyPr>
          <a:p>
            <a:pPr algn="ctr"/>
            <a:endParaRPr lang="zh-CN" altLang="en-US" dirty="0">
              <a:solidFill>
                <a:schemeClr val="lt1"/>
              </a:solidFill>
              <a:latin typeface="汉仪金陵刻经 W" panose="00020600040101010101" charset="-122"/>
              <a:ea typeface="汉仪金陵刻经 W" panose="00020600040101010101" charset="-122"/>
              <a:sym typeface="Arial" panose="020B0604020202020204" pitchFamily="34" charset="0"/>
            </a:endParaRPr>
          </a:p>
        </p:txBody>
      </p:sp>
      <p:sp>
        <p:nvSpPr>
          <p:cNvPr id="21" name="文本框 4"/>
          <p:cNvSpPr txBox="1"/>
          <p:nvPr>
            <p:custDataLst>
              <p:tags r:id="rId12"/>
            </p:custDataLst>
          </p:nvPr>
        </p:nvSpPr>
        <p:spPr>
          <a:xfrm>
            <a:off x="4752623" y="3671574"/>
            <a:ext cx="6953954" cy="2591341"/>
          </a:xfrm>
          <a:prstGeom prst="rect">
            <a:avLst/>
          </a:prstGeom>
          <a:noFill/>
        </p:spPr>
        <p:txBody>
          <a:bodyPr wrap="square" lIns="90000" tIns="46800" rIns="90000" bIns="46800" rtlCol="0" anchor="ctr"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marL="0" lvl="0" indent="-285750" algn="l" fontAlgn="ctr">
              <a:lnSpc>
                <a:spcPct val="120000"/>
              </a:lnSpc>
              <a:spcBef>
                <a:spcPts val="0"/>
              </a:spcBef>
              <a:spcAft>
                <a:spcPts val="800"/>
              </a:spcAft>
              <a:buClr>
                <a:schemeClr val="bg1">
                  <a:lumMod val="85000"/>
                </a:schemeClr>
              </a:buClr>
              <a:buSzPct val="130000"/>
              <a:buFont typeface="Wingdings" panose="05000000000000000000" pitchFamily="2" charset="2"/>
              <a:buNone/>
            </a:pPr>
            <a:r>
              <a:rPr lang="zh-CN" sz="1600" spc="100">
                <a:solidFill>
                  <a:schemeClr val="lt1"/>
                </a:solidFill>
                <a:latin typeface="汉仪金陵刻经 W" panose="00020600040101010101" charset="-122"/>
                <a:ea typeface="汉仪金陵刻经 W" panose="00020600040101010101" charset="-122"/>
                <a:cs typeface="汉仪金陵刻经 W" panose="00020600040101010101" charset="-122"/>
              </a:rPr>
              <a:t>第二条 大学毕业生已应征入伍，因应征而进行的身体纠治手术，视力矫正补助不超过8000元/例，其他项目补助不超过4000元/例，同时进行2项以上矫正（包含2项）的最高不超过12000元/人。</a:t>
            </a:r>
            <a:endParaRPr lang="zh-CN" sz="1600" spc="100">
              <a:solidFill>
                <a:schemeClr val="lt1"/>
              </a:solidFill>
              <a:latin typeface="汉仪金陵刻经 W" panose="00020600040101010101" charset="-122"/>
              <a:ea typeface="汉仪金陵刻经 W" panose="00020600040101010101" charset="-122"/>
              <a:cs typeface="汉仪金陵刻经 W" panose="00020600040101010101" charset="-122"/>
            </a:endParaRPr>
          </a:p>
        </p:txBody>
      </p:sp>
      <p:cxnSp>
        <p:nvCxnSpPr>
          <p:cNvPr id="4" name="直接连接符 3"/>
          <p:cNvCxnSpPr/>
          <p:nvPr>
            <p:custDataLst>
              <p:tags r:id="rId13"/>
            </p:custDataLst>
          </p:nvPr>
        </p:nvCxnSpPr>
        <p:spPr>
          <a:xfrm>
            <a:off x="5565422" y="3420533"/>
            <a:ext cx="4955822" cy="0"/>
          </a:xfrm>
          <a:prstGeom prst="line">
            <a:avLst/>
          </a:prstGeom>
          <a:ln>
            <a:solidFill>
              <a:schemeClr val="lt1">
                <a:lumMod val="85000"/>
              </a:schemeClr>
            </a:solidFill>
          </a:ln>
        </p:spPr>
        <p:style>
          <a:lnRef idx="1">
            <a:schemeClr val="accent1"/>
          </a:lnRef>
          <a:fillRef idx="0">
            <a:schemeClr val="accent1"/>
          </a:fillRef>
          <a:effectRef idx="0">
            <a:schemeClr val="accent1"/>
          </a:effectRef>
          <a:fontRef idx="minor">
            <a:schemeClr val="tx1"/>
          </a:fontRef>
        </p:style>
      </p:cxnSp>
    </p:spTree>
    <p:custDataLst>
      <p:tags r:id="rId14"/>
    </p:custData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p:pic>
        <p:nvPicPr>
          <p:cNvPr id="2" name="图片 1"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7" name="图片 6"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6" name="图片 5"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8" name="矩形 7"/>
          <p:cNvSpPr/>
          <p:nvPr>
            <p:custDataLst>
              <p:tags r:id="rId7"/>
            </p:custDataLst>
          </p:nvPr>
        </p:nvSpPr>
        <p:spPr>
          <a:xfrm>
            <a:off x="8672403" y="1105563"/>
            <a:ext cx="3519558" cy="52633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pic>
        <p:nvPicPr>
          <p:cNvPr id="9" name="图片 8"/>
          <p:cNvPicPr>
            <a:picLocks noChangeAspect="1" noChangeArrowheads="1"/>
          </p:cNvPicPr>
          <p:nvPr>
            <p:custDataLst>
              <p:tags r:id="rId8"/>
            </p:custDataLst>
          </p:nvPr>
        </p:nvPicPr>
        <p:blipFill rotWithShape="1">
          <a:blip r:embed="rId9"/>
          <a:srcRect t="7099" b="7099"/>
          <a:stretch>
            <a:fillRect/>
          </a:stretch>
        </p:blipFill>
        <p:spPr bwMode="auto">
          <a:xfrm>
            <a:off x="7320099" y="404551"/>
            <a:ext cx="3650306" cy="5516344"/>
          </a:xfrm>
          <a:custGeom>
            <a:avLst/>
            <a:gdLst>
              <a:gd name="connsiteX0" fmla="*/ 0 w 4257983"/>
              <a:gd name="connsiteY0" fmla="*/ 0 h 6434666"/>
              <a:gd name="connsiteX1" fmla="*/ 4257983 w 4257983"/>
              <a:gd name="connsiteY1" fmla="*/ 0 h 6434666"/>
              <a:gd name="connsiteX2" fmla="*/ 4257983 w 4257983"/>
              <a:gd name="connsiteY2" fmla="*/ 5449607 h 6434666"/>
              <a:gd name="connsiteX3" fmla="*/ 3272924 w 4257983"/>
              <a:gd name="connsiteY3" fmla="*/ 6434666 h 6434666"/>
              <a:gd name="connsiteX4" fmla="*/ 0 w 4257983"/>
              <a:gd name="connsiteY4" fmla="*/ 6434666 h 6434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983" h="6434666">
                <a:moveTo>
                  <a:pt x="0" y="0"/>
                </a:moveTo>
                <a:lnTo>
                  <a:pt x="4257983" y="0"/>
                </a:lnTo>
                <a:lnTo>
                  <a:pt x="4257983" y="5449607"/>
                </a:lnTo>
                <a:lnTo>
                  <a:pt x="3272924" y="6434666"/>
                </a:lnTo>
                <a:lnTo>
                  <a:pt x="0" y="6434666"/>
                </a:lnTo>
                <a:close/>
              </a:path>
            </a:pathLst>
          </a:custGeom>
          <a:noFill/>
          <a:extLst>
            <a:ext uri="{909E8E84-426E-40DD-AFC4-6F175D3DCCD1}">
              <a14:hiddenFill xmlns:a14="http://schemas.microsoft.com/office/drawing/2010/main">
                <a:solidFill>
                  <a:srgbClr val="FFFFFF"/>
                </a:solidFill>
              </a14:hiddenFill>
            </a:ext>
          </a:extLst>
        </p:spPr>
      </p:pic>
      <p:sp>
        <p:nvSpPr>
          <p:cNvPr id="14" name="任意多边形: 形状 13"/>
          <p:cNvSpPr/>
          <p:nvPr>
            <p:custDataLst>
              <p:tags r:id="rId10"/>
            </p:custDataLst>
          </p:nvPr>
        </p:nvSpPr>
        <p:spPr>
          <a:xfrm rot="5400000">
            <a:off x="10950793" y="5161509"/>
            <a:ext cx="844477" cy="844477"/>
          </a:xfrm>
          <a:custGeom>
            <a:avLst/>
            <a:gdLst>
              <a:gd name="connsiteX0" fmla="*/ 0 w 1970124"/>
              <a:gd name="connsiteY0" fmla="*/ 0 h 1970123"/>
              <a:gd name="connsiteX1" fmla="*/ 1970124 w 1970124"/>
              <a:gd name="connsiteY1" fmla="*/ 1970123 h 1970123"/>
              <a:gd name="connsiteX2" fmla="*/ 0 w 1970124"/>
              <a:gd name="connsiteY2" fmla="*/ 1970123 h 1970123"/>
            </a:gdLst>
            <a:ahLst/>
            <a:cxnLst>
              <a:cxn ang="0">
                <a:pos x="connsiteX0" y="connsiteY0"/>
              </a:cxn>
              <a:cxn ang="0">
                <a:pos x="connsiteX1" y="connsiteY1"/>
              </a:cxn>
              <a:cxn ang="0">
                <a:pos x="connsiteX2" y="connsiteY2"/>
              </a:cxn>
            </a:cxnLst>
            <a:rect l="l" t="t" r="r" b="b"/>
            <a:pathLst>
              <a:path w="1970124" h="1970123">
                <a:moveTo>
                  <a:pt x="0" y="0"/>
                </a:moveTo>
                <a:lnTo>
                  <a:pt x="1970124" y="1970123"/>
                </a:lnTo>
                <a:lnTo>
                  <a:pt x="0" y="1970123"/>
                </a:lnTo>
                <a:close/>
              </a:path>
            </a:pathLst>
          </a:custGeom>
          <a:solidFill>
            <a:schemeClr val="lt1"/>
          </a:solidFill>
          <a:ln>
            <a:noFill/>
          </a:ln>
          <a:effectLst>
            <a:outerShdw blurRad="177800" dist="50800" dir="5400000" sx="96000" sy="96000" algn="ctr" rotWithShape="0">
              <a:srgbClr val="000000">
                <a:alpha val="26000"/>
              </a:srgb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16" name="矩形 15"/>
          <p:cNvSpPr/>
          <p:nvPr>
            <p:custDataLst>
              <p:tags r:id="rId11"/>
            </p:custDataLst>
          </p:nvPr>
        </p:nvSpPr>
        <p:spPr>
          <a:xfrm>
            <a:off x="10571029" y="489640"/>
            <a:ext cx="1620933" cy="25300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17" name="椭圆 16"/>
          <p:cNvSpPr/>
          <p:nvPr>
            <p:custDataLst>
              <p:tags r:id="rId12"/>
            </p:custDataLst>
          </p:nvPr>
        </p:nvSpPr>
        <p:spPr>
          <a:xfrm>
            <a:off x="7607944" y="4827625"/>
            <a:ext cx="667768" cy="6677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dirty="0">
              <a:solidFill>
                <a:schemeClr val="lt1"/>
              </a:solidFill>
              <a:latin typeface="汉仪金陵刻经 W" panose="00020600040101010101" charset="-122"/>
              <a:ea typeface="汉仪金陵刻经 W" panose="00020600040101010101" charset="-122"/>
            </a:endParaRPr>
          </a:p>
        </p:txBody>
      </p:sp>
      <p:sp>
        <p:nvSpPr>
          <p:cNvPr id="11" name="Title 6"/>
          <p:cNvSpPr txBox="1"/>
          <p:nvPr>
            <p:custDataLst>
              <p:tags r:id="rId13"/>
            </p:custDataLst>
          </p:nvPr>
        </p:nvSpPr>
        <p:spPr>
          <a:xfrm>
            <a:off x="762006" y="609480"/>
            <a:ext cx="6236233" cy="5599443"/>
          </a:xfrm>
          <a:prstGeom prst="rect">
            <a:avLst/>
          </a:prstGeom>
          <a:noFill/>
          <a:ln w="3175">
            <a:noFill/>
            <a:prstDash val="dash"/>
          </a:ln>
        </p:spPr>
        <p:txBody>
          <a:bodyPr wrap="square" lIns="63500" tIns="25400" rIns="63500" bIns="25400" anchor="b" anchorCtr="0">
            <a:normAutofit fontScale="6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sym typeface="+mn-ea"/>
              </a:rPr>
              <a:t>为什么要参军</a:t>
            </a:r>
            <a:endParaRPr lang="zh-CN"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1</a:t>
            </a:r>
            <a:r>
              <a:rPr lang="zh-CN" alt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a:t>
            </a: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一副素质过硬的强健体魄。</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2、一批感情深厚的亲密战友。</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3、一段丰厚宝贵的人生经历。</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4、一次社会认可的工作履历。</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5、一次弥足珍贵的学习机会。</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6、一个提升能力的成长平台。</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7、一次改变命运的难得机会。</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8、一笔走向社会的创业资金。</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9、一段终生难忘的美好回忆。</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r>
              <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10、一份全家受惠的政治荣誉。</a:t>
            </a: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0" lvl="0" indent="0" algn="l" fontAlgn="auto">
              <a:lnSpc>
                <a:spcPct val="120000"/>
              </a:lnSpc>
              <a:spcBef>
                <a:spcPts val="0"/>
              </a:spcBef>
              <a:spcAft>
                <a:spcPts val="800"/>
              </a:spcAft>
              <a:buSzPct val="100000"/>
              <a:buNone/>
            </a:pPr>
            <a:endParaRPr lang="en-US"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
        <p:nvSpPr>
          <p:cNvPr id="4" name="矩形 3"/>
          <p:cNvSpPr/>
          <p:nvPr>
            <p:custDataLst>
              <p:tags r:id="rId14"/>
            </p:custDataLst>
          </p:nvPr>
        </p:nvSpPr>
        <p:spPr>
          <a:xfrm>
            <a:off x="0" y="1523985"/>
            <a:ext cx="152401" cy="38100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Tree>
    <p:custDataLst>
      <p:tags r:id="rId15"/>
    </p:custData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5"/>
          <p:cNvSpPr/>
          <p:nvPr>
            <p:custDataLst>
              <p:tags r:id="rId1"/>
            </p:custDataLst>
          </p:nvPr>
        </p:nvSpPr>
        <p:spPr>
          <a:xfrm>
            <a:off x="2669193" y="568960"/>
            <a:ext cx="6853613" cy="1583690"/>
          </a:xfrm>
          <a:prstGeom prst="rect">
            <a:avLst/>
          </a:prstGeom>
          <a:ln w="3175">
            <a:miter lim="400000"/>
          </a:ln>
        </p:spPr>
        <p:txBody>
          <a:bodyPr vert="horz" wrap="square" lIns="101600" tIns="38100" rIns="63500" bIns="38100" rtlCol="0" anchor="b" anchorCtr="0">
            <a:normAutofit/>
          </a:bodyPr>
          <a:lstStyle>
            <a:lvl1pPr marL="0" marR="0" algn="ctr" defTabSz="914400" rtl="0" eaLnBrk="1" fontAlgn="auto" latinLnBrk="0" hangingPunct="1">
              <a:lnSpc>
                <a:spcPct val="100000"/>
              </a:lnSpc>
              <a:spcBef>
                <a:spcPct val="0"/>
              </a:spcBef>
              <a:buClrTx/>
              <a:buSzTx/>
              <a:buFontTx/>
              <a:buNone/>
              <a:defRPr kumimoji="0" lang="zh-CN" altLang="en-US" sz="8300" b="0" i="0" u="none" strike="noStrike" kern="1200" cap="none" spc="300" normalizeH="0" baseline="0" noProof="1" dirty="0">
                <a:solidFill>
                  <a:schemeClr val="lt1"/>
                </a:solidFill>
                <a:uFillTx/>
                <a:latin typeface="Arial" panose="020B0604020202020204" pitchFamily="34" charset="0"/>
                <a:ea typeface="汉仪金陵刻经 W" panose="00020600040101010101" charset="-122"/>
                <a:cs typeface="YouSheBiaoTiHei"/>
                <a:sym typeface="YouSheBiaoTiHei"/>
              </a:defRPr>
            </a:lvl1pPr>
          </a:lstStyle>
          <a:p>
            <a:pPr marL="0" indent="0" algn="ctr">
              <a:lnSpc>
                <a:spcPct val="100000"/>
              </a:lnSpc>
              <a:spcBef>
                <a:spcPts val="0"/>
              </a:spcBef>
              <a:spcAft>
                <a:spcPts val="0"/>
              </a:spcAft>
              <a:buSzPct val="100000"/>
              <a:buNone/>
            </a:pPr>
            <a:r>
              <a:rPr sz="8300">
                <a:solidFill>
                  <a:schemeClr val="lt1"/>
                </a:solidFill>
              </a:rPr>
              <a:t>谢 谢 大 家</a:t>
            </a:r>
            <a:endParaRPr sz="8300">
              <a:solidFill>
                <a:schemeClr val="lt1"/>
              </a:solidFill>
            </a:endParaRPr>
          </a:p>
        </p:txBody>
      </p:sp>
    </p:spTree>
    <p:custDataLst>
      <p:tags r:id="rId2"/>
    </p:custData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5" name="Object 3015"/>
          <p:cNvSpPr txBox="1"/>
          <p:nvPr>
            <p:custDataLst>
              <p:tags r:id="rId1"/>
            </p:custDataLst>
          </p:nvPr>
        </p:nvSpPr>
        <p:spPr>
          <a:xfrm>
            <a:off x="7054109" y="915724"/>
            <a:ext cx="2379557" cy="1801101"/>
          </a:xfrm>
          <a:prstGeom prst="rect">
            <a:avLst/>
          </a:prstGeom>
        </p:spPr>
        <p:txBody>
          <a:bodyPr vert="horz" tIns="0" bIns="0" rtlCol="0" anchor="ctr" anchorCtr="0">
            <a:normAutofit/>
          </a:bodyPr>
          <a:p>
            <a:pPr algn="ctr">
              <a:lnSpc>
                <a:spcPct val="100000"/>
              </a:lnSpc>
            </a:pPr>
            <a:r>
              <a:rPr lang="en-US" altLang="zh-CN" sz="6600" b="1" i="0" dirty="0">
                <a:solidFill>
                  <a:schemeClr val="lt1"/>
                </a:solidFill>
                <a:uFillTx/>
                <a:latin typeface="Arial" panose="020B0604020202020204" pitchFamily="34" charset="0"/>
                <a:ea typeface="微软雅黑" panose="020B0503020204020204" charset="-122"/>
              </a:rPr>
              <a:t>01</a:t>
            </a:r>
            <a:endParaRPr lang="en-US" altLang="zh-CN" sz="6600" b="1" i="0" dirty="0">
              <a:solidFill>
                <a:schemeClr val="lt1"/>
              </a:solidFill>
              <a:uFillTx/>
              <a:latin typeface="Arial" panose="020B0604020202020204" pitchFamily="34" charset="0"/>
              <a:ea typeface="微软雅黑" panose="020B0503020204020204" charset="-122"/>
            </a:endParaRPr>
          </a:p>
        </p:txBody>
      </p:sp>
      <p:sp>
        <p:nvSpPr>
          <p:cNvPr id="3016" name="Object 3016"/>
          <p:cNvSpPr txBox="1"/>
          <p:nvPr>
            <p:custDataLst>
              <p:tags r:id="rId2"/>
            </p:custDataLst>
          </p:nvPr>
        </p:nvSpPr>
        <p:spPr>
          <a:xfrm>
            <a:off x="5242928" y="3139918"/>
            <a:ext cx="6001919" cy="962340"/>
          </a:xfrm>
          <a:prstGeom prst="rect">
            <a:avLst/>
          </a:prstGeom>
        </p:spPr>
        <p:txBody>
          <a:bodyPr vert="horz" tIns="0" bIns="0" rtlCol="0" anchor="t" anchorCtr="0">
            <a:normAutofit/>
          </a:bodyPr>
          <a:p>
            <a:pPr marL="0" lvl="0" indent="0" algn="ctr">
              <a:lnSpc>
                <a:spcPct val="100000"/>
              </a:lnSpc>
              <a:spcBef>
                <a:spcPts val="0"/>
              </a:spcBef>
              <a:spcAft>
                <a:spcPts val="800"/>
              </a:spcAft>
              <a:buSzPct val="100000"/>
              <a:buNone/>
            </a:pPr>
            <a:r>
              <a:rPr sz="3600" b="0" i="0" spc="280">
                <a:solidFill>
                  <a:schemeClr val="lt1"/>
                </a:solidFill>
                <a:uFillTx/>
                <a:latin typeface="Arial" panose="020B0604020202020204" pitchFamily="34" charset="0"/>
                <a:ea typeface="微软雅黑" panose="020B0503020204020204" charset="-122"/>
              </a:rPr>
              <a:t>法定义务</a:t>
            </a:r>
            <a:endParaRPr sz="3600" b="0" i="0" spc="280">
              <a:solidFill>
                <a:schemeClr val="lt1"/>
              </a:solidFill>
              <a:uFillTx/>
              <a:latin typeface="Arial" panose="020B0604020202020204" pitchFamily="34" charset="0"/>
              <a:ea typeface="微软雅黑" panose="020B0503020204020204" charset="-122"/>
            </a:endParaRPr>
          </a:p>
        </p:txBody>
      </p:sp>
      <p:sp>
        <p:nvSpPr>
          <p:cNvPr id="2" name="矩形 1"/>
          <p:cNvSpPr/>
          <p:nvPr>
            <p:custDataLst>
              <p:tags r:id="rId3"/>
            </p:custDataLst>
          </p:nvPr>
        </p:nvSpPr>
        <p:spPr>
          <a:xfrm>
            <a:off x="6608435" y="859631"/>
            <a:ext cx="3270905" cy="1854565"/>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noFill/>
              <a:latin typeface="Arial" panose="020B0604020202020204" pitchFamily="34" charset="0"/>
              <a:ea typeface="微软雅黑" panose="020B0503020204020204" charset="-122"/>
            </a:endParaRPr>
          </a:p>
        </p:txBody>
      </p:sp>
    </p:spTree>
    <p:custDataLst>
      <p:tags r:id="rId4"/>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7" name="图片 6"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6" name="图片 5"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pic>
        <p:nvPicPr>
          <p:cNvPr id="14" name="图片 13"/>
          <p:cNvPicPr>
            <a:picLocks noChangeAspect="1"/>
          </p:cNvPicPr>
          <p:nvPr>
            <p:custDataLst>
              <p:tags r:id="rId7"/>
            </p:custDataLst>
          </p:nvPr>
        </p:nvPicPr>
        <p:blipFill rotWithShape="1">
          <a:blip r:embed="rId8"/>
          <a:srcRect l="14883" r="14883"/>
          <a:stretch>
            <a:fillRect/>
          </a:stretch>
        </p:blipFill>
        <p:spPr>
          <a:xfrm>
            <a:off x="6198576" y="903664"/>
            <a:ext cx="5993424" cy="4821411"/>
          </a:xfrm>
          <a:prstGeom prst="rect">
            <a:avLst/>
          </a:prstGeom>
        </p:spPr>
      </p:pic>
      <p:sp>
        <p:nvSpPr>
          <p:cNvPr id="15" name="矩形 14"/>
          <p:cNvSpPr/>
          <p:nvPr>
            <p:custDataLst>
              <p:tags r:id="rId9"/>
            </p:custDataLst>
          </p:nvPr>
        </p:nvSpPr>
        <p:spPr>
          <a:xfrm>
            <a:off x="6020684" y="5041927"/>
            <a:ext cx="683182" cy="6831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16" name="图形 4"/>
          <p:cNvSpPr/>
          <p:nvPr>
            <p:custDataLst>
              <p:tags r:id="rId10"/>
            </p:custDataLst>
          </p:nvPr>
        </p:nvSpPr>
        <p:spPr>
          <a:xfrm>
            <a:off x="5829161" y="5271154"/>
            <a:ext cx="738832" cy="683182"/>
          </a:xfrm>
          <a:custGeom>
            <a:avLst/>
            <a:gdLst>
              <a:gd name="connsiteX0" fmla="*/ 6016935 w 6623480"/>
              <a:gd name="connsiteY0" fmla="*/ 4670403 h 4670403"/>
              <a:gd name="connsiteX1" fmla="*/ 6016935 w 6623480"/>
              <a:gd name="connsiteY1" fmla="*/ 0 h 4670403"/>
              <a:gd name="connsiteX2" fmla="*/ 0 w 6623480"/>
              <a:gd name="connsiteY2" fmla="*/ 0 h 4670403"/>
              <a:gd name="connsiteX3" fmla="*/ 0 w 6623480"/>
              <a:gd name="connsiteY3" fmla="*/ 4233690 h 4670403"/>
              <a:gd name="connsiteX4" fmla="*/ 6623480 w 6623480"/>
              <a:gd name="connsiteY4" fmla="*/ 4233690 h 46704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23480" h="4670403">
                <a:moveTo>
                  <a:pt x="6016935" y="4670403"/>
                </a:moveTo>
                <a:lnTo>
                  <a:pt x="6016935" y="0"/>
                </a:lnTo>
                <a:lnTo>
                  <a:pt x="0" y="0"/>
                </a:lnTo>
                <a:lnTo>
                  <a:pt x="0" y="4233690"/>
                </a:lnTo>
                <a:lnTo>
                  <a:pt x="6623480" y="4233690"/>
                </a:lnTo>
              </a:path>
            </a:pathLst>
          </a:custGeom>
          <a:noFill/>
          <a:ln w="12120" cap="flat">
            <a:solidFill>
              <a:srgbClr val="000000"/>
            </a:solidFill>
            <a:prstDash val="solid"/>
            <a:miter/>
          </a:ln>
        </p:spPr>
        <p:txBody>
          <a:bodyPr rtlCol="0" anchor="ctr"/>
          <a:p>
            <a:endParaRPr lang="zh-CN" altLang="en-US">
              <a:solidFill>
                <a:schemeClr val="dk1"/>
              </a:solidFill>
              <a:latin typeface="汉仪金陵刻经 W" panose="00020600040101010101" charset="-122"/>
              <a:ea typeface="汉仪金陵刻经 W" panose="00020600040101010101" charset="-122"/>
            </a:endParaRPr>
          </a:p>
        </p:txBody>
      </p:sp>
      <p:sp>
        <p:nvSpPr>
          <p:cNvPr id="12" name="文本框 11"/>
          <p:cNvSpPr txBox="1"/>
          <p:nvPr>
            <p:custDataLst>
              <p:tags r:id="rId11"/>
            </p:custDataLst>
          </p:nvPr>
        </p:nvSpPr>
        <p:spPr>
          <a:xfrm>
            <a:off x="914400" y="634395"/>
            <a:ext cx="4305300" cy="703922"/>
          </a:xfrm>
          <a:prstGeom prst="rect">
            <a:avLst/>
          </a:prstGeom>
          <a:noFill/>
        </p:spPr>
        <p:txBody>
          <a:bodyPr wrap="square" lIns="63500" tIns="25400" rIns="63500" bIns="25400" rtlCol="0" anchor="b" anchorCtr="0">
            <a:normAutofit/>
          </a:bodyPr>
          <a:p>
            <a:pPr marL="0" indent="0" algn="l">
              <a:lnSpc>
                <a:spcPct val="110000"/>
              </a:lnSpc>
              <a:spcBef>
                <a:spcPts val="0"/>
              </a:spcBef>
              <a:spcAft>
                <a:spcPts val="0"/>
              </a:spcAft>
              <a:buSzPct val="100000"/>
              <a:buNone/>
            </a:pPr>
            <a:r>
              <a:rPr sz="3800" b="1" spc="220">
                <a:solidFill>
                  <a:schemeClr val="lt1"/>
                </a:solidFill>
                <a:uFillTx/>
                <a:latin typeface="汉仪金陵刻经 W" panose="00020600040101010101" charset="-122"/>
                <a:ea typeface="汉仪金陵刻经 W" panose="00020600040101010101" charset="-122"/>
              </a:rPr>
              <a:t>法定义务</a:t>
            </a:r>
            <a:endParaRPr sz="3800" b="1" spc="220">
              <a:solidFill>
                <a:schemeClr val="lt1"/>
              </a:solidFill>
              <a:uFillTx/>
              <a:latin typeface="汉仪金陵刻经 W" panose="00020600040101010101" charset="-122"/>
              <a:ea typeface="汉仪金陵刻经 W" panose="00020600040101010101" charset="-122"/>
            </a:endParaRPr>
          </a:p>
        </p:txBody>
      </p:sp>
      <p:sp>
        <p:nvSpPr>
          <p:cNvPr id="13" name="Title 6"/>
          <p:cNvSpPr txBox="1"/>
          <p:nvPr>
            <p:custDataLst>
              <p:tags r:id="rId12"/>
            </p:custDataLst>
          </p:nvPr>
        </p:nvSpPr>
        <p:spPr>
          <a:xfrm>
            <a:off x="914400" y="1631819"/>
            <a:ext cx="4305300" cy="4591787"/>
          </a:xfrm>
          <a:prstGeom prst="rect">
            <a:avLst/>
          </a:prstGeom>
          <a:noFill/>
          <a:ln w="3175">
            <a:noFill/>
            <a:prstDash val="dash"/>
          </a:ln>
        </p:spPr>
        <p:txBody>
          <a:bodyPr wrap="square" lIns="63500" tIns="25400" rIns="63500" bIns="25400" anchor="t" anchorCtr="0">
            <a:normAutofit lnSpcReduction="10000"/>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54000" lvl="0" indent="-254000" algn="l" fontAlgn="ctr">
              <a:lnSpc>
                <a:spcPct val="120000"/>
              </a:lnSpc>
              <a:spcBef>
                <a:spcPts val="0"/>
              </a:spcBef>
              <a:spcAft>
                <a:spcPts val="800"/>
              </a:spcAft>
              <a:buSzPct val="100000"/>
              <a:buFont typeface="Wingdings" panose="05000000000000000000" charset="0"/>
              <a:buChar char="l"/>
            </a:pPr>
            <a:r>
              <a:rPr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《中华人民共和国宪法》第五十五条</a:t>
            </a:r>
            <a:endParaRPr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482600" lvl="1" indent="-228600" algn="l" fontAlgn="ctr">
              <a:lnSpc>
                <a:spcPct val="120000"/>
              </a:lnSpc>
              <a:spcBef>
                <a:spcPts val="0"/>
              </a:spcBef>
              <a:spcAft>
                <a:spcPts val="800"/>
              </a:spcAft>
              <a:buSzPct val="100000"/>
              <a:buFont typeface="Arial" panose="020B0604020202020204" pitchFamily="34" charset="0"/>
              <a:buChar char="○"/>
            </a:pPr>
            <a:r>
              <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保卫祖国、抵抗侵略是中华人民共和国每一个公民的神圣职责。依照法律服兵役和参加民兵组织是中华人民共和国公民的光荣义务。</a:t>
            </a:r>
            <a:endPar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0" indent="-254000" algn="l" fontAlgn="ctr">
              <a:lnSpc>
                <a:spcPct val="120000"/>
              </a:lnSpc>
              <a:spcBef>
                <a:spcPts val="0"/>
              </a:spcBef>
              <a:spcAft>
                <a:spcPts val="800"/>
              </a:spcAft>
              <a:buSzPct val="100000"/>
              <a:buFont typeface="Wingdings" panose="05000000000000000000" charset="0"/>
              <a:buChar char="l"/>
            </a:pPr>
            <a:r>
              <a:rPr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《中华人民共和国兵役法》第三条</a:t>
            </a:r>
            <a:endParaRPr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482600" lvl="1" indent="-228600" algn="l" fontAlgn="ctr">
              <a:lnSpc>
                <a:spcPct val="120000"/>
              </a:lnSpc>
              <a:spcBef>
                <a:spcPts val="0"/>
              </a:spcBef>
              <a:spcAft>
                <a:spcPts val="800"/>
              </a:spcAft>
              <a:buSzPct val="100000"/>
              <a:buFont typeface="Arial" panose="020B0604020202020204" pitchFamily="34" charset="0"/>
              <a:buChar char="○"/>
            </a:pPr>
            <a:r>
              <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中华人民共和国公民，不分民族、种族、职业、家庭出身、宗教信仰和教育程度，都有义务依照本法的规定服兵役。</a:t>
            </a:r>
            <a:endPar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0" indent="-254000" algn="l" fontAlgn="ctr">
              <a:lnSpc>
                <a:spcPct val="120000"/>
              </a:lnSpc>
              <a:spcBef>
                <a:spcPts val="0"/>
              </a:spcBef>
              <a:spcAft>
                <a:spcPts val="800"/>
              </a:spcAft>
              <a:buSzPct val="100000"/>
              <a:buFont typeface="Wingdings" panose="05000000000000000000" charset="0"/>
              <a:buChar char="l"/>
            </a:pPr>
            <a:r>
              <a:rPr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《中华人民共和国兵役法》第十二条</a:t>
            </a:r>
            <a:endParaRPr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482600" lvl="1" indent="-228600" algn="l" fontAlgn="ctr">
              <a:lnSpc>
                <a:spcPct val="120000"/>
              </a:lnSpc>
              <a:spcBef>
                <a:spcPts val="0"/>
              </a:spcBef>
              <a:spcAft>
                <a:spcPts val="800"/>
              </a:spcAft>
              <a:buSzPct val="100000"/>
              <a:buFont typeface="Arial" panose="020B0604020202020204" pitchFamily="34" charset="0"/>
              <a:buChar char="○"/>
            </a:pPr>
            <a:r>
              <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每年十二月三十一日以前年满十八周岁的男性公民，应当被征集服现役。当年未被征集的，在二十二周岁以前仍可以被征集服现役，普通高等学校毕业生的征集年龄可以放宽至二十四周岁。</a:t>
            </a:r>
            <a:endPar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482600" lvl="1" indent="-228600" algn="l" fontAlgn="ctr">
              <a:lnSpc>
                <a:spcPct val="120000"/>
              </a:lnSpc>
              <a:spcBef>
                <a:spcPts val="0"/>
              </a:spcBef>
              <a:spcAft>
                <a:spcPts val="800"/>
              </a:spcAft>
              <a:buSzPct val="100000"/>
              <a:buFont typeface="Arial" panose="020B0604020202020204" pitchFamily="34" charset="0"/>
              <a:buChar char="○"/>
            </a:pPr>
            <a:r>
              <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根据军队需要，可以按照前款规定征集女性公民服现役。</a:t>
            </a:r>
            <a:endPar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482600" lvl="1" indent="-228600" algn="l" fontAlgn="ctr">
              <a:lnSpc>
                <a:spcPct val="120000"/>
              </a:lnSpc>
              <a:spcBef>
                <a:spcPts val="0"/>
              </a:spcBef>
              <a:spcAft>
                <a:spcPts val="800"/>
              </a:spcAft>
              <a:buSzPct val="100000"/>
              <a:buFont typeface="Arial" panose="020B0604020202020204" pitchFamily="34" charset="0"/>
              <a:buChar char="○"/>
            </a:pPr>
            <a:r>
              <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根据军队需要和本人自愿，可以征集当年十二月三十一日以前年满十七周岁未满十八周岁的公民服现役。</a:t>
            </a:r>
            <a:endPar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0" indent="-254000" algn="l" fontAlgn="ctr">
              <a:lnSpc>
                <a:spcPct val="120000"/>
              </a:lnSpc>
              <a:spcBef>
                <a:spcPts val="0"/>
              </a:spcBef>
              <a:spcAft>
                <a:spcPts val="800"/>
              </a:spcAft>
              <a:buSzPct val="100000"/>
              <a:buFont typeface="Wingdings" panose="05000000000000000000" charset="0"/>
              <a:buChar char="l"/>
            </a:pPr>
            <a:r>
              <a:rPr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《中华人民共和国兵役法》第十五条</a:t>
            </a:r>
            <a:endParaRPr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482600" lvl="1" indent="-228600" algn="l" fontAlgn="ctr">
              <a:lnSpc>
                <a:spcPct val="120000"/>
              </a:lnSpc>
              <a:spcBef>
                <a:spcPts val="0"/>
              </a:spcBef>
              <a:spcAft>
                <a:spcPts val="800"/>
              </a:spcAft>
              <a:buSzPct val="100000"/>
              <a:buFont typeface="Arial" panose="020B0604020202020204" pitchFamily="34" charset="0"/>
              <a:buChar char="○"/>
            </a:pPr>
            <a:r>
              <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在征集期间，应征公民被征集服现役，同时被机关、团体、企业事业单位招收录用或者聘用的，应当优先履行服兵役义务;有关机关、团体、企业事业单位应当服从国防和军队建设的需要，支持兵员征集工作。</a:t>
            </a:r>
            <a:endParaRPr sz="1000" spc="1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Tree>
    <p:custDataLst>
      <p:tags r:id="rId13"/>
    </p:custData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5" name="Object 3015"/>
          <p:cNvSpPr txBox="1"/>
          <p:nvPr>
            <p:custDataLst>
              <p:tags r:id="rId1"/>
            </p:custDataLst>
          </p:nvPr>
        </p:nvSpPr>
        <p:spPr>
          <a:xfrm>
            <a:off x="7054109" y="915724"/>
            <a:ext cx="2379557" cy="1801101"/>
          </a:xfrm>
          <a:prstGeom prst="rect">
            <a:avLst/>
          </a:prstGeom>
        </p:spPr>
        <p:txBody>
          <a:bodyPr vert="horz" tIns="0" bIns="0" rtlCol="0" anchor="ctr" anchorCtr="0">
            <a:normAutofit/>
          </a:bodyPr>
          <a:p>
            <a:pPr algn="ctr">
              <a:lnSpc>
                <a:spcPct val="100000"/>
              </a:lnSpc>
            </a:pPr>
            <a:r>
              <a:rPr lang="en-US" altLang="zh-CN" sz="6600" b="1" i="0" dirty="0">
                <a:solidFill>
                  <a:schemeClr val="lt1"/>
                </a:solidFill>
                <a:uFillTx/>
                <a:latin typeface="Arial" panose="020B0604020202020204" pitchFamily="34" charset="0"/>
                <a:ea typeface="微软雅黑" panose="020B0503020204020204" charset="-122"/>
              </a:rPr>
              <a:t>02</a:t>
            </a:r>
            <a:endParaRPr lang="en-US" altLang="zh-CN" sz="6600" b="1" i="0" dirty="0">
              <a:solidFill>
                <a:schemeClr val="lt1"/>
              </a:solidFill>
              <a:uFillTx/>
              <a:latin typeface="Arial" panose="020B0604020202020204" pitchFamily="34" charset="0"/>
              <a:ea typeface="微软雅黑" panose="020B0503020204020204" charset="-122"/>
            </a:endParaRPr>
          </a:p>
        </p:txBody>
      </p:sp>
      <p:sp>
        <p:nvSpPr>
          <p:cNvPr id="3016" name="Object 3016"/>
          <p:cNvSpPr txBox="1"/>
          <p:nvPr>
            <p:custDataLst>
              <p:tags r:id="rId2"/>
            </p:custDataLst>
          </p:nvPr>
        </p:nvSpPr>
        <p:spPr>
          <a:xfrm>
            <a:off x="5303888" y="3068163"/>
            <a:ext cx="6001919" cy="962340"/>
          </a:xfrm>
          <a:prstGeom prst="rect">
            <a:avLst/>
          </a:prstGeom>
        </p:spPr>
        <p:txBody>
          <a:bodyPr vert="horz" tIns="0" bIns="0" rtlCol="0" anchor="t" anchorCtr="0">
            <a:normAutofit/>
          </a:bodyPr>
          <a:p>
            <a:pPr marL="0" lvl="0" indent="0" algn="ctr">
              <a:lnSpc>
                <a:spcPct val="100000"/>
              </a:lnSpc>
              <a:spcBef>
                <a:spcPts val="0"/>
              </a:spcBef>
              <a:spcAft>
                <a:spcPts val="800"/>
              </a:spcAft>
              <a:buSzPct val="100000"/>
              <a:buNone/>
            </a:pPr>
            <a:r>
              <a:rPr sz="3600" b="0" i="0" spc="280">
                <a:solidFill>
                  <a:schemeClr val="lt1"/>
                </a:solidFill>
                <a:uFillTx/>
                <a:latin typeface="Arial" panose="020B0604020202020204" pitchFamily="34" charset="0"/>
                <a:ea typeface="微软雅黑" panose="020B0503020204020204" charset="-122"/>
              </a:rPr>
              <a:t>基本条件</a:t>
            </a:r>
            <a:endParaRPr sz="3600" b="0" i="0" spc="280">
              <a:solidFill>
                <a:schemeClr val="lt1"/>
              </a:solidFill>
              <a:uFillTx/>
              <a:latin typeface="Arial" panose="020B0604020202020204" pitchFamily="34" charset="0"/>
              <a:ea typeface="微软雅黑" panose="020B0503020204020204" charset="-122"/>
            </a:endParaRPr>
          </a:p>
        </p:txBody>
      </p:sp>
      <p:sp>
        <p:nvSpPr>
          <p:cNvPr id="2" name="矩形 1"/>
          <p:cNvSpPr/>
          <p:nvPr>
            <p:custDataLst>
              <p:tags r:id="rId3"/>
            </p:custDataLst>
          </p:nvPr>
        </p:nvSpPr>
        <p:spPr>
          <a:xfrm>
            <a:off x="6608435" y="859631"/>
            <a:ext cx="3270905" cy="1854565"/>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noFill/>
              <a:latin typeface="Arial" panose="020B0604020202020204" pitchFamily="34" charset="0"/>
              <a:ea typeface="微软雅黑" panose="020B0503020204020204" charset="-122"/>
            </a:endParaRPr>
          </a:p>
        </p:txBody>
      </p:sp>
    </p:spTree>
    <p:custDataLst>
      <p:tags r:id="rId4"/>
    </p:custData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2" name="图片 1"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pic>
        <p:nvPicPr>
          <p:cNvPr id="7" name="图片 6" descr="正文页背景2"/>
          <p:cNvPicPr>
            <a:picLocks noChangeAspect="1"/>
          </p:cNvPicPr>
          <p:nvPr>
            <p:custDataLst>
              <p:tags r:id="rId3"/>
            </p:custDataLst>
          </p:nvPr>
        </p:nvPicPr>
        <p:blipFill>
          <a:blip r:embed="rId4"/>
          <a:stretch>
            <a:fillRect/>
          </a:stretch>
        </p:blipFill>
        <p:spPr>
          <a:xfrm>
            <a:off x="639093" y="609283"/>
            <a:ext cx="10914449" cy="5885802"/>
          </a:xfrm>
          <a:prstGeom prst="rect">
            <a:avLst/>
          </a:prstGeom>
        </p:spPr>
      </p:pic>
      <p:pic>
        <p:nvPicPr>
          <p:cNvPr id="6" name="图片 5" descr="正文页装饰"/>
          <p:cNvPicPr>
            <a:picLocks noChangeAspect="1"/>
          </p:cNvPicPr>
          <p:nvPr>
            <p:custDataLst>
              <p:tags r:id="rId5"/>
            </p:custDataLst>
          </p:nvPr>
        </p:nvPicPr>
        <p:blipFill>
          <a:blip r:embed="rId6"/>
          <a:stretch>
            <a:fillRect/>
          </a:stretch>
        </p:blipFill>
        <p:spPr>
          <a:xfrm>
            <a:off x="0" y="0"/>
            <a:ext cx="1194925" cy="1267460"/>
          </a:xfrm>
          <a:prstGeom prst="rect">
            <a:avLst/>
          </a:prstGeom>
        </p:spPr>
      </p:pic>
      <p:sp>
        <p:nvSpPr>
          <p:cNvPr id="4" name="矩形 4"/>
          <p:cNvSpPr/>
          <p:nvPr>
            <p:custDataLst>
              <p:tags r:id="rId7"/>
            </p:custDataLst>
          </p:nvPr>
        </p:nvSpPr>
        <p:spPr>
          <a:xfrm>
            <a:off x="1067441" y="1080773"/>
            <a:ext cx="10363283" cy="5029240"/>
          </a:xfrm>
          <a:prstGeom prst="rect">
            <a:avLst/>
          </a:prstGeom>
          <a:solidFill>
            <a:schemeClr val="dk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p>
            <a:pPr algn="ctr"/>
            <a:r>
              <a:rPr lang="en-US" altLang="zh-CN">
                <a:solidFill>
                  <a:schemeClr val="lt1"/>
                </a:solidFill>
                <a:latin typeface="汉仪金陵刻经 W" panose="00020600040101010101" charset="-122"/>
                <a:ea typeface="汉仪金陵刻经 W" panose="00020600040101010101" charset="-122"/>
              </a:rPr>
              <a:t>1</a:t>
            </a:r>
            <a:endParaRPr lang="en-US" altLang="zh-CN">
              <a:solidFill>
                <a:schemeClr val="lt1"/>
              </a:solidFill>
              <a:latin typeface="汉仪金陵刻经 W" panose="00020600040101010101" charset="-122"/>
              <a:ea typeface="汉仪金陵刻经 W" panose="00020600040101010101" charset="-122"/>
            </a:endParaRPr>
          </a:p>
        </p:txBody>
      </p:sp>
      <p:sp>
        <p:nvSpPr>
          <p:cNvPr id="8" name="矩形 3"/>
          <p:cNvSpPr/>
          <p:nvPr>
            <p:custDataLst>
              <p:tags r:id="rId8"/>
            </p:custDataLst>
          </p:nvPr>
        </p:nvSpPr>
        <p:spPr>
          <a:xfrm>
            <a:off x="914358" y="914403"/>
            <a:ext cx="10363283" cy="502924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en-US" altLang="zh-CN">
              <a:solidFill>
                <a:schemeClr val="lt1"/>
              </a:solidFill>
              <a:latin typeface="汉仪金陵刻经 W" panose="00020600040101010101" charset="-122"/>
              <a:ea typeface="汉仪金陵刻经 W" panose="00020600040101010101" charset="-122"/>
            </a:endParaRPr>
          </a:p>
        </p:txBody>
      </p:sp>
      <p:sp>
        <p:nvSpPr>
          <p:cNvPr id="9" name="任意多边形 8"/>
          <p:cNvSpPr/>
          <p:nvPr>
            <p:custDataLst>
              <p:tags r:id="rId9"/>
            </p:custDataLst>
          </p:nvPr>
        </p:nvSpPr>
        <p:spPr>
          <a:xfrm rot="1260000">
            <a:off x="9374505" y="462280"/>
            <a:ext cx="732790" cy="1366520"/>
          </a:xfrm>
          <a:custGeom>
            <a:avLst/>
            <a:gdLst/>
            <a:ahLst/>
            <a:cxnLst>
              <a:cxn ang="3">
                <a:pos x="hc" y="t"/>
              </a:cxn>
              <a:cxn ang="cd2">
                <a:pos x="l" y="vc"/>
              </a:cxn>
              <a:cxn ang="cd4">
                <a:pos x="hc" y="b"/>
              </a:cxn>
              <a:cxn ang="0">
                <a:pos x="r" y="vc"/>
              </a:cxn>
            </a:cxnLst>
            <a:rect l="l" t="t" r="r" b="b"/>
            <a:pathLst>
              <a:path w="1154" h="2152">
                <a:moveTo>
                  <a:pt x="577" y="0"/>
                </a:moveTo>
                <a:cubicBezTo>
                  <a:pt x="866" y="0"/>
                  <a:pt x="1105" y="113"/>
                  <a:pt x="1147" y="262"/>
                </a:cubicBezTo>
                <a:lnTo>
                  <a:pt x="1149" y="268"/>
                </a:lnTo>
                <a:lnTo>
                  <a:pt x="1154" y="268"/>
                </a:lnTo>
                <a:lnTo>
                  <a:pt x="1154" y="309"/>
                </a:lnTo>
                <a:lnTo>
                  <a:pt x="1154" y="480"/>
                </a:lnTo>
                <a:lnTo>
                  <a:pt x="955" y="480"/>
                </a:lnTo>
                <a:lnTo>
                  <a:pt x="955" y="309"/>
                </a:lnTo>
                <a:cubicBezTo>
                  <a:pt x="955" y="223"/>
                  <a:pt x="786" y="154"/>
                  <a:pt x="577" y="154"/>
                </a:cubicBezTo>
                <a:cubicBezTo>
                  <a:pt x="368" y="154"/>
                  <a:pt x="199" y="223"/>
                  <a:pt x="199" y="309"/>
                </a:cubicBezTo>
                <a:lnTo>
                  <a:pt x="199" y="1843"/>
                </a:lnTo>
                <a:cubicBezTo>
                  <a:pt x="199" y="1929"/>
                  <a:pt x="324" y="1998"/>
                  <a:pt x="478" y="1998"/>
                </a:cubicBezTo>
                <a:cubicBezTo>
                  <a:pt x="631" y="1998"/>
                  <a:pt x="756" y="1929"/>
                  <a:pt x="756" y="1843"/>
                </a:cubicBezTo>
                <a:lnTo>
                  <a:pt x="756" y="792"/>
                </a:lnTo>
                <a:lnTo>
                  <a:pt x="753" y="780"/>
                </a:lnTo>
                <a:cubicBezTo>
                  <a:pt x="729" y="712"/>
                  <a:pt x="678" y="665"/>
                  <a:pt x="618" y="661"/>
                </a:cubicBezTo>
                <a:cubicBezTo>
                  <a:pt x="529" y="657"/>
                  <a:pt x="453" y="748"/>
                  <a:pt x="446" y="866"/>
                </a:cubicBezTo>
                <a:lnTo>
                  <a:pt x="259" y="856"/>
                </a:lnTo>
                <a:cubicBezTo>
                  <a:pt x="271" y="635"/>
                  <a:pt x="436" y="465"/>
                  <a:pt x="627" y="475"/>
                </a:cubicBezTo>
                <a:cubicBezTo>
                  <a:pt x="783" y="483"/>
                  <a:pt x="909" y="608"/>
                  <a:pt x="944" y="773"/>
                </a:cubicBezTo>
                <a:lnTo>
                  <a:pt x="945" y="778"/>
                </a:lnTo>
                <a:lnTo>
                  <a:pt x="955" y="778"/>
                </a:lnTo>
                <a:lnTo>
                  <a:pt x="955" y="1843"/>
                </a:lnTo>
                <a:lnTo>
                  <a:pt x="955" y="1854"/>
                </a:lnTo>
                <a:lnTo>
                  <a:pt x="955" y="1854"/>
                </a:lnTo>
                <a:lnTo>
                  <a:pt x="954" y="1859"/>
                </a:lnTo>
                <a:cubicBezTo>
                  <a:pt x="942" y="2022"/>
                  <a:pt x="733" y="2152"/>
                  <a:pt x="478" y="2152"/>
                </a:cubicBezTo>
                <a:cubicBezTo>
                  <a:pt x="222" y="2152"/>
                  <a:pt x="13" y="2022"/>
                  <a:pt x="1" y="1859"/>
                </a:cubicBezTo>
                <a:lnTo>
                  <a:pt x="0" y="1854"/>
                </a:lnTo>
                <a:lnTo>
                  <a:pt x="0" y="1854"/>
                </a:lnTo>
                <a:lnTo>
                  <a:pt x="0" y="1843"/>
                </a:lnTo>
                <a:lnTo>
                  <a:pt x="0" y="309"/>
                </a:lnTo>
                <a:lnTo>
                  <a:pt x="0" y="284"/>
                </a:lnTo>
                <a:lnTo>
                  <a:pt x="2" y="284"/>
                </a:lnTo>
                <a:lnTo>
                  <a:pt x="3" y="277"/>
                </a:lnTo>
                <a:cubicBezTo>
                  <a:pt x="33" y="121"/>
                  <a:pt x="278" y="0"/>
                  <a:pt x="577" y="0"/>
                </a:cubicBezTo>
                <a:close/>
              </a:path>
            </a:pathLst>
          </a:custGeom>
          <a:solidFill>
            <a:srgbClr val="66676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algn="ctr"/>
            <a:endParaRPr lang="zh-CN" altLang="en-US">
              <a:solidFill>
                <a:schemeClr val="lt1"/>
              </a:solidFill>
              <a:latin typeface="汉仪金陵刻经 W" panose="00020600040101010101" charset="-122"/>
              <a:ea typeface="汉仪金陵刻经 W" panose="00020600040101010101" charset="-122"/>
            </a:endParaRPr>
          </a:p>
        </p:txBody>
      </p:sp>
      <p:sp>
        <p:nvSpPr>
          <p:cNvPr id="5" name="文本框 4"/>
          <p:cNvSpPr txBox="1"/>
          <p:nvPr>
            <p:custDataLst>
              <p:tags r:id="rId10"/>
            </p:custDataLst>
          </p:nvPr>
        </p:nvSpPr>
        <p:spPr>
          <a:xfrm>
            <a:off x="2286000" y="2030000"/>
            <a:ext cx="7620000" cy="702944"/>
          </a:xfrm>
          <a:prstGeom prst="rect">
            <a:avLst/>
          </a:prstGeom>
          <a:noFill/>
        </p:spPr>
        <p:txBody>
          <a:bodyPr wrap="square" lIns="63500" tIns="25400" rIns="63500" bIns="25400" rtlCol="0" anchor="b" anchorCtr="0">
            <a:normAutofit fontScale="90000"/>
          </a:bodyPr>
          <a:p>
            <a:pPr marL="0" indent="0" algn="l">
              <a:lnSpc>
                <a:spcPct val="100000"/>
              </a:lnSpc>
              <a:spcBef>
                <a:spcPts val="0"/>
              </a:spcBef>
              <a:spcAft>
                <a:spcPts val="0"/>
              </a:spcAft>
              <a:buSzPct val="100000"/>
              <a:buNone/>
            </a:pPr>
            <a:r>
              <a:rPr sz="4000" b="1" spc="240">
                <a:solidFill>
                  <a:schemeClr val="lt1"/>
                </a:solidFill>
                <a:uFillTx/>
                <a:latin typeface="汉仪金陵刻经 W" panose="00020600040101010101" charset="-122"/>
                <a:ea typeface="汉仪金陵刻经 W" panose="00020600040101010101" charset="-122"/>
              </a:rPr>
              <a:t>年龄条件</a:t>
            </a:r>
            <a:endParaRPr sz="4000" b="1" spc="240">
              <a:solidFill>
                <a:schemeClr val="lt1"/>
              </a:solidFill>
              <a:uFillTx/>
              <a:latin typeface="汉仪金陵刻经 W" panose="00020600040101010101" charset="-122"/>
              <a:ea typeface="汉仪金陵刻经 W" panose="00020600040101010101" charset="-122"/>
            </a:endParaRPr>
          </a:p>
        </p:txBody>
      </p:sp>
      <p:sp>
        <p:nvSpPr>
          <p:cNvPr id="11" name="Title 6"/>
          <p:cNvSpPr txBox="1"/>
          <p:nvPr>
            <p:custDataLst>
              <p:tags r:id="rId11"/>
            </p:custDataLst>
          </p:nvPr>
        </p:nvSpPr>
        <p:spPr>
          <a:xfrm>
            <a:off x="2286000" y="3035821"/>
            <a:ext cx="7620000" cy="1993379"/>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0" lvl="0" indent="0" algn="l" fontAlgn="auto">
              <a:lnSpc>
                <a:spcPct val="120000"/>
              </a:lnSpc>
              <a:spcBef>
                <a:spcPts val="0"/>
              </a:spcBef>
              <a:spcAft>
                <a:spcPts val="800"/>
              </a:spcAft>
              <a:buSzPct val="100000"/>
              <a:buNone/>
            </a:pPr>
            <a:r>
              <a:rPr lang="zh-CN" sz="2300" spc="15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男兵征集对象，在校生18至22周岁（2002年1月1日——2006年12月31日出生），毕业生18至24周岁。女兵征集对象，在校生和毕业生18至22周岁。研究生毕业生及在校生放宽至26周岁。</a:t>
            </a:r>
            <a:endParaRPr lang="zh-CN" sz="2300" spc="15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spTree>
    <p:custDataLst>
      <p:tags r:id="rId12"/>
    </p:custData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8" name="图片 7" descr="正文页背景1-tuya"/>
          <p:cNvPicPr>
            <a:picLocks noChangeAspect="1"/>
          </p:cNvPicPr>
          <p:nvPr>
            <p:custDataLst>
              <p:tags r:id="rId1"/>
            </p:custDataLst>
          </p:nvPr>
        </p:nvPicPr>
        <p:blipFill>
          <a:blip r:embed="rId2"/>
          <a:stretch>
            <a:fillRect/>
          </a:stretch>
        </p:blipFill>
        <p:spPr>
          <a:xfrm>
            <a:off x="1905" y="1899"/>
            <a:ext cx="12192000" cy="6858000"/>
          </a:xfrm>
          <a:prstGeom prst="rect">
            <a:avLst/>
          </a:prstGeom>
        </p:spPr>
      </p:pic>
      <p:sp>
        <p:nvSpPr>
          <p:cNvPr id="6" name="矩形 5"/>
          <p:cNvSpPr/>
          <p:nvPr>
            <p:custDataLst>
              <p:tags r:id="rId3"/>
            </p:custDataLst>
          </p:nvPr>
        </p:nvSpPr>
        <p:spPr>
          <a:xfrm>
            <a:off x="0" y="762000"/>
            <a:ext cx="6699199" cy="5334000"/>
          </a:xfrm>
          <a:prstGeom prst="rect">
            <a:avLst/>
          </a:prstGeom>
          <a:solidFill>
            <a:schemeClr val="dk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dirty="0">
              <a:solidFill>
                <a:schemeClr val="lt1"/>
              </a:solidFill>
              <a:latin typeface="汉仪金陵刻经 W" panose="00020600040101010101" charset="-122"/>
              <a:ea typeface="汉仪金陵刻经 W" panose="00020600040101010101" charset="-122"/>
              <a:sym typeface="+mn-ea"/>
            </a:endParaRPr>
          </a:p>
        </p:txBody>
      </p:sp>
      <p:sp>
        <p:nvSpPr>
          <p:cNvPr id="13" name="文本框 12"/>
          <p:cNvSpPr txBox="1"/>
          <p:nvPr>
            <p:custDataLst>
              <p:tags r:id="rId4"/>
            </p:custDataLst>
          </p:nvPr>
        </p:nvSpPr>
        <p:spPr>
          <a:xfrm>
            <a:off x="609600" y="1237566"/>
            <a:ext cx="5486400" cy="572769"/>
          </a:xfrm>
          <a:prstGeom prst="rect">
            <a:avLst/>
          </a:prstGeom>
          <a:noFill/>
        </p:spPr>
        <p:txBody>
          <a:bodyPr wrap="square" lIns="63500" tIns="25400" rIns="63500" bIns="25400" rtlCol="0" anchor="b" anchorCtr="0">
            <a:normAutofit lnSpcReduction="20000"/>
          </a:bodyPr>
          <a:p>
            <a:pPr indent="0">
              <a:lnSpc>
                <a:spcPct val="110000"/>
              </a:lnSpc>
              <a:spcBef>
                <a:spcPts val="0"/>
              </a:spcBef>
              <a:spcAft>
                <a:spcPts val="0"/>
              </a:spcAft>
              <a:buSzPct val="100000"/>
              <a:buNone/>
            </a:pPr>
            <a:r>
              <a:rPr sz="3100" b="1" spc="150">
                <a:solidFill>
                  <a:schemeClr val="lt1"/>
                </a:solidFill>
                <a:latin typeface="汉仪金陵刻经 W" panose="00020600040101010101" charset="-122"/>
                <a:ea typeface="汉仪金陵刻经 W" panose="00020600040101010101" charset="-122"/>
              </a:rPr>
              <a:t>基本身体条件</a:t>
            </a:r>
            <a:endParaRPr sz="3100" b="1" spc="150">
              <a:solidFill>
                <a:schemeClr val="lt1"/>
              </a:solidFill>
              <a:latin typeface="汉仪金陵刻经 W" panose="00020600040101010101" charset="-122"/>
              <a:ea typeface="汉仪金陵刻经 W" panose="00020600040101010101" charset="-122"/>
            </a:endParaRPr>
          </a:p>
        </p:txBody>
      </p:sp>
      <p:sp>
        <p:nvSpPr>
          <p:cNvPr id="14" name="Title 6"/>
          <p:cNvSpPr txBox="1"/>
          <p:nvPr>
            <p:custDataLst>
              <p:tags r:id="rId5"/>
            </p:custDataLst>
          </p:nvPr>
        </p:nvSpPr>
        <p:spPr>
          <a:xfrm>
            <a:off x="609600" y="1962211"/>
            <a:ext cx="5486400" cy="3658222"/>
          </a:xfrm>
          <a:prstGeom prst="rect">
            <a:avLst/>
          </a:prstGeom>
          <a:noFill/>
          <a:ln w="3175">
            <a:noFill/>
            <a:prstDash val="dash"/>
          </a:ln>
        </p:spPr>
        <p:txBody>
          <a:bodyPr wrap="square" lIns="63500" tIns="25400" rIns="63500" bIns="25400" anchor="t"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254000" lvl="0" indent="-254000" algn="l" fontAlgn="ctr">
              <a:lnSpc>
                <a:spcPct val="120000"/>
              </a:lnSpc>
              <a:spcBef>
                <a:spcPts val="0"/>
              </a:spcBef>
              <a:spcAft>
                <a:spcPts val="800"/>
              </a:spcAft>
              <a:buSzPct val="100000"/>
              <a:buFont typeface="Wingdings" panose="05000000000000000000" charset="0"/>
              <a:buChar char="l"/>
            </a:pPr>
            <a:r>
              <a:rPr lang="en-US"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身高：男性160cm以上，女性158cm以上。</a:t>
            </a:r>
            <a:endParaRPr lang="en-US"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0" indent="-254000" algn="l" fontAlgn="ctr">
              <a:lnSpc>
                <a:spcPct val="120000"/>
              </a:lnSpc>
              <a:spcBef>
                <a:spcPts val="0"/>
              </a:spcBef>
              <a:spcAft>
                <a:spcPts val="800"/>
              </a:spcAft>
              <a:buSzPct val="100000"/>
              <a:buFont typeface="Wingdings" panose="05000000000000000000" charset="0"/>
              <a:buChar char="l"/>
            </a:pPr>
            <a:r>
              <a:rPr lang="en-US"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体重： 体重符合下列条件且空腹血糖&lt;7.0mmol/L的，合格。男性：17.5≤BMI&lt;30，女性：17≤BMI&lt;24。（BMI=体重（千克）除以身高（米）的平方）</a:t>
            </a:r>
            <a:endParaRPr lang="en-US"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0" indent="-254000" algn="l" fontAlgn="ctr">
              <a:lnSpc>
                <a:spcPct val="120000"/>
              </a:lnSpc>
              <a:spcBef>
                <a:spcPts val="0"/>
              </a:spcBef>
              <a:spcAft>
                <a:spcPts val="800"/>
              </a:spcAft>
              <a:buSzPct val="100000"/>
              <a:buFont typeface="Wingdings" panose="05000000000000000000" charset="0"/>
              <a:buChar char="l"/>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视力：裸眼视力不低于4.5，或矫正手术后视力不低于4.8。</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0" indent="-254000" algn="l" fontAlgn="ctr">
              <a:lnSpc>
                <a:spcPct val="120000"/>
              </a:lnSpc>
              <a:spcBef>
                <a:spcPts val="0"/>
              </a:spcBef>
              <a:spcAft>
                <a:spcPts val="800"/>
              </a:spcAft>
              <a:buSzPct val="100000"/>
              <a:buFont typeface="Wingdings" panose="05000000000000000000" charset="0"/>
              <a:buChar char="l"/>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血压：收缩压≥90 mmHg，＜140 mmHg；舒张压≥60 mmHg，＜90 mmHg。</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0" indent="-254000" algn="l" fontAlgn="ctr">
              <a:lnSpc>
                <a:spcPct val="120000"/>
              </a:lnSpc>
              <a:spcBef>
                <a:spcPts val="0"/>
              </a:spcBef>
              <a:spcAft>
                <a:spcPts val="800"/>
              </a:spcAft>
              <a:buSzPct val="100000"/>
              <a:buFont typeface="Wingdings" panose="05000000000000000000" charset="0"/>
              <a:buChar char="l"/>
            </a:pPr>
            <a:r>
              <a:rPr lang="en-US"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文身：面颈部文身着军队制式体能训练服其他裸露部位长径不超过3cm，其他部位长径不超过10cm。</a:t>
            </a:r>
            <a:endParaRPr lang="en-US"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0" indent="-254000" algn="l" fontAlgn="ctr">
              <a:lnSpc>
                <a:spcPct val="120000"/>
              </a:lnSpc>
              <a:spcBef>
                <a:spcPts val="0"/>
              </a:spcBef>
              <a:spcAft>
                <a:spcPts val="800"/>
              </a:spcAft>
              <a:buSzPct val="100000"/>
              <a:buFont typeface="Wingdings" panose="05000000000000000000" charset="0"/>
              <a:buChar char="l"/>
            </a:pPr>
            <a:r>
              <a:rPr lang="en-US"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瘢痕体质:面颈部长径超过3cm或者影响功能的瘢痕，其他部位影响功能的瘢痕，不合格。</a:t>
            </a:r>
            <a:endParaRPr lang="en-US"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254000" lvl="0" indent="-254000" algn="l" fontAlgn="ctr">
              <a:lnSpc>
                <a:spcPct val="120000"/>
              </a:lnSpc>
              <a:spcBef>
                <a:spcPts val="0"/>
              </a:spcBef>
              <a:spcAft>
                <a:spcPts val="800"/>
              </a:spcAft>
              <a:buSzPct val="100000"/>
              <a:buFont typeface="Wingdings" panose="05000000000000000000" charset="0"/>
              <a:buChar char="l"/>
            </a:pPr>
            <a:r>
              <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其它：如手指、足趾残缺或畸形，足底弓完全消失的扁平足，重度皲裂症，不合格。</a:t>
            </a:r>
            <a:endParaRPr lang="zh-CN" sz="1200" spc="4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pic>
        <p:nvPicPr>
          <p:cNvPr id="1073742852" name="图片 1073742851" descr="c56a2b172a40cf272058638d6870c2b"/>
          <p:cNvPicPr>
            <a:picLocks noChangeAspect="1"/>
          </p:cNvPicPr>
          <p:nvPr/>
        </p:nvPicPr>
        <p:blipFill>
          <a:blip r:embed="rId6"/>
          <a:stretch>
            <a:fillRect/>
          </a:stretch>
        </p:blipFill>
        <p:spPr>
          <a:xfrm>
            <a:off x="7608570" y="1484630"/>
            <a:ext cx="3810000" cy="3810000"/>
          </a:xfrm>
          <a:prstGeom prst="rect">
            <a:avLst/>
          </a:prstGeom>
          <a:noFill/>
          <a:ln w="9525">
            <a:noFill/>
          </a:ln>
        </p:spPr>
      </p:pic>
    </p:spTree>
    <p:custDataLst>
      <p:tags r:id="rId7"/>
    </p:custData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5" name="Object 3015"/>
          <p:cNvSpPr txBox="1"/>
          <p:nvPr>
            <p:custDataLst>
              <p:tags r:id="rId1"/>
            </p:custDataLst>
          </p:nvPr>
        </p:nvSpPr>
        <p:spPr>
          <a:xfrm>
            <a:off x="7054109" y="915724"/>
            <a:ext cx="2379557" cy="1801101"/>
          </a:xfrm>
          <a:prstGeom prst="rect">
            <a:avLst/>
          </a:prstGeom>
        </p:spPr>
        <p:txBody>
          <a:bodyPr vert="horz" tIns="0" bIns="0" rtlCol="0" anchor="ctr" anchorCtr="0">
            <a:normAutofit/>
          </a:bodyPr>
          <a:p>
            <a:pPr algn="ctr">
              <a:lnSpc>
                <a:spcPct val="100000"/>
              </a:lnSpc>
            </a:pPr>
            <a:r>
              <a:rPr lang="en-US" altLang="zh-CN" sz="6600" b="1" i="0" dirty="0">
                <a:solidFill>
                  <a:schemeClr val="lt1"/>
                </a:solidFill>
                <a:uFillTx/>
                <a:latin typeface="Arial" panose="020B0604020202020204" pitchFamily="34" charset="0"/>
                <a:ea typeface="微软雅黑" panose="020B0503020204020204" charset="-122"/>
              </a:rPr>
              <a:t>03</a:t>
            </a:r>
            <a:endParaRPr lang="en-US" altLang="zh-CN" sz="6600" b="1" i="0" dirty="0">
              <a:solidFill>
                <a:schemeClr val="lt1"/>
              </a:solidFill>
              <a:uFillTx/>
              <a:latin typeface="Arial" panose="020B0604020202020204" pitchFamily="34" charset="0"/>
              <a:ea typeface="微软雅黑" panose="020B0503020204020204" charset="-122"/>
            </a:endParaRPr>
          </a:p>
        </p:txBody>
      </p:sp>
      <p:sp>
        <p:nvSpPr>
          <p:cNvPr id="3016" name="Object 3016"/>
          <p:cNvSpPr txBox="1"/>
          <p:nvPr>
            <p:custDataLst>
              <p:tags r:id="rId2"/>
            </p:custDataLst>
          </p:nvPr>
        </p:nvSpPr>
        <p:spPr>
          <a:xfrm>
            <a:off x="5232133" y="3001488"/>
            <a:ext cx="6001919" cy="962340"/>
          </a:xfrm>
          <a:prstGeom prst="rect">
            <a:avLst/>
          </a:prstGeom>
        </p:spPr>
        <p:txBody>
          <a:bodyPr vert="horz" tIns="0" bIns="0" rtlCol="0" anchor="t" anchorCtr="0">
            <a:normAutofit/>
          </a:bodyPr>
          <a:p>
            <a:pPr marL="0" lvl="0" indent="0" algn="ctr">
              <a:lnSpc>
                <a:spcPct val="100000"/>
              </a:lnSpc>
              <a:spcBef>
                <a:spcPts val="0"/>
              </a:spcBef>
              <a:spcAft>
                <a:spcPts val="800"/>
              </a:spcAft>
              <a:buSzPct val="100000"/>
              <a:buNone/>
            </a:pPr>
            <a:r>
              <a:rPr sz="3600" b="0" i="0" spc="280">
                <a:solidFill>
                  <a:schemeClr val="lt1"/>
                </a:solidFill>
                <a:uFillTx/>
                <a:latin typeface="Arial" panose="020B0604020202020204" pitchFamily="34" charset="0"/>
                <a:ea typeface="微软雅黑" panose="020B0503020204020204" charset="-122"/>
              </a:rPr>
              <a:t>应征指南</a:t>
            </a:r>
            <a:endParaRPr sz="3600" b="0" i="0" spc="280">
              <a:solidFill>
                <a:schemeClr val="lt1"/>
              </a:solidFill>
              <a:uFillTx/>
              <a:latin typeface="Arial" panose="020B0604020202020204" pitchFamily="34" charset="0"/>
              <a:ea typeface="微软雅黑" panose="020B0503020204020204" charset="-122"/>
            </a:endParaRPr>
          </a:p>
        </p:txBody>
      </p:sp>
      <p:sp>
        <p:nvSpPr>
          <p:cNvPr id="2" name="矩形 1"/>
          <p:cNvSpPr/>
          <p:nvPr>
            <p:custDataLst>
              <p:tags r:id="rId3"/>
            </p:custDataLst>
          </p:nvPr>
        </p:nvSpPr>
        <p:spPr>
          <a:xfrm>
            <a:off x="6608435" y="859631"/>
            <a:ext cx="3270905" cy="1854565"/>
          </a:xfrm>
          <a:prstGeom prst="rect">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noFill/>
              <a:latin typeface="Arial" panose="020B0604020202020204" pitchFamily="34" charset="0"/>
              <a:ea typeface="微软雅黑" panose="020B0503020204020204" charset="-122"/>
            </a:endParaRPr>
          </a:p>
        </p:txBody>
      </p:sp>
    </p:spTree>
    <p:custDataLst>
      <p:tags r:id="rId4"/>
    </p:custData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
        <p:cNvGrpSpPr/>
        <p:nvPr/>
      </p:nvGrpSpPr>
      <p:grpSpPr>
        <a:xfrm>
          <a:off x="0" y="0"/>
          <a:ext cx="0" cy="0"/>
          <a:chOff x="0" y="0"/>
          <a:chExt cx="0" cy="0"/>
        </a:xfrm>
      </p:grpSpPr>
      <p:pic>
        <p:nvPicPr>
          <p:cNvPr id="10" name="图片 9" descr="正文页背景1-tuya"/>
          <p:cNvPicPr>
            <a:picLocks noChangeAspect="1"/>
          </p:cNvPicPr>
          <p:nvPr>
            <p:custDataLst>
              <p:tags r:id="rId1"/>
            </p:custDataLst>
          </p:nvPr>
        </p:nvPicPr>
        <p:blipFill>
          <a:blip r:embed="rId2"/>
          <a:stretch>
            <a:fillRect/>
          </a:stretch>
        </p:blipFill>
        <p:spPr>
          <a:xfrm>
            <a:off x="0" y="311"/>
            <a:ext cx="12192000" cy="6858000"/>
          </a:xfrm>
          <a:prstGeom prst="rect">
            <a:avLst/>
          </a:prstGeom>
        </p:spPr>
      </p:pic>
      <p:sp>
        <p:nvSpPr>
          <p:cNvPr id="8" name="矩形 7"/>
          <p:cNvSpPr/>
          <p:nvPr>
            <p:custDataLst>
              <p:tags r:id="rId3"/>
            </p:custDataLst>
          </p:nvPr>
        </p:nvSpPr>
        <p:spPr>
          <a:xfrm>
            <a:off x="0" y="2044427"/>
            <a:ext cx="12192000" cy="4813573"/>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p>
            <a:pPr lvl="0" algn="ctr"/>
            <a:endParaRPr lang="en-US" altLang="zh-CN">
              <a:solidFill>
                <a:schemeClr val="lt1"/>
              </a:solidFill>
              <a:latin typeface="汉仪金陵刻经 W" panose="00020600040101010101" charset="-122"/>
              <a:ea typeface="汉仪金陵刻经 W" panose="00020600040101010101" charset="-122"/>
              <a:sym typeface="+mn-ea"/>
            </a:endParaRPr>
          </a:p>
        </p:txBody>
      </p:sp>
      <p:pic>
        <p:nvPicPr>
          <p:cNvPr id="2" name="图片 1" descr="正文页装饰"/>
          <p:cNvPicPr>
            <a:picLocks noChangeAspect="1"/>
          </p:cNvPicPr>
          <p:nvPr>
            <p:custDataLst>
              <p:tags r:id="rId4"/>
            </p:custDataLst>
          </p:nvPr>
        </p:nvPicPr>
        <p:blipFill>
          <a:blip r:embed="rId5"/>
          <a:stretch>
            <a:fillRect/>
          </a:stretch>
        </p:blipFill>
        <p:spPr>
          <a:xfrm>
            <a:off x="0" y="0"/>
            <a:ext cx="1194925" cy="1267460"/>
          </a:xfrm>
          <a:prstGeom prst="rect">
            <a:avLst/>
          </a:prstGeom>
        </p:spPr>
      </p:pic>
      <p:sp>
        <p:nvSpPr>
          <p:cNvPr id="4" name="文本框 3"/>
          <p:cNvSpPr txBox="1"/>
          <p:nvPr>
            <p:custDataLst>
              <p:tags r:id="rId6"/>
            </p:custDataLst>
          </p:nvPr>
        </p:nvSpPr>
        <p:spPr>
          <a:xfrm>
            <a:off x="609562" y="533394"/>
            <a:ext cx="10972876" cy="1053833"/>
          </a:xfrm>
          <a:prstGeom prst="rect">
            <a:avLst/>
          </a:prstGeom>
          <a:noFill/>
        </p:spPr>
        <p:txBody>
          <a:bodyPr wrap="square" lIns="63500" tIns="25400" rIns="63500" bIns="25400" rtlCol="0" anchor="ctr" anchorCtr="0">
            <a:normAutofit/>
          </a:bodyPr>
          <a:p>
            <a:pPr marL="0" indent="0" algn="ctr">
              <a:lnSpc>
                <a:spcPct val="100000"/>
              </a:lnSpc>
              <a:spcBef>
                <a:spcPts val="0"/>
              </a:spcBef>
              <a:spcAft>
                <a:spcPts val="0"/>
              </a:spcAft>
              <a:buSzPct val="100000"/>
              <a:buNone/>
            </a:pPr>
            <a:r>
              <a:rPr sz="4600" b="1" spc="300">
                <a:solidFill>
                  <a:schemeClr val="lt1"/>
                </a:solidFill>
                <a:uFillTx/>
                <a:latin typeface="汉仪金陵刻经 W" panose="00020600040101010101" charset="-122"/>
                <a:ea typeface="汉仪金陵刻经 W" panose="00020600040101010101" charset="-122"/>
              </a:rPr>
              <a:t>报名网址：全国征兵网</a:t>
            </a:r>
            <a:endParaRPr sz="4600" b="1" spc="300">
              <a:solidFill>
                <a:schemeClr val="lt1"/>
              </a:solidFill>
              <a:uFillTx/>
              <a:latin typeface="汉仪金陵刻经 W" panose="00020600040101010101" charset="-122"/>
              <a:ea typeface="汉仪金陵刻经 W" panose="00020600040101010101" charset="-122"/>
            </a:endParaRPr>
          </a:p>
        </p:txBody>
      </p:sp>
      <p:sp>
        <p:nvSpPr>
          <p:cNvPr id="11" name="Title 6"/>
          <p:cNvSpPr txBox="1"/>
          <p:nvPr>
            <p:custDataLst>
              <p:tags r:id="rId7"/>
            </p:custDataLst>
          </p:nvPr>
        </p:nvSpPr>
        <p:spPr>
          <a:xfrm>
            <a:off x="609563" y="2666981"/>
            <a:ext cx="3517443" cy="3657625"/>
          </a:xfrm>
          <a:prstGeom prst="rect">
            <a:avLst/>
          </a:prstGeom>
          <a:noFill/>
          <a:ln w="3175">
            <a:noFill/>
            <a:prstDash val="dash"/>
          </a:ln>
        </p:spPr>
        <p:txBody>
          <a:bodyPr wrap="square" lIns="63500" tIns="25400" rIns="63500" bIns="25400" anchor="ctr" anchorCtr="0">
            <a:normAutofit/>
          </a:bodyPr>
          <a:lstStyle>
            <a:lvl1pPr algn="l" defTabSz="913765" rtl="0" eaLnBrk="1" latinLnBrk="0" hangingPunct="1">
              <a:lnSpc>
                <a:spcPct val="90000"/>
              </a:lnSpc>
              <a:spcBef>
                <a:spcPct val="0"/>
              </a:spcBef>
              <a:buNone/>
              <a:defRPr lang="en-US" sz="2745" b="0" kern="1200" cap="none" spc="-49" baseline="0" dirty="0" smtClean="0">
                <a:ln w="3175">
                  <a:noFill/>
                </a:ln>
                <a:solidFill>
                  <a:schemeClr val="tx1"/>
                </a:solidFill>
                <a:effectLst/>
                <a:latin typeface="+mj-lt"/>
                <a:ea typeface="+mn-ea"/>
                <a:cs typeface="Segoe UI" panose="020B0502040204020203" pitchFamily="34" charset="0"/>
              </a:defRPr>
            </a:lvl1pPr>
          </a:lstStyle>
          <a:p>
            <a:pPr marL="457200" lvl="0" indent="-457200" algn="l" fontAlgn="ctr">
              <a:lnSpc>
                <a:spcPct val="120000"/>
              </a:lnSpc>
              <a:spcBef>
                <a:spcPts val="0"/>
              </a:spcBef>
              <a:spcAft>
                <a:spcPts val="800"/>
              </a:spcAft>
              <a:buSzPct val="100000"/>
              <a:buFont typeface="Wingdings" panose="05000000000000000000" charset="0"/>
              <a:buChar char="l"/>
            </a:pPr>
            <a:r>
              <a:rPr lang="zh-CN"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(电脑手机均可搜索）</a:t>
            </a:r>
            <a:endParaRPr lang="zh-CN" sz="2800" spc="20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a:p>
            <a:pPr marL="457200" lvl="1" indent="0" algn="l" fontAlgn="auto">
              <a:lnSpc>
                <a:spcPct val="120000"/>
              </a:lnSpc>
              <a:spcBef>
                <a:spcPts val="0"/>
              </a:spcBef>
              <a:spcAft>
                <a:spcPts val="800"/>
              </a:spcAft>
              <a:buSzPct val="100000"/>
              <a:buNone/>
            </a:pPr>
            <a:r>
              <a:rPr lang="zh-CN" sz="2600" spc="18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rPr>
              <a:t>全国征兵网：https://www.gfbzb.gov.cn/</a:t>
            </a:r>
            <a:endParaRPr lang="zh-CN" sz="2600" spc="180">
              <a:ln w="3175">
                <a:noFill/>
                <a:prstDash val="dash"/>
              </a:ln>
              <a:solidFill>
                <a:schemeClr val="lt1"/>
              </a:solidFill>
              <a:uFillTx/>
              <a:latin typeface="汉仪金陵刻经 W" panose="00020600040101010101" charset="-122"/>
              <a:ea typeface="汉仪金陵刻经 W" panose="00020600040101010101" charset="-122"/>
              <a:cs typeface="汉仪金陵刻经 W" panose="00020600040101010101" charset="-122"/>
            </a:endParaRPr>
          </a:p>
        </p:txBody>
      </p:sp>
      <p:pic>
        <p:nvPicPr>
          <p:cNvPr id="6" name="图片 5"/>
          <p:cNvPicPr>
            <a:picLocks noChangeAspect="1"/>
          </p:cNvPicPr>
          <p:nvPr>
            <p:custDataLst>
              <p:tags r:id="rId8"/>
            </p:custDataLst>
          </p:nvPr>
        </p:nvPicPr>
        <p:blipFill rotWithShape="1">
          <a:blip r:embed="rId9"/>
          <a:srcRect/>
          <a:stretch>
            <a:fillRect/>
          </a:stretch>
        </p:blipFill>
        <p:spPr>
          <a:xfrm>
            <a:off x="4736605" y="2666981"/>
            <a:ext cx="3657600" cy="3657600"/>
          </a:xfrm>
          <a:custGeom>
            <a:avLst/>
            <a:gdLst/>
            <a:ahLst/>
            <a:cxnLst>
              <a:cxn ang="3">
                <a:pos x="hc" y="t"/>
              </a:cxn>
              <a:cxn ang="cd2">
                <a:pos x="l" y="vc"/>
              </a:cxn>
              <a:cxn ang="cd4">
                <a:pos x="hc" y="b"/>
              </a:cxn>
              <a:cxn ang="0">
                <a:pos x="r" y="vc"/>
              </a:cxn>
            </a:cxnLst>
            <a:rect l="l" t="t" r="r" b="b"/>
            <a:pathLst>
              <a:path w="5520" h="5760">
                <a:moveTo>
                  <a:pt x="0" y="0"/>
                </a:moveTo>
                <a:lnTo>
                  <a:pt x="5520" y="0"/>
                </a:lnTo>
                <a:lnTo>
                  <a:pt x="5520" y="5760"/>
                </a:lnTo>
                <a:lnTo>
                  <a:pt x="0" y="5760"/>
                </a:lnTo>
                <a:lnTo>
                  <a:pt x="0" y="0"/>
                </a:lnTo>
                <a:close/>
              </a:path>
            </a:pathLst>
          </a:custGeom>
        </p:spPr>
      </p:pic>
    </p:spTree>
    <p:custDataLst>
      <p:tags r:id="rId10"/>
    </p:custDataLst>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15*i*1"/>
  <p:tag name="KSO_WM_BEAUTIFY_FLAG" val="#wm#"/>
  <p:tag name="KSO_WM_TAG_VERSION" val="1.0"/>
  <p:tag name="KSO_WM_CHIP_GROUPID" val="62eb2769295c1bf6da6acfbf"/>
  <p:tag name="KSO_WM_CHIP_XID" val="62eb27b7295c1bf6da6acfce"/>
  <p:tag name="KSO_WM_UNIT_DEC_AREA_ID" val="657651971b264b7caace49fa56f3d5b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d61fac60a3545d7858593021f3b0326"/>
</p:tagLst>
</file>

<file path=ppt/tags/tag10.xml><?xml version="1.0" encoding="utf-8"?>
<p:tagLst xmlns:p="http://schemas.openxmlformats.org/presentationml/2006/main">
  <p:tag name="KSO_WM_UNIT_DEFAULT_FONT" val="18;20;2"/>
  <p:tag name="KSO_WM_UNIT_BLOCK" val="0"/>
  <p:tag name="KSO_WM_UNIT_DEC_AREA_ID" val="3fce1083f23b4382a2e41f3d1b9afd29"/>
  <p:tag name="KSO_WM_UNIT_SUBTYPE" val="b"/>
  <p:tag name="KSO_WM_UNIT_PRESET_TEXT" val="汇报人姓名"/>
  <p:tag name="KSO_WM_UNIT_NOCLEAR" val="0"/>
  <p:tag name="KSO_WM_UNIT_VALUE" val="28"/>
  <p:tag name="KSO_WM_UNIT_HIGHLIGHT" val="0"/>
  <p:tag name="KSO_WM_UNIT_COMPATIBLE" val="0"/>
  <p:tag name="KSO_WM_UNIT_DIAGRAM_ISNUMVISUAL" val="0"/>
  <p:tag name="KSO_WM_UNIT_DIAGRAM_ISREFERUNIT" val="0"/>
  <p:tag name="KSO_WM_UNIT_TYPE" val="f"/>
  <p:tag name="KSO_WM_UNIT_INDEX" val="1"/>
  <p:tag name="KSO_WM_UNIT_ID" val="custom20225293_1*f*1"/>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
  <p:tag name="KSO_WM_UNIT_TEXT_FILL_FORE_SCHEMECOLOR_INDEX" val="5"/>
  <p:tag name="KSO_WM_UNIT_TEXT_FILL_TYPE" val="1"/>
  <p:tag name="KSO_WM_TEMPLATE_ASSEMBLE_XID" val="63185e2a59d53ee3cdee3def"/>
  <p:tag name="KSO_WM_TEMPLATE_ASSEMBLE_GROUPID" val="62eb2769295c1bf6da6acfbf"/>
</p:tagLst>
</file>

<file path=ppt/tags/tag100.xml><?xml version="1.0" encoding="utf-8"?>
<p:tagLst xmlns:p="http://schemas.openxmlformats.org/presentationml/2006/main">
  <p:tag name="KSO_WM_SLIDE_BACKGROUND_TYPE" val="frame"/>
  <p:tag name="KSO_WM_UNIT_TEXT_FILL_FORE_SCHEMECOLOR_INDEX_BRIGHTNESS" val="0"/>
  <p:tag name="KSO_WM_UNIT_TEXT_FILL_FORE_SCHEMECOLOR_INDEX" val="2"/>
  <p:tag name="KSO_WM_UNIT_TEXT_FILL_TYPE" val="1"/>
</p:tagLst>
</file>

<file path=ppt/tags/tag101.xml><?xml version="1.0" encoding="utf-8"?>
<p:tagLst xmlns:p="http://schemas.openxmlformats.org/presentationml/2006/main">
  <p:tag name="KSO_WM_SLIDE_BACKGROUND_TYPE" val="frame"/>
  <p:tag name="KSO_WM_UNIT_TEXT_FILL_FORE_SCHEMECOLOR_INDEX_BRIGHTNESS" val="0"/>
  <p:tag name="KSO_WM_UNIT_TEXT_FILL_FORE_SCHEMECOLOR_INDEX" val="2"/>
  <p:tag name="KSO_WM_UNIT_TEXT_FILL_TYPE" val="1"/>
</p:tagLst>
</file>

<file path=ppt/tags/tag102.xml><?xml version="1.0" encoding="utf-8"?>
<p:tagLst xmlns:p="http://schemas.openxmlformats.org/presentationml/2006/main">
  <p:tag name="KSO_WM_SLIDE_BACKGROUND_TYPE" val="frame"/>
  <p:tag name="KSO_WM_UNIT_TEXT_FILL_FORE_SCHEMECOLOR_INDEX_BRIGHTNESS" val="0"/>
  <p:tag name="KSO_WM_UNIT_TEXT_FILL_FORE_SCHEMECOLOR_INDEX" val="2"/>
  <p:tag name="KSO_WM_UNIT_TEXT_FILL_TYPE" val="1"/>
</p:tagLst>
</file>

<file path=ppt/tags/tag10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261629c52d4749a88a98b37aec32ffdd"/>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dac2b9cb237a4fff889528a2dd992f75"/>
  <p:tag name="KSO_WM_SLIDE_BACKGROUND_TYPE" val="leftRight"/>
</p:tagLst>
</file>

<file path=ppt/tags/tag1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bg20220670_3*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TEXT_FILL_FORE_SCHEMECOLOR_INDEX_BRIGHTNESS" val="0"/>
  <p:tag name="KSO_WM_UNIT_TEXT_FILL_FORE_SCHEMECOLOR_INDEX" val="2"/>
  <p:tag name="KSO_WM_UNIT_TEXT_FILL_TYPE" val="1"/>
  <p:tag name="KSO_WM_CHIP_GROUPID" val="61835888a6a891b1f9db064a"/>
  <p:tag name="KSO_WM_CHIP_XID" val="618b7a2d18adb49c6c1f28fd"/>
  <p:tag name="KSO_WM_UNIT_FILL_FORE_SCHEMECOLOR_INDEX_BRIGHTNESS" val="0"/>
  <p:tag name="KSO_WM_UNIT_FILL_FORE_SCHEMECOLOR_INDEX" val="15"/>
  <p:tag name="KSO_WM_UNIT_FILL_TYPE" val="1"/>
</p:tagLst>
</file>

<file path=ppt/tags/tag105.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106.xml><?xml version="1.0" encoding="utf-8"?>
<p:tagLst xmlns:p="http://schemas.openxmlformats.org/presentationml/2006/main">
  <p:tag name="KSO_WM_SLIDE_BACKGROUND_TYPE" val="leftRight"/>
  <p:tag name="KSO_WM_UNIT_TEXT_FILL_FORE_SCHEMECOLOR_INDEX_BRIGHTNESS" val="0"/>
  <p:tag name="KSO_WM_UNIT_TEXT_FILL_FORE_SCHEMECOLOR_INDEX" val="2"/>
  <p:tag name="KSO_WM_UNIT_TEXT_FILL_TYPE" val="1"/>
</p:tagLst>
</file>

<file path=ppt/tags/tag107.xml><?xml version="1.0" encoding="utf-8"?>
<p:tagLst xmlns:p="http://schemas.openxmlformats.org/presentationml/2006/main">
  <p:tag name="KSO_WM_SLIDE_BACKGROUND_TYPE" val="leftRight"/>
  <p:tag name="KSO_WM_UNIT_TEXT_FILL_FORE_SCHEMECOLOR_INDEX_BRIGHTNESS" val="0"/>
  <p:tag name="KSO_WM_UNIT_TEXT_FILL_FORE_SCHEMECOLOR_INDEX" val="2"/>
  <p:tag name="KSO_WM_UNIT_TEXT_FILL_TYPE" val="1"/>
</p:tagLst>
</file>

<file path=ppt/tags/tag108.xml><?xml version="1.0" encoding="utf-8"?>
<p:tagLst xmlns:p="http://schemas.openxmlformats.org/presentationml/2006/main">
  <p:tag name="KSO_WM_SLIDE_BACKGROUND_TYPE" val="leftRight"/>
  <p:tag name="KSO_WM_UNIT_TEXT_FILL_FORE_SCHEMECOLOR_INDEX_BRIGHTNESS" val="0"/>
  <p:tag name="KSO_WM_UNIT_TEXT_FILL_FORE_SCHEMECOLOR_INDEX" val="2"/>
  <p:tag name="KSO_WM_UNIT_TEXT_FILL_TYPE" val="1"/>
</p:tagLst>
</file>

<file path=ppt/tags/tag109.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11.xml><?xml version="1.0" encoding="utf-8"?>
<p:tagLst xmlns:p="http://schemas.openxmlformats.org/presentationml/2006/main">
  <p:tag name="KSO_WM_UNIT_DEFAULT_FONT" val="18;20;2"/>
  <p:tag name="KSO_WM_UNIT_BLOCK" val="0"/>
  <p:tag name="KSO_WM_UNIT_DEC_AREA_ID" val="431394e85b184691a9b454dadae61b27"/>
  <p:tag name="KSO_WM_UNIT_SUBTYPE" val="c"/>
  <p:tag name="KSO_WM_UNIT_PRESET_TEXT" val="汇报时间"/>
  <p:tag name="KSO_WM_UNIT_NOCLEAR" val="0"/>
  <p:tag name="KSO_WM_UNIT_VALUE" val="28"/>
  <p:tag name="KSO_WM_UNIT_HIGHLIGHT" val="0"/>
  <p:tag name="KSO_WM_UNIT_COMPATIBLE" val="0"/>
  <p:tag name="KSO_WM_UNIT_DIAGRAM_ISNUMVISUAL" val="0"/>
  <p:tag name="KSO_WM_UNIT_DIAGRAM_ISREFERUNIT" val="0"/>
  <p:tag name="KSO_WM_UNIT_TYPE" val="f"/>
  <p:tag name="KSO_WM_UNIT_INDEX" val="2"/>
  <p:tag name="KSO_WM_UNIT_ID" val="custom20225293_1*f*2"/>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
  <p:tag name="KSO_WM_UNIT_TEXT_FILL_FORE_SCHEMECOLOR_INDEX" val="5"/>
  <p:tag name="KSO_WM_UNIT_TEXT_FILL_TYPE" val="1"/>
  <p:tag name="KSO_WM_TEMPLATE_ASSEMBLE_XID" val="63185e2a59d53ee3cdee3def"/>
  <p:tag name="KSO_WM_TEMPLATE_ASSEMBLE_GROUPID" val="62eb2769295c1bf6da6acfbf"/>
</p:tagLst>
</file>

<file path=ppt/tags/tag110.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11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343624ffd2604b82956b73ccfcaf1eaf"/>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252f12c0014847b6aed84e3d7031567c"/>
  <p:tag name="KSO_WM_SLIDE_BACKGROUND_TYPE" val="topBottom"/>
</p:tagLst>
</file>

<file path=ppt/tags/tag1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bg20220670_4*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8fe"/>
</p:tagLst>
</file>

<file path=ppt/tags/tag113.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114.xml><?xml version="1.0" encoding="utf-8"?>
<p:tagLst xmlns:p="http://schemas.openxmlformats.org/presentationml/2006/main">
  <p:tag name="KSO_WM_SLIDE_BACKGROUND_TYPE" val="topBottom"/>
  <p:tag name="KSO_WM_UNIT_TEXT_FILL_FORE_SCHEMECOLOR_INDEX_BRIGHTNESS" val="0"/>
  <p:tag name="KSO_WM_UNIT_TEXT_FILL_FORE_SCHEMECOLOR_INDEX" val="2"/>
  <p:tag name="KSO_WM_UNIT_TEXT_FILL_TYPE" val="1"/>
</p:tagLst>
</file>

<file path=ppt/tags/tag115.xml><?xml version="1.0" encoding="utf-8"?>
<p:tagLst xmlns:p="http://schemas.openxmlformats.org/presentationml/2006/main">
  <p:tag name="KSO_WM_SLIDE_BACKGROUND_TYPE" val="topBottom"/>
  <p:tag name="KSO_WM_UNIT_TEXT_FILL_FORE_SCHEMECOLOR_INDEX_BRIGHTNESS" val="0"/>
  <p:tag name="KSO_WM_UNIT_TEXT_FILL_FORE_SCHEMECOLOR_INDEX" val="2"/>
  <p:tag name="KSO_WM_UNIT_TEXT_FILL_TYPE" val="1"/>
</p:tagLst>
</file>

<file path=ppt/tags/tag116.xml><?xml version="1.0" encoding="utf-8"?>
<p:tagLst xmlns:p="http://schemas.openxmlformats.org/presentationml/2006/main">
  <p:tag name="KSO_WM_SLIDE_BACKGROUND_TYPE" val="topBottom"/>
  <p:tag name="KSO_WM_UNIT_TEXT_FILL_FORE_SCHEMECOLOR_INDEX_BRIGHTNESS" val="0"/>
  <p:tag name="KSO_WM_UNIT_TEXT_FILL_FORE_SCHEMECOLOR_INDEX" val="2"/>
  <p:tag name="KSO_WM_UNIT_TEXT_FILL_TYPE" val="1"/>
</p:tagLst>
</file>

<file path=ppt/tags/tag117.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118.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119.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b09e0291ca34e7f93b46912207ba547"/>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83cbe9232914ebfb0f838480f944d55"/>
  <p:tag name="KSO_WM_SLIDE_BACKGROUND_TYPE" val="bottomTop"/>
</p:tagLst>
</file>

<file path=ppt/tags/tag12.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12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bg20220670_5*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8ff"/>
</p:tagLst>
</file>

<file path=ppt/tags/tag121.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dd9e8d88967b413eaa4ee57b5633268c"/>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712d54ba34d74507a3e161b57a0878c0"/>
  <p:tag name="KSO_WM_SLIDE_BACKGROUND_TYPE" val="bottomTop"/>
</p:tagLst>
</file>

<file path=ppt/tags/tag122.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123.xml><?xml version="1.0" encoding="utf-8"?>
<p:tagLst xmlns:p="http://schemas.openxmlformats.org/presentationml/2006/main">
  <p:tag name="KSO_WM_SLIDE_BACKGROUND_TYPE" val="bottomTop"/>
  <p:tag name="KSO_WM_UNIT_TEXT_FILL_FORE_SCHEMECOLOR_INDEX_BRIGHTNESS" val="0"/>
  <p:tag name="KSO_WM_UNIT_TEXT_FILL_FORE_SCHEMECOLOR_INDEX" val="2"/>
  <p:tag name="KSO_WM_UNIT_TEXT_FILL_TYPE" val="1"/>
</p:tagLst>
</file>

<file path=ppt/tags/tag124.xml><?xml version="1.0" encoding="utf-8"?>
<p:tagLst xmlns:p="http://schemas.openxmlformats.org/presentationml/2006/main">
  <p:tag name="KSO_WM_SLIDE_BACKGROUND_TYPE" val="bottomTop"/>
  <p:tag name="KSO_WM_UNIT_TEXT_FILL_FORE_SCHEMECOLOR_INDEX_BRIGHTNESS" val="0"/>
  <p:tag name="KSO_WM_UNIT_TEXT_FILL_FORE_SCHEMECOLOR_INDEX" val="2"/>
  <p:tag name="KSO_WM_UNIT_TEXT_FILL_TYPE" val="1"/>
</p:tagLst>
</file>

<file path=ppt/tags/tag125.xml><?xml version="1.0" encoding="utf-8"?>
<p:tagLst xmlns:p="http://schemas.openxmlformats.org/presentationml/2006/main">
  <p:tag name="KSO_WM_SLIDE_BACKGROUND_TYPE" val="bottomTop"/>
  <p:tag name="KSO_WM_UNIT_TEXT_FILL_FORE_SCHEMECOLOR_INDEX_BRIGHTNESS" val="0"/>
  <p:tag name="KSO_WM_UNIT_TEXT_FILL_FORE_SCHEMECOLOR_INDEX" val="2"/>
  <p:tag name="KSO_WM_UNIT_TEXT_FILL_TYPE" val="1"/>
</p:tagLst>
</file>

<file path=ppt/tags/tag126.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127.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128.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c06ece1d149e4a2aa35f2992a4c9ab31"/>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faa21325e1a94c0096e05bd890c899fc"/>
  <p:tag name="KSO_WM_SLIDE_BACKGROUND_TYPE" val="navigation"/>
</p:tagLst>
</file>

<file path=ppt/tags/tag12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bg20220670_6*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900"/>
</p:tagLst>
</file>

<file path=ppt/tags/tag1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130.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31.xml><?xml version="1.0" encoding="utf-8"?>
<p:tagLst xmlns:p="http://schemas.openxmlformats.org/presentationml/2006/main">
  <p:tag name="KSO_WM_SLIDE_BACKGROUND_TYPE" val="navigation"/>
  <p:tag name="KSO_WM_UNIT_TEXT_FILL_FORE_SCHEMECOLOR_INDEX_BRIGHTNESS" val="0"/>
  <p:tag name="KSO_WM_UNIT_TEXT_FILL_FORE_SCHEMECOLOR_INDEX" val="2"/>
  <p:tag name="KSO_WM_UNIT_TEXT_FILL_TYPE" val="1"/>
</p:tagLst>
</file>

<file path=ppt/tags/tag132.xml><?xml version="1.0" encoding="utf-8"?>
<p:tagLst xmlns:p="http://schemas.openxmlformats.org/presentationml/2006/main">
  <p:tag name="KSO_WM_SLIDE_BACKGROUND_TYPE" val="navigation"/>
  <p:tag name="KSO_WM_UNIT_TEXT_FILL_FORE_SCHEMECOLOR_INDEX_BRIGHTNESS" val="0"/>
  <p:tag name="KSO_WM_UNIT_TEXT_FILL_FORE_SCHEMECOLOR_INDEX" val="2"/>
  <p:tag name="KSO_WM_UNIT_TEXT_FILL_TYPE" val="1"/>
</p:tagLst>
</file>

<file path=ppt/tags/tag133.xml><?xml version="1.0" encoding="utf-8"?>
<p:tagLst xmlns:p="http://schemas.openxmlformats.org/presentationml/2006/main">
  <p:tag name="KSO_WM_SLIDE_BACKGROUND_TYPE" val="navigation"/>
  <p:tag name="KSO_WM_UNIT_TEXT_FILL_FORE_SCHEMECOLOR_INDEX_BRIGHTNESS" val="0"/>
  <p:tag name="KSO_WM_UNIT_TEXT_FILL_FORE_SCHEMECOLOR_INDEX" val="2"/>
  <p:tag name="KSO_WM_UNIT_TEXT_FILL_TYPE" val="1"/>
</p:tagLst>
</file>

<file path=ppt/tags/tag134.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35.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36.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37.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138.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ecb3b721170d40e39aea55a4a289015e"/>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8a93e7882284ca198562c924630772a"/>
  <p:tag name="KSO_WM_SLIDE_BACKGROUND_TYPE" val="belt"/>
</p:tagLst>
</file>

<file path=ppt/tags/tag139.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bg20220670_7*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901"/>
</p:tagLst>
</file>

<file path=ppt/tags/tag14.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140.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ba47862c5b7a4f4784095f186d97d87a"/>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d43b098030754a2ca43b7a3dbf66589b"/>
  <p:tag name="KSO_WM_SLIDE_BACKGROUND_TYPE" val="belt"/>
</p:tagLst>
</file>

<file path=ppt/tags/tag141.xml><?xml version="1.0" encoding="utf-8"?>
<p:tagLst xmlns:p="http://schemas.openxmlformats.org/presentationml/2006/main">
  <p:tag name="KSO_WM_SLIDE_BACKGROUND_TYPE" val="belt"/>
  <p:tag name="KSO_WM_UNIT_TEXT_FILL_FORE_SCHEMECOLOR_INDEX_BRIGHTNESS" val="0"/>
  <p:tag name="KSO_WM_UNIT_TEXT_FILL_FORE_SCHEMECOLOR_INDEX" val="13"/>
  <p:tag name="KSO_WM_UNIT_TEXT_FILL_TYPE" val="1"/>
</p:tagLst>
</file>

<file path=ppt/tags/tag142.xml><?xml version="1.0" encoding="utf-8"?>
<p:tagLst xmlns:p="http://schemas.openxmlformats.org/presentationml/2006/main">
  <p:tag name="KSO_WM_SLIDE_BACKGROUND_TYPE" val="belt"/>
  <p:tag name="KSO_WM_UNIT_TEXT_FILL_FORE_SCHEMECOLOR_INDEX_BRIGHTNESS" val="0"/>
  <p:tag name="KSO_WM_UNIT_TEXT_FILL_FORE_SCHEMECOLOR_INDEX" val="2"/>
  <p:tag name="KSO_WM_UNIT_TEXT_FILL_TYPE" val="1"/>
</p:tagLst>
</file>

<file path=ppt/tags/tag143.xml><?xml version="1.0" encoding="utf-8"?>
<p:tagLst xmlns:p="http://schemas.openxmlformats.org/presentationml/2006/main">
  <p:tag name="KSO_WM_SLIDE_BACKGROUND_TYPE" val="belt"/>
  <p:tag name="KSO_WM_UNIT_TEXT_FILL_FORE_SCHEMECOLOR_INDEX_BRIGHTNESS" val="0"/>
  <p:tag name="KSO_WM_UNIT_TEXT_FILL_FORE_SCHEMECOLOR_INDEX" val="2"/>
  <p:tag name="KSO_WM_UNIT_TEXT_FILL_TYPE" val="1"/>
</p:tagLst>
</file>

<file path=ppt/tags/tag144.xml><?xml version="1.0" encoding="utf-8"?>
<p:tagLst xmlns:p="http://schemas.openxmlformats.org/presentationml/2006/main">
  <p:tag name="KSO_WM_SLIDE_BACKGROUND_TYPE" val="belt"/>
  <p:tag name="KSO_WM_UNIT_TEXT_FILL_FORE_SCHEMECOLOR_INDEX_BRIGHTNESS" val="0"/>
  <p:tag name="KSO_WM_UNIT_TEXT_FILL_FORE_SCHEMECOLOR_INDEX" val="2"/>
  <p:tag name="KSO_WM_UNIT_TEXT_FILL_TYPE" val="1"/>
</p:tagLst>
</file>

<file path=ppt/tags/tag145.xml><?xml version="1.0" encoding="utf-8"?>
<p:tagLst xmlns:p="http://schemas.openxmlformats.org/presentationml/2006/main">
  <p:tag name="KSO_WM_SLIDE_BACKGROUND_TYPE" val="belt"/>
  <p:tag name="KSO_WM_UNIT_TEXT_FILL_FORE_SCHEMECOLOR_INDEX_BRIGHTNESS" val="0"/>
  <p:tag name="KSO_WM_UNIT_TEXT_FILL_FORE_SCHEMECOLOR_INDEX" val="13"/>
  <p:tag name="KSO_WM_UNIT_TEXT_FILL_TYPE" val="1"/>
</p:tagLst>
</file>

<file path=ppt/tags/tag14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TEMPLATE_CATEGORY" val="custom"/>
  <p:tag name="KSO_WM_TEMPLATE_INDEX" val="20225293"/>
</p:tagLst>
</file>

<file path=ppt/tags/tag147.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TEMPLATE_CATEGORY" val="custom"/>
  <p:tag name="KSO_WM_TEMPLATE_INDEX" val="20225293"/>
</p:tagLst>
</file>

<file path=ppt/tags/tag14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51.xml><?xml version="1.0" encoding="utf-8"?>
<p:tagLst xmlns:p="http://schemas.openxmlformats.org/presentationml/2006/main">
  <p:tag name="KSO_WM_BEAUTIFY_FLAG" val="#wm#"/>
  <p:tag name="KSO_WM_TAG_VERSION" val="1.0"/>
  <p:tag name="KSO_WM_TEMPLATE_CATEGORY" val="custom"/>
  <p:tag name="KSO_WM_TEMPLATE_INDEX" val="20225293"/>
  <p:tag name="KSO_WM_CHIP_COLORING" val="1"/>
</p:tagLst>
</file>

<file path=ppt/tags/tag152.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15*i*1"/>
  <p:tag name="KSO_WM_BEAUTIFY_FLAG" val="#wm#"/>
  <p:tag name="KSO_WM_TAG_VERSION" val="1.0"/>
  <p:tag name="KSO_WM_CHIP_GROUPID" val="62eb2769295c1bf6da6acfbf"/>
  <p:tag name="KSO_WM_CHIP_XID" val="62eb27b7295c1bf6da6acfce"/>
  <p:tag name="KSO_WM_UNIT_DEC_AREA_ID" val="657651971b264b7caace49fa56f3d5b4"/>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d61fac60a3545d7858593021f3b0326"/>
</p:tagLst>
</file>

<file path=ppt/tags/tag153.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17*i*1"/>
  <p:tag name="KSO_WM_BEAUTIFY_FLAG" val="#wm#"/>
  <p:tag name="KSO_WM_TAG_VERSION" val="1.0"/>
  <p:tag name="KSO_WM_CHIP_GROUPID" val="62eb2769295c1bf6da6acfbf"/>
  <p:tag name="KSO_WM_CHIP_XID" val="62eb27b7295c1bf6da6acfcc"/>
  <p:tag name="KSO_WM_UNIT_DEC_AREA_ID" val="9689a882ed284d61ad23edad6038be99"/>
  <p:tag name="KSO_WM_CHIP_FILLAREA_FILL_RULE" val="{&quot;fill_align&quot;:&quot;lb&quot;,&quot;fill_effect&quot;:[],&quot;fill_mode&quot;:&quot;adaptive&quot;,&quot;sacle_strategy&quot;:&quot;stretch&quot;}"/>
  <p:tag name="KSO_WM_UNIT_DEC_SUPPORTCHANGEPIC" val="0"/>
  <p:tag name="KSO_WM_UNIT_DEC_CHANGEPICRESERVED" val="1"/>
  <p:tag name="KSO_WM_ASSEMBLE_CHIP_INDEX" val="c385db1f8c004a06ba133d9ab5f9b930"/>
</p:tagLst>
</file>

<file path=ppt/tags/tag154.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16*i*1"/>
  <p:tag name="KSO_WM_BEAUTIFY_FLAG" val="#wm#"/>
  <p:tag name="KSO_WM_TAG_VERSION" val="1.0"/>
  <p:tag name="KSO_WM_CHIP_GROUPID" val="62eb2769295c1bf6da6acfbf"/>
  <p:tag name="KSO_WM_CHIP_XID" val="62eb27b7295c1bf6da6acfcd"/>
  <p:tag name="KSO_WM_UNIT_DEC_AREA_ID" val="e8126f5b111a49d2a1562997a6e4a84b"/>
  <p:tag name="KSO_WM_CHIP_FILLAREA_FILL_RULE" val="{&quot;fill_align&quot;:&quot;rt&quot;,&quot;fill_effect&quot;:[],&quot;fill_mode&quot;:&quot;adaptive&quot;,&quot;sacle_strategy&quot;:&quot;stretch&quot;}"/>
  <p:tag name="KSO_WM_UNIT_DEC_SUPPORTCHANGEPIC" val="0"/>
  <p:tag name="KSO_WM_UNIT_DEC_CHANGEPICRESERVED" val="1"/>
  <p:tag name="KSO_WM_ASSEMBLE_CHIP_INDEX" val="1092fac7897d40a58d52fcfe2610bcd8"/>
</p:tagLst>
</file>

<file path=ppt/tags/tag15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5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5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58.xml><?xml version="1.0" encoding="utf-8"?>
<p:tagLst xmlns:p="http://schemas.openxmlformats.org/presentationml/2006/main">
  <p:tag name="KSO_WM_UNIT_BLOCK" val="0"/>
  <p:tag name="KSO_WM_UNIT_DEC_AREA_ID" val="fe934fe7c3574246bfcd215b30df56fb"/>
  <p:tag name="KSO_WM_UNIT_HIGHLIGHT" val="0"/>
  <p:tag name="KSO_WM_UNIT_COMPATIBLE" val="0"/>
  <p:tag name="KSO_WM_UNIT_DIAGRAM_ISNUMVISUAL" val="0"/>
  <p:tag name="KSO_WM_UNIT_DIAGRAM_ISREFERUNIT" val="0"/>
  <p:tag name="KSO_WM_UNIT_TYPE" val="i"/>
  <p:tag name="KSO_WM_UNIT_INDEX" val="1"/>
  <p:tag name="KSO_WM_UNIT_ID" val="custom20225293_1*i*1"/>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UNIT_DEC_SUPPORTCHANGEPIC" val="0"/>
  <p:tag name="KSO_WM_UNIT_DEC_CHANGEPICRESERVED" val="0"/>
  <p:tag name="KSO_WM_ASSEMBLE_CHIP_INDEX" val="ce38f107a2b24c289914465ec39a72f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3185e2a59d53ee3cdee3def"/>
  <p:tag name="KSO_WM_TEMPLATE_ASSEMBLE_GROUPID" val="62eb2769295c1bf6da6acfbf"/>
</p:tagLst>
</file>

<file path=ppt/tags/tag159.xml><?xml version="1.0" encoding="utf-8"?>
<p:tagLst xmlns:p="http://schemas.openxmlformats.org/presentationml/2006/main">
  <p:tag name="KSO_WM_UNIT_DEFAULT_FONT" val="44;48;2"/>
  <p:tag name="KSO_WM_UNIT_BLOCK" val="0"/>
  <p:tag name="KSO_WM_UNIT_DEC_AREA_ID" val="d2c19794cf614a3792c0cade28a2e655"/>
  <p:tag name="KSO_WM_UNIT_ISCONTENTSTITLE" val="0"/>
  <p:tag name="KSO_WM_UNIT_ISNUMDGMTITLE" val="0"/>
  <p:tag name="KSO_WM_UNIT_PRESET_TEXT" val="党政风党史教育培训通用模板"/>
  <p:tag name="KSO_WM_UNIT_NOCLEAR" val="0"/>
  <p:tag name="KSO_WM_UNIT_VALUE" val="18"/>
  <p:tag name="KSO_WM_UNIT_HIGHLIGHT" val="0"/>
  <p:tag name="KSO_WM_UNIT_COMPATIBLE" val="0"/>
  <p:tag name="KSO_WM_UNIT_DIAGRAM_ISNUMVISUAL" val="0"/>
  <p:tag name="KSO_WM_UNIT_DIAGRAM_ISREFERUNIT" val="0"/>
  <p:tag name="KSO_WM_UNIT_TYPE" val="a"/>
  <p:tag name="KSO_WM_UNIT_INDEX" val="1"/>
  <p:tag name="KSO_WM_UNIT_ID" val="custom20225293_1*a*1"/>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
  <p:tag name="KSO_WM_UNIT_TEXT_FILL_FORE_SCHEMECOLOR_INDEX" val="5"/>
  <p:tag name="KSO_WM_UNIT_TEXT_FILL_TYPE" val="1"/>
  <p:tag name="KSO_WM_TEMPLATE_ASSEMBLE_XID" val="63185e2a59d53ee3cdee3def"/>
  <p:tag name="KSO_WM_TEMPLATE_ASSEMBLE_GROUPID" val="62eb2769295c1bf6da6acfbf"/>
</p:tagLst>
</file>

<file path=ppt/tags/tag1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0.xml><?xml version="1.0" encoding="utf-8"?>
<p:tagLst xmlns:p="http://schemas.openxmlformats.org/presentationml/2006/main">
  <p:tag name="KSO_WM_UNIT_DEFAULT_FONT" val="14;16;2"/>
  <p:tag name="KSO_WM_UNIT_BLOCK" val="0"/>
  <p:tag name="KSO_WM_UNIT_DEC_AREA_ID" val="514cafb23935404195889808fa54fb16"/>
  <p:tag name="KSO_WM_UNIT_SUBTYPE" val="a"/>
  <p:tag name="KSO_WM_UNIT_PRESET_TEXT" val="单击此处添加文本具体内容，简明扼要地阐述你的观点"/>
  <p:tag name="KSO_WM_UNIT_NOCLEAR" val="0"/>
  <p:tag name="KSO_WM_UNIT_VALUE" val="135"/>
  <p:tag name="KSO_WM_UNIT_HIGHLIGHT" val="0"/>
  <p:tag name="KSO_WM_UNIT_COMPATIBLE" val="0"/>
  <p:tag name="KSO_WM_UNIT_DIAGRAM_ISNUMVISUAL" val="0"/>
  <p:tag name="KSO_WM_UNIT_DIAGRAM_ISREFERUNIT" val="0"/>
  <p:tag name="KSO_WM_UNIT_TYPE" val="f"/>
  <p:tag name="KSO_WM_UNIT_INDEX" val="3"/>
  <p:tag name="KSO_WM_UNIT_ID" val="custom20225293_1*f*3"/>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5"/>
  <p:tag name="KSO_WM_UNIT_TEXT_FILL_FORE_SCHEMECOLOR_INDEX" val="15"/>
  <p:tag name="KSO_WM_UNIT_TEXT_FILL_TYPE" val="1"/>
  <p:tag name="KSO_WM_TEMPLATE_ASSEMBLE_XID" val="63185e2a59d53ee3cdee3def"/>
  <p:tag name="KSO_WM_TEMPLATE_ASSEMBLE_GROUPID" val="62eb2769295c1bf6da6acfbf"/>
</p:tagLst>
</file>

<file path=ppt/tags/tag161.xml><?xml version="1.0" encoding="utf-8"?>
<p:tagLst xmlns:p="http://schemas.openxmlformats.org/presentationml/2006/main">
  <p:tag name="KSO_WM_UNIT_DEFAULT_FONT" val="18;20;2"/>
  <p:tag name="KSO_WM_UNIT_BLOCK" val="0"/>
  <p:tag name="KSO_WM_UNIT_DEC_AREA_ID" val="3fce1083f23b4382a2e41f3d1b9afd29"/>
  <p:tag name="KSO_WM_UNIT_SUBTYPE" val="b"/>
  <p:tag name="KSO_WM_UNIT_PRESET_TEXT" val="汇报人姓名"/>
  <p:tag name="KSO_WM_UNIT_NOCLEAR" val="0"/>
  <p:tag name="KSO_WM_UNIT_VALUE" val="28"/>
  <p:tag name="KSO_WM_UNIT_HIGHLIGHT" val="0"/>
  <p:tag name="KSO_WM_UNIT_COMPATIBLE" val="0"/>
  <p:tag name="KSO_WM_UNIT_DIAGRAM_ISNUMVISUAL" val="0"/>
  <p:tag name="KSO_WM_UNIT_DIAGRAM_ISREFERUNIT" val="0"/>
  <p:tag name="KSO_WM_UNIT_TYPE" val="f"/>
  <p:tag name="KSO_WM_UNIT_INDEX" val="1"/>
  <p:tag name="KSO_WM_UNIT_ID" val="custom20225293_1*f*1"/>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
  <p:tag name="KSO_WM_UNIT_TEXT_FILL_FORE_SCHEMECOLOR_INDEX" val="5"/>
  <p:tag name="KSO_WM_UNIT_TEXT_FILL_TYPE" val="1"/>
  <p:tag name="KSO_WM_TEMPLATE_ASSEMBLE_XID" val="63185e2a59d53ee3cdee3def"/>
  <p:tag name="KSO_WM_TEMPLATE_ASSEMBLE_GROUPID" val="62eb2769295c1bf6da6acfbf"/>
</p:tagLst>
</file>

<file path=ppt/tags/tag162.xml><?xml version="1.0" encoding="utf-8"?>
<p:tagLst xmlns:p="http://schemas.openxmlformats.org/presentationml/2006/main">
  <p:tag name="KSO_WM_UNIT_DEFAULT_FONT" val="18;20;2"/>
  <p:tag name="KSO_WM_UNIT_BLOCK" val="0"/>
  <p:tag name="KSO_WM_UNIT_DEC_AREA_ID" val="431394e85b184691a9b454dadae61b27"/>
  <p:tag name="KSO_WM_UNIT_SUBTYPE" val="c"/>
  <p:tag name="KSO_WM_UNIT_PRESET_TEXT" val="汇报时间"/>
  <p:tag name="KSO_WM_UNIT_NOCLEAR" val="0"/>
  <p:tag name="KSO_WM_UNIT_VALUE" val="28"/>
  <p:tag name="KSO_WM_UNIT_HIGHLIGHT" val="0"/>
  <p:tag name="KSO_WM_UNIT_COMPATIBLE" val="0"/>
  <p:tag name="KSO_WM_UNIT_DIAGRAM_ISNUMVISUAL" val="0"/>
  <p:tag name="KSO_WM_UNIT_DIAGRAM_ISREFERUNIT" val="0"/>
  <p:tag name="KSO_WM_UNIT_TYPE" val="f"/>
  <p:tag name="KSO_WM_UNIT_INDEX" val="2"/>
  <p:tag name="KSO_WM_UNIT_ID" val="custom20225293_1*f*2"/>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
  <p:tag name="KSO_WM_UNIT_TEXT_FILL_FORE_SCHEMECOLOR_INDEX" val="5"/>
  <p:tag name="KSO_WM_UNIT_TEXT_FILL_TYPE" val="1"/>
  <p:tag name="KSO_WM_TEMPLATE_ASSEMBLE_XID" val="63185e2a59d53ee3cdee3def"/>
  <p:tag name="KSO_WM_TEMPLATE_ASSEMBLE_GROUPID" val="62eb2769295c1bf6da6acfbf"/>
</p:tagLst>
</file>

<file path=ppt/tags/tag16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164.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165.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166.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7.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6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6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9*i*1"/>
  <p:tag name="KSO_WM_BEAUTIFY_FLAG" val="#wm#"/>
  <p:tag name="KSO_WM_TAG_VERSION" val="1.0"/>
  <p:tag name="KSO_WM_CHIP_GROUPID" val="62eb2769295c1bf6da6acfbf"/>
  <p:tag name="KSO_WM_CHIP_XID" val="62eb27b7295c1bf6da6acfc8"/>
  <p:tag name="KSO_WM_UNIT_DEC_AREA_ID" val="c52182fa29844e2b81e81ca4e352c16a"/>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f5db523edcc4a6db908da90ed631f77"/>
</p:tagLst>
</file>

<file path=ppt/tags/tag172.xml><?xml version="1.0" encoding="utf-8"?>
<p:tagLst xmlns:p="http://schemas.openxmlformats.org/presentationml/2006/main">
  <p:tag name="KSO_WM_UNIT_SUBTYPE" val="u"/>
  <p:tag name="KSO_WM_TEMPLATE_CATEGORY" val="chip"/>
  <p:tag name="KSO_WM_TEMPLATE_INDEX" val="20225293"/>
  <p:tag name="KSO_WM_UNIT_TYPE" val="i"/>
  <p:tag name="KSO_WM_UNIT_INDEX" val="1"/>
  <p:tag name="KSO_WM_UNIT_ID" val="chip20225293_10*i*1"/>
  <p:tag name="KSO_WM_BEAUTIFY_FLAG" val="#wm#"/>
  <p:tag name="KSO_WM_TAG_VERSION" val="1.0"/>
  <p:tag name="KSO_WM_CHIP_GROUPID" val="62eb2769295c1bf6da6acfbf"/>
  <p:tag name="KSO_WM_CHIP_XID" val="62eb27b7295c1bf6da6acfc7"/>
  <p:tag name="KSO_WM_UNIT_DEC_AREA_ID" val="4e19bfc40abb47449c4a34968fcb79c8"/>
  <p:tag name="KSO_WM_CHIP_FILLAREA_FILL_RULE" val="{&quot;fill_align&quot;:&quot;lm&quot;,&quot;fill_effect&quot;:[],&quot;fill_mode&quot;:&quot;adaptive&quot;,&quot;sacle_strategy&quot;:&quot;stretch&quot;}"/>
  <p:tag name="KSO_WM_UNIT_DEC_SUPPORTCHANGEPIC" val="0"/>
  <p:tag name="KSO_WM_UNIT_DEC_CHANGEPICRESERVED" val="1"/>
  <p:tag name="KSO_WM_ASSEMBLE_CHIP_INDEX" val="b32faa2c123c40f49a571786f0a5dc57"/>
</p:tagLst>
</file>

<file path=ppt/tags/tag17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76.xml><?xml version="1.0" encoding="utf-8"?>
<p:tagLst xmlns:p="http://schemas.openxmlformats.org/presentationml/2006/main">
  <p:tag name="KSO_WM_UNIT_SUBTYPE" val="a"/>
  <p:tag name="KSO_WM_UNIT_PRESET_TEXT" val="单击此处添加文本具体内容"/>
  <p:tag name="KSO_WM_UNIT_NOCLEAR" val="0"/>
  <p:tag name="KSO_WM_UNIT_VALUE" val="17"/>
  <p:tag name="KSO_WM_UNIT_HIGHLIGHT" val="0"/>
  <p:tag name="KSO_WM_UNIT_COMPATIBLE" val="0"/>
  <p:tag name="KSO_WM_UNIT_DIAGRAM_ISNUMVISUAL" val="0"/>
  <p:tag name="KSO_WM_UNIT_DIAGRAM_ISREFERUNIT" val="0"/>
  <p:tag name="KSO_WM_UNIT_TYPE" val="f"/>
  <p:tag name="KSO_WM_UNIT_INDEX" val="1"/>
  <p:tag name="KSO_WM_UNIT_ID" val="diagram20220714_1*f*1"/>
  <p:tag name="KSO_WM_TEMPLATE_CATEGORY" val="diagram"/>
  <p:tag name="KSO_WM_TEMPLATE_INDEX" val="20220714"/>
  <p:tag name="KSO_WM_UNIT_LAYERLEVEL" val="1"/>
  <p:tag name="KSO_WM_TAG_VERSION" val="1.0"/>
  <p:tag name="KSO_WM_BEAUTIFY_FLAG" val="#wm#"/>
  <p:tag name="KSO_WM_UNIT_DEFAULT_FONT" val="14;16;2"/>
  <p:tag name="KSO_WM_UNIT_BLOCK" val="0"/>
  <p:tag name="KSO_WM_UNIT_SM_LIMIT_TYPE" val="2"/>
  <p:tag name="KSO_WM_UNIT_DEC_AREA_ID" val="54eecc0310754d98b89feca89375d13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Lst>
</file>

<file path=ppt/tags/tag177.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8"/>
  <p:tag name="KSO_WM_UNIT_HIGHLIGHT" val="0"/>
  <p:tag name="KSO_WM_UNIT_COMPATIBLE" val="0"/>
  <p:tag name="KSO_WM_UNIT_DIAGRAM_ISNUMVISUAL" val="0"/>
  <p:tag name="KSO_WM_UNIT_DIAGRAM_ISREFERUNIT" val="0"/>
  <p:tag name="KSO_WM_UNIT_TYPE" val="a"/>
  <p:tag name="KSO_WM_UNIT_INDEX" val="1"/>
  <p:tag name="KSO_WM_UNIT_ID" val="diagram20220714_1*a*1"/>
  <p:tag name="KSO_WM_TEMPLATE_CATEGORY" val="diagram"/>
  <p:tag name="KSO_WM_TEMPLATE_INDEX" val="20220714"/>
  <p:tag name="KSO_WM_UNIT_LAYERLEVEL" val="1"/>
  <p:tag name="KSO_WM_TAG_VERSION" val="1.0"/>
  <p:tag name="KSO_WM_BEAUTIFY_FLAG" val="#wm#"/>
  <p:tag name="KSO_WM_UNIT_DEFAULT_FONT" val="36;40;2"/>
  <p:tag name="KSO_WM_UNIT_BLOCK" val="0"/>
  <p:tag name="KSO_WM_UNIT_SM_LIMIT_TYPE" val="2"/>
  <p:tag name="KSO_WM_UNIT_DEC_AREA_ID" val="b10085d4773d41e68e889dc7feedde0c"/>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20220714_1*i*2"/>
  <p:tag name="KSO_WM_TEMPLATE_CATEGORY" val="diagram"/>
  <p:tag name="KSO_WM_TEMPLATE_INDEX" val="20220714"/>
  <p:tag name="KSO_WM_UNIT_LAYERLEVEL" val="1"/>
  <p:tag name="KSO_WM_TAG_VERSION" val="1.0"/>
  <p:tag name="KSO_WM_BEAUTIFY_FLAG" val="#wm#"/>
  <p:tag name="KSO_WM_UNIT_BLOCK" val="0"/>
  <p:tag name="KSO_WM_UNIT_SM_LIMIT_TYPE" val="3"/>
  <p:tag name="KSO_WM_UNIT_DEC_AREA_ID" val="a8d13f5fc9bc409d9858276aaebce2a1"/>
  <p:tag name="KSO_WM_UNIT_DECORATE_INFO" val="{&quot;ReferentInfo&quot;:{&quot;Id&quot;:&quot;b10085d4773d41e68e889dc7feedde0c&quot;,&quot;X&quot;:{&quot;Pos&quot;:1},&quot;Y&quot;:{&quot;Pos&quot;:2}},&quot;DecorateInfoX&quot;:{&quot;Pos&quot;:1,&quot;IsAbs&quot;:true},&quot;DecorateInfoY&quot;:{&quot;Pos&quot;:0,&quot;IsAbs&quot;:true},&quot;DecorateInfoW&quot;:{&quot;IsAbs&quot;:false},&quot;DecorateInfoH&quot;:{&quot;IsAbs&quot;:true},&quot;whChangeMode&quot;:0}"/>
  <p:tag name="KSO_WM_CHIP_GROUPID" val="6184a052a6a891b1f9dbb875"/>
  <p:tag name="KSO_WM_CHIP_XID" val="6184a052a6a891b1f9dbb872"/>
</p:tagLst>
</file>

<file path=ppt/tags/tag179.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1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80.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181.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18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8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8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8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88.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189.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1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90.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19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4.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5.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19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9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9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199.xml><?xml version="1.0" encoding="utf-8"?>
<p:tagLst xmlns:p="http://schemas.openxmlformats.org/presentationml/2006/main">
  <p:tag name="KSO_WM_UNIT_SUBTYPE" val="r"/>
  <p:tag name="KSO_WM_TEMPLATE_CATEGORY" val="chip"/>
  <p:tag name="KSO_WM_TEMPLATE_INDEX" val="20225293"/>
  <p:tag name="KSO_WM_UNIT_TYPE" val="i"/>
  <p:tag name="KSO_WM_UNIT_INDEX" val="1"/>
  <p:tag name="KSO_WM_UNIT_ID" val="chip20225293_12*i*1"/>
  <p:tag name="KSO_WM_BEAUTIFY_FLAG" val="#wm#"/>
  <p:tag name="KSO_WM_TAG_VERSION" val="1.0"/>
  <p:tag name="KSO_WM_CHIP_GROUPID" val="62eb2769295c1bf6da6acfbf"/>
  <p:tag name="KSO_WM_CHIP_XID" val="62eb27b7295c1bf6da6acfc4"/>
  <p:tag name="KSO_WM_UNIT_DEC_AREA_ID" val="fe8c329f01bd4e54b97ccfede849f38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69232e0272c4fedacc4658388210650"/>
</p:tagLst>
</file>

<file path=ppt/tags/tag2.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17*i*1"/>
  <p:tag name="KSO_WM_BEAUTIFY_FLAG" val="#wm#"/>
  <p:tag name="KSO_WM_TAG_VERSION" val="1.0"/>
  <p:tag name="KSO_WM_CHIP_GROUPID" val="62eb2769295c1bf6da6acfbf"/>
  <p:tag name="KSO_WM_CHIP_XID" val="62eb27b7295c1bf6da6acfcc"/>
  <p:tag name="KSO_WM_UNIT_DEC_AREA_ID" val="9689a882ed284d61ad23edad6038be99"/>
  <p:tag name="KSO_WM_CHIP_FILLAREA_FILL_RULE" val="{&quot;fill_align&quot;:&quot;lb&quot;,&quot;fill_effect&quot;:[],&quot;fill_mode&quot;:&quot;adaptive&quot;,&quot;sacle_strategy&quot;:&quot;stretch&quot;}"/>
  <p:tag name="KSO_WM_UNIT_DEC_SUPPORTCHANGEPIC" val="0"/>
  <p:tag name="KSO_WM_UNIT_DEC_CHANGEPICRESERVED" val="1"/>
  <p:tag name="KSO_WM_ASSEMBLE_CHIP_INDEX" val="c385db1f8c004a06ba133d9ab5f9b930"/>
</p:tagLst>
</file>

<file path=ppt/tags/tag20.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9*i*1"/>
  <p:tag name="KSO_WM_BEAUTIFY_FLAG" val="#wm#"/>
  <p:tag name="KSO_WM_TAG_VERSION" val="1.0"/>
  <p:tag name="KSO_WM_CHIP_GROUPID" val="62eb2769295c1bf6da6acfbf"/>
  <p:tag name="KSO_WM_CHIP_XID" val="62eb27b7295c1bf6da6acfc8"/>
  <p:tag name="KSO_WM_UNIT_DEC_AREA_ID" val="c52182fa29844e2b81e81ca4e352c16a"/>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2f5db523edcc4a6db908da90ed631f77"/>
</p:tagLst>
</file>

<file path=ppt/tags/tag200.xml><?xml version="1.0" encoding="utf-8"?>
<p:tagLst xmlns:p="http://schemas.openxmlformats.org/presentationml/2006/main">
  <p:tag name="KSO_WM_UNIT_SUBTYPE" val="w"/>
  <p:tag name="KSO_WM_TEMPLATE_CATEGORY" val="chip"/>
  <p:tag name="KSO_WM_TEMPLATE_INDEX" val="20225293"/>
  <p:tag name="KSO_WM_UNIT_TYPE" val="i"/>
  <p:tag name="KSO_WM_UNIT_INDEX" val="1"/>
  <p:tag name="KSO_WM_UNIT_ID" val="chip20225293_13*i*1"/>
  <p:tag name="KSO_WM_BEAUTIFY_FLAG" val="#wm#"/>
  <p:tag name="KSO_WM_TAG_VERSION" val="1.0"/>
  <p:tag name="KSO_WM_CHIP_GROUPID" val="62eb2769295c1bf6da6acfbf"/>
  <p:tag name="KSO_WM_CHIP_XID" val="62eb27b7295c1bf6da6acfc3"/>
  <p:tag name="KSO_WM_UNIT_DEC_AREA_ID" val="3e9c483228574f6098e22450443e1c07"/>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26ef920f2f644b99507e7e34513db19"/>
</p:tagLst>
</file>

<file path=ppt/tags/tag2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0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08.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209.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21.xml><?xml version="1.0" encoding="utf-8"?>
<p:tagLst xmlns:p="http://schemas.openxmlformats.org/presentationml/2006/main">
  <p:tag name="KSO_WM_UNIT_SUBTYPE" val="u"/>
  <p:tag name="KSO_WM_TEMPLATE_CATEGORY" val="chip"/>
  <p:tag name="KSO_WM_TEMPLATE_INDEX" val="20225293"/>
  <p:tag name="KSO_WM_UNIT_TYPE" val="i"/>
  <p:tag name="KSO_WM_UNIT_INDEX" val="1"/>
  <p:tag name="KSO_WM_UNIT_ID" val="chip20225293_10*i*1"/>
  <p:tag name="KSO_WM_BEAUTIFY_FLAG" val="#wm#"/>
  <p:tag name="KSO_WM_TAG_VERSION" val="1.0"/>
  <p:tag name="KSO_WM_CHIP_GROUPID" val="62eb2769295c1bf6da6acfbf"/>
  <p:tag name="KSO_WM_CHIP_XID" val="62eb27b7295c1bf6da6acfc7"/>
  <p:tag name="KSO_WM_UNIT_DEC_AREA_ID" val="4e19bfc40abb47449c4a34968fcb79c8"/>
  <p:tag name="KSO_WM_CHIP_FILLAREA_FILL_RULE" val="{&quot;fill_align&quot;:&quot;lm&quot;,&quot;fill_effect&quot;:[],&quot;fill_mode&quot;:&quot;adaptive&quot;,&quot;sacle_strategy&quot;:&quot;stretch&quot;}"/>
  <p:tag name="KSO_WM_UNIT_DEC_SUPPORTCHANGEPIC" val="0"/>
  <p:tag name="KSO_WM_UNIT_DEC_CHANGEPICRESERVED" val="1"/>
  <p:tag name="KSO_WM_ASSEMBLE_CHIP_INDEX" val="b32faa2c123c40f49a571786f0a5dc57"/>
</p:tagLst>
</file>

<file path=ppt/tags/tag210.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21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1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1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1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17.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218.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219.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2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2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2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2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2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25.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226.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227.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22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29.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3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232.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6*i*1"/>
  <p:tag name="KSO_WM_BEAUTIFY_FLAG" val="#wm#"/>
  <p:tag name="KSO_WM_TAG_VERSION" val="1.0"/>
  <p:tag name="KSO_WM_CHIP_GROUPID" val="62eb2769295c1bf6da6acfbf"/>
  <p:tag name="KSO_WM_CHIP_XID" val="62eb27b7295c1bf6da6acfc6"/>
  <p:tag name="KSO_WM_UNIT_DEC_AREA_ID" val="886f24f632a6426581bf3544edc8843b"/>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bc0b3599da14c66ac9219eb02f0f73b"/>
</p:tagLst>
</file>

<file path=ppt/tags/tag233.xml><?xml version="1.0" encoding="utf-8"?>
<p:tagLst xmlns:p="http://schemas.openxmlformats.org/presentationml/2006/main">
  <p:tag name="KSO_WM_UNIT_SUBTYPE" val="r"/>
  <p:tag name="KSO_WM_TEMPLATE_CATEGORY" val="chip"/>
  <p:tag name="KSO_WM_TEMPLATE_INDEX" val="20225293"/>
  <p:tag name="KSO_WM_UNIT_TYPE" val="i"/>
  <p:tag name="KSO_WM_UNIT_INDEX" val="1"/>
  <p:tag name="KSO_WM_UNIT_ID" val="chip20225293_7*i*1"/>
  <p:tag name="KSO_WM_BEAUTIFY_FLAG" val="#wm#"/>
  <p:tag name="KSO_WM_TAG_VERSION" val="1.0"/>
  <p:tag name="KSO_WM_CHIP_GROUPID" val="62eb2769295c1bf6da6acfbf"/>
  <p:tag name="KSO_WM_CHIP_XID" val="62eb27b7295c1bf6da6acfc5"/>
  <p:tag name="KSO_WM_UNIT_DEC_AREA_ID" val="e1fd29a7980e45f3b430c3b366ed30d7"/>
  <p:tag name="KSO_WM_CHIP_FILLAREA_FILL_RULE" val="{&quot;fill_align&quot;:&quot;cb&quot;,&quot;fill_effect&quot;:[],&quot;fill_mode&quot;:&quot;adaptive&quot;,&quot;sacle_strategy&quot;:&quot;stretch&quot;}"/>
  <p:tag name="KSO_WM_UNIT_DEC_SUPPORTCHANGEPIC" val="0"/>
  <p:tag name="KSO_WM_UNIT_DEC_CHANGEPICRESERVED" val="1"/>
  <p:tag name="KSO_WM_ASSEMBLE_CHIP_INDEX" val="11faf8fa3e7c41178819394dd27b881f"/>
</p:tagLst>
</file>

<file path=ppt/tags/tag23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3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3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37.xml><?xml version="1.0" encoding="utf-8"?>
<p:tagLst xmlns:p="http://schemas.openxmlformats.org/presentationml/2006/main">
  <p:tag name="KSO_WM_UNIT_ISCONTENTSTITLE" val="0"/>
  <p:tag name="KSO_WM_UNIT_ISNUMDGMTITLE" val="0"/>
  <p:tag name="KSO_WM_UNIT_PRESET_TEXT" val="单击此处添加副标题"/>
  <p:tag name="KSO_WM_UNIT_NOCLEAR" val="0"/>
  <p:tag name="KSO_WM_UNIT_VALUE" val="52"/>
  <p:tag name="KSO_WM_UNIT_HIGHLIGHT" val="0"/>
  <p:tag name="KSO_WM_UNIT_COMPATIBLE" val="0"/>
  <p:tag name="KSO_WM_UNIT_DIAGRAM_ISNUMVISUAL" val="0"/>
  <p:tag name="KSO_WM_UNIT_DIAGRAM_ISREFERUNIT" val="0"/>
  <p:tag name="KSO_WM_UNIT_TYPE" val="b"/>
  <p:tag name="KSO_WM_UNIT_INDEX" val="1"/>
  <p:tag name="KSO_WM_UNIT_ID" val="custom20225293_1*b*1"/>
  <p:tag name="KSO_WM_TEMPLATE_CATEGORY" val="custom"/>
  <p:tag name="KSO_WM_TEMPLATE_INDEX" val="20225293"/>
  <p:tag name="KSO_WM_UNIT_LAYERLEVEL" val="1"/>
  <p:tag name="KSO_WM_TAG_VERSION" val="1.0"/>
  <p:tag name="KSO_WM_BEAUTIFY_FLAG" val="#wm#"/>
  <p:tag name="KSO_WM_UNIT_DEFAULT_FONT" val="20;24;2"/>
  <p:tag name="KSO_WM_UNIT_BLOCK" val="0"/>
  <p:tag name="KSO_WM_UNIT_DEC_AREA_ID" val="53c07334deb147ddba5305291462ce0b"/>
  <p:tag name="KSO_WM_CHIP_GROUPID" val="612dfa25eaa89fd2fb383638"/>
  <p:tag name="KSO_WM_CHIP_XID" val="612dfa25eaa89fd2fb383639"/>
  <p:tag name="KSO_WM_CHIP_FILLAREA_FILL_RULE" val="{&quot;fill_align&quot;:&quot;cm&quot;,&quot;fill_mode&quot;:&quot;adaptive&quot;,&quot;sacle_strategy&quot;:&quot;smart&quot;}"/>
  <p:tag name="KSO_WM_ASSEMBLE_CHIP_INDEX" val="6a39eaa082e04d57935569b37473b5bc"/>
  <p:tag name="KSO_WM_UNIT_TEXT_FILL_FORE_SCHEMECOLOR_INDEX_BRIGHTNESS" val="0"/>
  <p:tag name="KSO_WM_UNIT_TEXT_FILL_FORE_SCHEMECOLOR_INDEX" val="5"/>
  <p:tag name="KSO_WM_UNIT_TEXT_FILL_TYPE" val="1"/>
  <p:tag name="KSO_WM_TEMPLATE_ASSEMBLE_XID" val="62eb3aa3295c1bf6da6b0348"/>
  <p:tag name="KSO_WM_TEMPLATE_ASSEMBLE_GROUPID" val="62eb2769295c1bf6da6acfbf"/>
</p:tagLst>
</file>

<file path=ppt/tags/tag238.xml><?xml version="1.0" encoding="utf-8"?>
<p:tagLst xmlns:p="http://schemas.openxmlformats.org/presentationml/2006/main">
  <p:tag name="KSO_WM_UNIT_ISCONTENTSTITLE" val="0"/>
  <p:tag name="KSO_WM_UNIT_ISNUMDGMTITLE" val="0"/>
  <p:tag name="KSO_WM_UNIT_PRESET_TEXT" val="谢谢观看"/>
  <p:tag name="KSO_WM_UNIT_NOCLEAR" val="0"/>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25293_1*a*1"/>
  <p:tag name="KSO_WM_TEMPLATE_CATEGORY" val="custom"/>
  <p:tag name="KSO_WM_TEMPLATE_INDEX" val="20225293"/>
  <p:tag name="KSO_WM_UNIT_LAYERLEVEL" val="1"/>
  <p:tag name="KSO_WM_TAG_VERSION" val="1.0"/>
  <p:tag name="KSO_WM_BEAUTIFY_FLAG" val="#wm#"/>
  <p:tag name="KSO_WM_UNIT_DEFAULT_FONT" val="66;96;2"/>
  <p:tag name="KSO_WM_UNIT_BLOCK" val="0"/>
  <p:tag name="KSO_WM_UNIT_DEC_AREA_ID" val="a157de2a73544a8c8284ff4920fffeab"/>
  <p:tag name="KSO_WM_CHIP_GROUPID" val="612dfa25eaa89fd2fb383638"/>
  <p:tag name="KSO_WM_CHIP_XID" val="612dfa25eaa89fd2fb383639"/>
  <p:tag name="KSO_WM_CHIP_FILLAREA_FILL_RULE" val="{&quot;fill_align&quot;:&quot;cm&quot;,&quot;fill_mode&quot;:&quot;adaptive&quot;,&quot;sacle_strategy&quot;:&quot;smart&quot;}"/>
  <p:tag name="KSO_WM_ASSEMBLE_CHIP_INDEX" val="6a39eaa082e04d57935569b37473b5bc"/>
  <p:tag name="KSO_WM_UNIT_TEXT_FILL_FORE_SCHEMECOLOR_INDEX_BRIGHTNESS" val="0"/>
  <p:tag name="KSO_WM_UNIT_TEXT_FILL_FORE_SCHEMECOLOR_INDEX" val="5"/>
  <p:tag name="KSO_WM_UNIT_TEXT_FILL_TYPE" val="1"/>
  <p:tag name="KSO_WM_TEMPLATE_ASSEMBLE_XID" val="62eb3aa3295c1bf6da6b0348"/>
  <p:tag name="KSO_WM_TEMPLATE_ASSEMBLE_GROUPID" val="62eb2769295c1bf6da6acfbf"/>
</p:tagLst>
</file>

<file path=ppt/tags/tag239.xml><?xml version="1.0" encoding="utf-8"?>
<p:tagLst xmlns:p="http://schemas.openxmlformats.org/presentationml/2006/main">
  <p:tag name="KSO_WM_UNIT_SUBTYPE" val="b"/>
  <p:tag name="KSO_WM_UNIT_PRESET_TEXT" val="演讲人姓名"/>
  <p:tag name="KSO_WM_UNIT_NOCLEAR" val="0"/>
  <p:tag name="KSO_WM_UNIT_VALUE" val="12"/>
  <p:tag name="KSO_WM_UNIT_HIGHLIGHT" val="0"/>
  <p:tag name="KSO_WM_UNIT_COMPATIBLE" val="0"/>
  <p:tag name="KSO_WM_UNIT_DIAGRAM_ISNUMVISUAL" val="0"/>
  <p:tag name="KSO_WM_UNIT_DIAGRAM_ISREFERUNIT" val="0"/>
  <p:tag name="KSO_WM_UNIT_TYPE" val="f"/>
  <p:tag name="KSO_WM_UNIT_INDEX" val="1"/>
  <p:tag name="KSO_WM_UNIT_ID" val="custom20225293_1*f*1"/>
  <p:tag name="KSO_WM_TEMPLATE_CATEGORY" val="custom"/>
  <p:tag name="KSO_WM_TEMPLATE_INDEX" val="20225293"/>
  <p:tag name="KSO_WM_UNIT_LAYERLEVEL" val="1"/>
  <p:tag name="KSO_WM_TAG_VERSION" val="1.0"/>
  <p:tag name="KSO_WM_BEAUTIFY_FLAG" val="#wm#"/>
  <p:tag name="KSO_WM_UNIT_DEFAULT_FONT" val="20;24;2"/>
  <p:tag name="KSO_WM_UNIT_BLOCK" val="0"/>
  <p:tag name="KSO_WM_UNIT_DEC_AREA_ID" val="44bea510254b494a9dadb7b551fdce5a"/>
  <p:tag name="KSO_WM_CHIP_GROUPID" val="612dfa25eaa89fd2fb383638"/>
  <p:tag name="KSO_WM_CHIP_XID" val="612dfa25eaa89fd2fb383639"/>
  <p:tag name="KSO_WM_CHIP_FILLAREA_FILL_RULE" val="{&quot;fill_align&quot;:&quot;cm&quot;,&quot;fill_mode&quot;:&quot;adaptive&quot;,&quot;sacle_strategy&quot;:&quot;smart&quot;}"/>
  <p:tag name="KSO_WM_ASSEMBLE_CHIP_INDEX" val="6a39eaa082e04d57935569b37473b5bc"/>
  <p:tag name="KSO_WM_UNIT_TEXT_FILL_FORE_SCHEMECOLOR_INDEX_BRIGHTNESS" val="0"/>
  <p:tag name="KSO_WM_UNIT_TEXT_FILL_FORE_SCHEMECOLOR_INDEX" val="5"/>
  <p:tag name="KSO_WM_UNIT_TEXT_FILL_TYPE" val="1"/>
  <p:tag name="KSO_WM_TEMPLATE_ASSEMBLE_XID" val="62eb3aa3295c1bf6da6b0348"/>
  <p:tag name="KSO_WM_TEMPLATE_ASSEMBLE_GROUPID" val="62eb2769295c1bf6da6acfbf"/>
</p:tagLst>
</file>

<file path=ppt/tags/tag2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240.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24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242.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243.xml><?xml version="1.0" encoding="utf-8"?>
<p:tagLst xmlns:p="http://schemas.openxmlformats.org/presentationml/2006/main">
  <p:tag name="KSO_WM_SLIDE_BACKGROUND_TYPE" val="general"/>
  <p:tag name="KSO_WM_UNIT_TEXT_FILL_FORE_SCHEMECOLOR_INDEX_BRIGHTNESS" val="0"/>
  <p:tag name="KSO_WM_UNIT_TEXT_FILL_FORE_SCHEMECOLOR_INDEX" val="13"/>
  <p:tag name="KSO_WM_UNIT_TEXT_FILL_TYPE" val="1"/>
</p:tagLst>
</file>

<file path=ppt/tags/tag244.xml><?xml version="1.0" encoding="utf-8"?>
<p:tagLst xmlns:p="http://schemas.openxmlformats.org/presentationml/2006/main">
  <p:tag name="KSO_WM_SLIDE_BACKGROUND_TYPE" val="general"/>
  <p:tag name="KSO_WM_UNIT_TEXT_FILL_FORE_SCHEMECOLOR_INDEX_BRIGHTNESS" val="0"/>
  <p:tag name="KSO_WM_UNIT_TEXT_FILL_FORE_SCHEMECOLOR_INDEX" val="2"/>
  <p:tag name="KSO_WM_UNIT_TEXT_FILL_TYPE" val="1"/>
</p:tagLst>
</file>

<file path=ppt/tags/tag245.xml><?xml version="1.0" encoding="utf-8"?>
<p:tagLst xmlns:p="http://schemas.openxmlformats.org/presentationml/2006/main">
  <p:tag name="KSO_WM_SLIDE_BACKGROUND_TYPE" val="general"/>
  <p:tag name="KSO_WM_UNIT_TEXT_FILL_FORE_SCHEMECOLOR_INDEX_BRIGHTNESS" val="0"/>
  <p:tag name="KSO_WM_UNIT_TEXT_FILL_FORE_SCHEMECOLOR_INDEX" val="2"/>
  <p:tag name="KSO_WM_UNIT_TEXT_FILL_TYPE" val="1"/>
</p:tagLst>
</file>

<file path=ppt/tags/tag246.xml><?xml version="1.0" encoding="utf-8"?>
<p:tagLst xmlns:p="http://schemas.openxmlformats.org/presentationml/2006/main">
  <p:tag name="KSO_WM_SLIDE_BACKGROUND_TYPE" val="general"/>
  <p:tag name="KSO_WM_UNIT_TEXT_FILL_FORE_SCHEMECOLOR_INDEX_BRIGHTNESS" val="0"/>
  <p:tag name="KSO_WM_UNIT_TEXT_FILL_FORE_SCHEMECOLOR_INDEX" val="2"/>
  <p:tag name="KSO_WM_UNIT_TEXT_FILL_TYPE" val="1"/>
</p:tagLst>
</file>

<file path=ppt/tags/tag247.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587cff2126854680a98f6a940793bc1f"/>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d910a3eb61374e418258d1811ec1bdac"/>
  <p:tag name="KSO_WM_SLIDE_BACKGROUND_TYPE" val="frame"/>
</p:tagLst>
</file>

<file path=ppt/tags/tag248.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bg20220670_2*i*1"/>
  <p:tag name="KSO_WM_UNIT_LAYERLEVEL" val="1"/>
  <p:tag name="KSO_WM_TAG_VERSION" val="1.0"/>
  <p:tag name="KSO_WM_BEAUTIFY_FLAG" val="#wm#"/>
  <p:tag name="KSO_WM_UNIT_BK_DARK_LIGHT" val="2"/>
  <p:tag name="KSO_WM_UNIT_SUBTYPE" val="h"/>
  <p:tag name="KSO_WM_UNIT_TYPE" val="i"/>
  <p:tag name="KSO_WM_UNIT_INDEX" val="1"/>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8fc"/>
</p:tagLst>
</file>

<file path=ppt/tags/tag249.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ef4ed0d6550c4f5d905585d5a6950149"/>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b958a09e83584a2287d19a17c5b0d62d"/>
  <p:tag name="KSO_WM_SLIDE_BACKGROUND_TYPE" val="frame"/>
</p:tagLst>
</file>

<file path=ppt/tags/tag25.xml><?xml version="1.0" encoding="utf-8"?>
<p:tagLst xmlns:p="http://schemas.openxmlformats.org/presentationml/2006/main">
  <p:tag name="KSO_WM_UNIT_ISCONTENTSTITLE" val="0"/>
  <p:tag name="KSO_WM_UNIT_ISNUMDGMTITLE" val="0"/>
  <p:tag name="KSO_WM_UNIT_PRESET_TEXT" val="单击此处添加副标题"/>
  <p:tag name="KSO_WM_UNIT_NOCLEAR" val="0"/>
  <p:tag name="KSO_WM_UNIT_VALUE" val="108"/>
  <p:tag name="KSO_WM_UNIT_HIGHLIGHT" val="0"/>
  <p:tag name="KSO_WM_UNIT_COMPATIBLE" val="0"/>
  <p:tag name="KSO_WM_UNIT_DIAGRAM_ISNUMVISUAL" val="0"/>
  <p:tag name="KSO_WM_UNIT_DIAGRAM_ISREFERUNIT" val="0"/>
  <p:tag name="KSO_WM_UNIT_TYPE" val="b"/>
  <p:tag name="KSO_WM_UNIT_INDEX" val="1"/>
  <p:tag name="KSO_WM_UNIT_ID" val="custom20225293_1*b*1"/>
  <p:tag name="KSO_WM_TEMPLATE_CATEGORY" val="custom"/>
  <p:tag name="KSO_WM_TEMPLATE_INDEX" val="20225293"/>
  <p:tag name="KSO_WM_UNIT_LAYERLEVEL" val="1"/>
  <p:tag name="KSO_WM_TAG_VERSION" val="1.0"/>
  <p:tag name="KSO_WM_BEAUTIFY_FLAG" val="#wm#"/>
  <p:tag name="KSO_WM_UNIT_DEFAULT_FONT" val="14;20;2"/>
  <p:tag name="KSO_WM_UNIT_BLOCK" val="0"/>
  <p:tag name="KSO_WM_UNIT_DEC_AREA_ID" val="cc583f5de269477cb1096e06309eba3b"/>
  <p:tag name="KSO_WM_CHIP_GROUPID" val="612ee07e8ebfb23103c99f7c"/>
  <p:tag name="KSO_WM_CHIP_XID" val="612ee07e8ebfb23103c99f7d"/>
  <p:tag name="KSO_WM_CHIP_FILLAREA_FILL_RULE" val="{&quot;fill_align&quot;:&quot;cm&quot;,&quot;fill_mode&quot;:&quot;full&quot;,&quot;sacle_strategy&quot;:&quot;smart&quot;}"/>
  <p:tag name="KSO_WM_ASSEMBLE_CHIP_INDEX" val="5696c5c1466e42d9b0075b012c0bca2d"/>
  <p:tag name="KSO_WM_UNIT_TEXT_FILL_FORE_SCHEMECOLOR_INDEX_BRIGHTNESS" val="0"/>
  <p:tag name="KSO_WM_UNIT_TEXT_FILL_FORE_SCHEMECOLOR_INDEX" val="5"/>
  <p:tag name="KSO_WM_UNIT_TEXT_FILL_TYPE" val="1"/>
  <p:tag name="KSO_WM_TEMPLATE_ASSEMBLE_XID" val="63185e2a59d53ee3cdee3d67"/>
  <p:tag name="KSO_WM_TEMPLATE_ASSEMBLE_GROUPID" val="62eb2769295c1bf6da6acfbf"/>
</p:tagLst>
</file>

<file path=ppt/tags/tag250.xml><?xml version="1.0" encoding="utf-8"?>
<p:tagLst xmlns:p="http://schemas.openxmlformats.org/presentationml/2006/main">
  <p:tag name="KSO_WM_SLIDE_BACKGROUND_TYPE" val="frame"/>
  <p:tag name="KSO_WM_UNIT_TEXT_FILL_FORE_SCHEMECOLOR_INDEX_BRIGHTNESS" val="0"/>
  <p:tag name="KSO_WM_UNIT_TEXT_FILL_FORE_SCHEMECOLOR_INDEX" val="13"/>
  <p:tag name="KSO_WM_UNIT_TEXT_FILL_TYPE" val="1"/>
</p:tagLst>
</file>

<file path=ppt/tags/tag251.xml><?xml version="1.0" encoding="utf-8"?>
<p:tagLst xmlns:p="http://schemas.openxmlformats.org/presentationml/2006/main">
  <p:tag name="KSO_WM_SLIDE_BACKGROUND_TYPE" val="frame"/>
  <p:tag name="KSO_WM_UNIT_TEXT_FILL_FORE_SCHEMECOLOR_INDEX_BRIGHTNESS" val="0"/>
  <p:tag name="KSO_WM_UNIT_TEXT_FILL_FORE_SCHEMECOLOR_INDEX" val="13"/>
  <p:tag name="KSO_WM_UNIT_TEXT_FILL_TYPE" val="1"/>
</p:tagLst>
</file>

<file path=ppt/tags/tag252.xml><?xml version="1.0" encoding="utf-8"?>
<p:tagLst xmlns:p="http://schemas.openxmlformats.org/presentationml/2006/main">
  <p:tag name="KSO_WM_SLIDE_BACKGROUND_TYPE" val="frame"/>
  <p:tag name="KSO_WM_UNIT_TEXT_FILL_FORE_SCHEMECOLOR_INDEX_BRIGHTNESS" val="0"/>
  <p:tag name="KSO_WM_UNIT_TEXT_FILL_FORE_SCHEMECOLOR_INDEX" val="2"/>
  <p:tag name="KSO_WM_UNIT_TEXT_FILL_TYPE" val="1"/>
</p:tagLst>
</file>

<file path=ppt/tags/tag253.xml><?xml version="1.0" encoding="utf-8"?>
<p:tagLst xmlns:p="http://schemas.openxmlformats.org/presentationml/2006/main">
  <p:tag name="KSO_WM_SLIDE_BACKGROUND_TYPE" val="frame"/>
  <p:tag name="KSO_WM_UNIT_TEXT_FILL_FORE_SCHEMECOLOR_INDEX_BRIGHTNESS" val="0"/>
  <p:tag name="KSO_WM_UNIT_TEXT_FILL_FORE_SCHEMECOLOR_INDEX" val="2"/>
  <p:tag name="KSO_WM_UNIT_TEXT_FILL_TYPE" val="1"/>
</p:tagLst>
</file>

<file path=ppt/tags/tag254.xml><?xml version="1.0" encoding="utf-8"?>
<p:tagLst xmlns:p="http://schemas.openxmlformats.org/presentationml/2006/main">
  <p:tag name="KSO_WM_SLIDE_BACKGROUND_TYPE" val="frame"/>
  <p:tag name="KSO_WM_UNIT_TEXT_FILL_FORE_SCHEMECOLOR_INDEX_BRIGHTNESS" val="0"/>
  <p:tag name="KSO_WM_UNIT_TEXT_FILL_FORE_SCHEMECOLOR_INDEX" val="2"/>
  <p:tag name="KSO_WM_UNIT_TEXT_FILL_TYPE" val="1"/>
</p:tagLst>
</file>

<file path=ppt/tags/tag255.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261629c52d4749a88a98b37aec32ffdd"/>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dac2b9cb237a4fff889528a2dd992f75"/>
  <p:tag name="KSO_WM_SLIDE_BACKGROUND_TYPE" val="leftRight"/>
</p:tagLst>
</file>

<file path=ppt/tags/tag25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bg20220670_3*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TEXT_FILL_FORE_SCHEMECOLOR_INDEX_BRIGHTNESS" val="0"/>
  <p:tag name="KSO_WM_UNIT_TEXT_FILL_FORE_SCHEMECOLOR_INDEX" val="2"/>
  <p:tag name="KSO_WM_UNIT_TEXT_FILL_TYPE" val="1"/>
  <p:tag name="KSO_WM_CHIP_GROUPID" val="61835888a6a891b1f9db064a"/>
  <p:tag name="KSO_WM_CHIP_XID" val="618b7a2d18adb49c6c1f28fd"/>
  <p:tag name="KSO_WM_UNIT_FILL_FORE_SCHEMECOLOR_INDEX_BRIGHTNESS" val="0"/>
  <p:tag name="KSO_WM_UNIT_FILL_FORE_SCHEMECOLOR_INDEX" val="15"/>
  <p:tag name="KSO_WM_UNIT_FILL_TYPE" val="1"/>
</p:tagLst>
</file>

<file path=ppt/tags/tag257.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258.xml><?xml version="1.0" encoding="utf-8"?>
<p:tagLst xmlns:p="http://schemas.openxmlformats.org/presentationml/2006/main">
  <p:tag name="KSO_WM_SLIDE_BACKGROUND_TYPE" val="leftRight"/>
  <p:tag name="KSO_WM_UNIT_TEXT_FILL_FORE_SCHEMECOLOR_INDEX_BRIGHTNESS" val="0"/>
  <p:tag name="KSO_WM_UNIT_TEXT_FILL_FORE_SCHEMECOLOR_INDEX" val="2"/>
  <p:tag name="KSO_WM_UNIT_TEXT_FILL_TYPE" val="1"/>
</p:tagLst>
</file>

<file path=ppt/tags/tag259.xml><?xml version="1.0" encoding="utf-8"?>
<p:tagLst xmlns:p="http://schemas.openxmlformats.org/presentationml/2006/main">
  <p:tag name="KSO_WM_SLIDE_BACKGROUND_TYPE" val="leftRight"/>
  <p:tag name="KSO_WM_UNIT_TEXT_FILL_FORE_SCHEMECOLOR_INDEX_BRIGHTNESS" val="0"/>
  <p:tag name="KSO_WM_UNIT_TEXT_FILL_FORE_SCHEMECOLOR_INDEX" val="2"/>
  <p:tag name="KSO_WM_UNIT_TEXT_FILL_TYPE" val="1"/>
</p:tagLst>
</file>

<file path=ppt/tags/tag26.xml><?xml version="1.0" encoding="utf-8"?>
<p:tagLst xmlns:p="http://schemas.openxmlformats.org/presentationml/2006/main">
  <p:tag name="KSO_WM_UNIT_ISCONTENTSTITLE" val="0"/>
  <p:tag name="KSO_WM_UNIT_ISNUMDGMTITLE" val="0"/>
  <p:tag name="KSO_WM_UNIT_PRESET_TEXT" val="添加标题"/>
  <p:tag name="KSO_WM_UNIT_NOCLEAR" val="0"/>
  <p:tag name="KSO_WM_UNIT_VALUE" val="18"/>
  <p:tag name="KSO_WM_UNIT_HIGHLIGHT" val="0"/>
  <p:tag name="KSO_WM_UNIT_COMPATIBLE" val="0"/>
  <p:tag name="KSO_WM_UNIT_DIAGRAM_ISNUMVISUAL" val="0"/>
  <p:tag name="KSO_WM_UNIT_DIAGRAM_ISREFERUNIT" val="0"/>
  <p:tag name="KSO_WM_UNIT_TYPE" val="a"/>
  <p:tag name="KSO_WM_UNIT_INDEX" val="1"/>
  <p:tag name="KSO_WM_UNIT_ID" val="custom20225293_1*a*1"/>
  <p:tag name="KSO_WM_TEMPLATE_CATEGORY" val="custom"/>
  <p:tag name="KSO_WM_TEMPLATE_INDEX" val="20225293"/>
  <p:tag name="KSO_WM_UNIT_LAYERLEVEL" val="1"/>
  <p:tag name="KSO_WM_TAG_VERSION" val="1.0"/>
  <p:tag name="KSO_WM_BEAUTIFY_FLAG" val="#wm#"/>
  <p:tag name="KSO_WM_UNIT_DEFAULT_FONT" val="66;80;2"/>
  <p:tag name="KSO_WM_UNIT_BLOCK" val="0"/>
  <p:tag name="KSO_WM_UNIT_DEC_AREA_ID" val="c6970ddef6a644088c087be8312d1e67"/>
  <p:tag name="KSO_WM_CHIP_GROUPID" val="612ee07e8ebfb23103c99f7c"/>
  <p:tag name="KSO_WM_CHIP_XID" val="612ee07e8ebfb23103c99f7d"/>
  <p:tag name="KSO_WM_CHIP_FILLAREA_FILL_RULE" val="{&quot;fill_align&quot;:&quot;cm&quot;,&quot;fill_mode&quot;:&quot;full&quot;,&quot;sacle_strategy&quot;:&quot;smart&quot;}"/>
  <p:tag name="KSO_WM_ASSEMBLE_CHIP_INDEX" val="5696c5c1466e42d9b0075b012c0bca2d"/>
  <p:tag name="KSO_WM_UNIT_TEXT_FILL_FORE_SCHEMECOLOR_INDEX_BRIGHTNESS" val="0"/>
  <p:tag name="KSO_WM_UNIT_TEXT_FILL_FORE_SCHEMECOLOR_INDEX" val="5"/>
  <p:tag name="KSO_WM_UNIT_TEXT_FILL_TYPE" val="1"/>
  <p:tag name="KSO_WM_TEMPLATE_ASSEMBLE_XID" val="63185e2a59d53ee3cdee3d67"/>
  <p:tag name="KSO_WM_TEMPLATE_ASSEMBLE_GROUPID" val="62eb2769295c1bf6da6acfbf"/>
</p:tagLst>
</file>

<file path=ppt/tags/tag260.xml><?xml version="1.0" encoding="utf-8"?>
<p:tagLst xmlns:p="http://schemas.openxmlformats.org/presentationml/2006/main">
  <p:tag name="KSO_WM_SLIDE_BACKGROUND_TYPE" val="leftRight"/>
  <p:tag name="KSO_WM_UNIT_TEXT_FILL_FORE_SCHEMECOLOR_INDEX_BRIGHTNESS" val="0"/>
  <p:tag name="KSO_WM_UNIT_TEXT_FILL_FORE_SCHEMECOLOR_INDEX" val="2"/>
  <p:tag name="KSO_WM_UNIT_TEXT_FILL_TYPE" val="1"/>
</p:tagLst>
</file>

<file path=ppt/tags/tag261.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262.xml><?xml version="1.0" encoding="utf-8"?>
<p:tagLst xmlns:p="http://schemas.openxmlformats.org/presentationml/2006/main">
  <p:tag name="KSO_WM_SLIDE_BACKGROUND_TYPE" val="leftRight"/>
  <p:tag name="KSO_WM_UNIT_TEXT_FILL_FORE_SCHEMECOLOR_INDEX_BRIGHTNESS" val="0"/>
  <p:tag name="KSO_WM_UNIT_TEXT_FILL_FORE_SCHEMECOLOR_INDEX" val="13"/>
  <p:tag name="KSO_WM_UNIT_TEXT_FILL_TYPE" val="1"/>
</p:tagLst>
</file>

<file path=ppt/tags/tag26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343624ffd2604b82956b73ccfcaf1eaf"/>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252f12c0014847b6aed84e3d7031567c"/>
  <p:tag name="KSO_WM_SLIDE_BACKGROUND_TYPE" val="topBottom"/>
</p:tagLst>
</file>

<file path=ppt/tags/tag26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bg20220670_4*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8fe"/>
</p:tagLst>
</file>

<file path=ppt/tags/tag265.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266.xml><?xml version="1.0" encoding="utf-8"?>
<p:tagLst xmlns:p="http://schemas.openxmlformats.org/presentationml/2006/main">
  <p:tag name="KSO_WM_SLIDE_BACKGROUND_TYPE" val="topBottom"/>
  <p:tag name="KSO_WM_UNIT_TEXT_FILL_FORE_SCHEMECOLOR_INDEX_BRIGHTNESS" val="0"/>
  <p:tag name="KSO_WM_UNIT_TEXT_FILL_FORE_SCHEMECOLOR_INDEX" val="2"/>
  <p:tag name="KSO_WM_UNIT_TEXT_FILL_TYPE" val="1"/>
</p:tagLst>
</file>

<file path=ppt/tags/tag267.xml><?xml version="1.0" encoding="utf-8"?>
<p:tagLst xmlns:p="http://schemas.openxmlformats.org/presentationml/2006/main">
  <p:tag name="KSO_WM_SLIDE_BACKGROUND_TYPE" val="topBottom"/>
  <p:tag name="KSO_WM_UNIT_TEXT_FILL_FORE_SCHEMECOLOR_INDEX_BRIGHTNESS" val="0"/>
  <p:tag name="KSO_WM_UNIT_TEXT_FILL_FORE_SCHEMECOLOR_INDEX" val="2"/>
  <p:tag name="KSO_WM_UNIT_TEXT_FILL_TYPE" val="1"/>
</p:tagLst>
</file>

<file path=ppt/tags/tag268.xml><?xml version="1.0" encoding="utf-8"?>
<p:tagLst xmlns:p="http://schemas.openxmlformats.org/presentationml/2006/main">
  <p:tag name="KSO_WM_SLIDE_BACKGROUND_TYPE" val="topBottom"/>
  <p:tag name="KSO_WM_UNIT_TEXT_FILL_FORE_SCHEMECOLOR_INDEX_BRIGHTNESS" val="0"/>
  <p:tag name="KSO_WM_UNIT_TEXT_FILL_FORE_SCHEMECOLOR_INDEX" val="2"/>
  <p:tag name="KSO_WM_UNIT_TEXT_FILL_TYPE" val="1"/>
</p:tagLst>
</file>

<file path=ppt/tags/tag269.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27.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270.xml><?xml version="1.0" encoding="utf-8"?>
<p:tagLst xmlns:p="http://schemas.openxmlformats.org/presentationml/2006/main">
  <p:tag name="KSO_WM_SLIDE_BACKGROUND_TYPE" val="topBottom"/>
  <p:tag name="KSO_WM_UNIT_TEXT_FILL_FORE_SCHEMECOLOR_INDEX_BRIGHTNESS" val="0"/>
  <p:tag name="KSO_WM_UNIT_TEXT_FILL_FORE_SCHEMECOLOR_INDEX" val="13"/>
  <p:tag name="KSO_WM_UNIT_TEXT_FILL_TYPE" val="1"/>
</p:tagLst>
</file>

<file path=ppt/tags/tag27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b09e0291ca34e7f93b46912207ba547"/>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83cbe9232914ebfb0f838480f944d55"/>
  <p:tag name="KSO_WM_SLIDE_BACKGROUND_TYPE" val="bottomTop"/>
</p:tagLst>
</file>

<file path=ppt/tags/tag27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bg20220670_5*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8ff"/>
</p:tagLst>
</file>

<file path=ppt/tags/tag273.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dd9e8d88967b413eaa4ee57b5633268c"/>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712d54ba34d74507a3e161b57a0878c0"/>
  <p:tag name="KSO_WM_SLIDE_BACKGROUND_TYPE" val="bottomTop"/>
</p:tagLst>
</file>

<file path=ppt/tags/tag274.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275.xml><?xml version="1.0" encoding="utf-8"?>
<p:tagLst xmlns:p="http://schemas.openxmlformats.org/presentationml/2006/main">
  <p:tag name="KSO_WM_SLIDE_BACKGROUND_TYPE" val="bottomTop"/>
  <p:tag name="KSO_WM_UNIT_TEXT_FILL_FORE_SCHEMECOLOR_INDEX_BRIGHTNESS" val="0"/>
  <p:tag name="KSO_WM_UNIT_TEXT_FILL_FORE_SCHEMECOLOR_INDEX" val="2"/>
  <p:tag name="KSO_WM_UNIT_TEXT_FILL_TYPE" val="1"/>
</p:tagLst>
</file>

<file path=ppt/tags/tag276.xml><?xml version="1.0" encoding="utf-8"?>
<p:tagLst xmlns:p="http://schemas.openxmlformats.org/presentationml/2006/main">
  <p:tag name="KSO_WM_SLIDE_BACKGROUND_TYPE" val="bottomTop"/>
  <p:tag name="KSO_WM_UNIT_TEXT_FILL_FORE_SCHEMECOLOR_INDEX_BRIGHTNESS" val="0"/>
  <p:tag name="KSO_WM_UNIT_TEXT_FILL_FORE_SCHEMECOLOR_INDEX" val="2"/>
  <p:tag name="KSO_WM_UNIT_TEXT_FILL_TYPE" val="1"/>
</p:tagLst>
</file>

<file path=ppt/tags/tag277.xml><?xml version="1.0" encoding="utf-8"?>
<p:tagLst xmlns:p="http://schemas.openxmlformats.org/presentationml/2006/main">
  <p:tag name="KSO_WM_SLIDE_BACKGROUND_TYPE" val="bottomTop"/>
  <p:tag name="KSO_WM_UNIT_TEXT_FILL_FORE_SCHEMECOLOR_INDEX_BRIGHTNESS" val="0"/>
  <p:tag name="KSO_WM_UNIT_TEXT_FILL_FORE_SCHEMECOLOR_INDEX" val="2"/>
  <p:tag name="KSO_WM_UNIT_TEXT_FILL_TYPE" val="1"/>
</p:tagLst>
</file>

<file path=ppt/tags/tag278.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279.xml><?xml version="1.0" encoding="utf-8"?>
<p:tagLst xmlns:p="http://schemas.openxmlformats.org/presentationml/2006/main">
  <p:tag name="KSO_WM_SLIDE_BACKGROUND_TYPE" val="bottomTop"/>
  <p:tag name="KSO_WM_UNIT_TEXT_FILL_FORE_SCHEMECOLOR_INDEX_BRIGHTNESS" val="0"/>
  <p:tag name="KSO_WM_UNIT_TEXT_FILL_FORE_SCHEMECOLOR_INDEX" val="13"/>
  <p:tag name="KSO_WM_UNIT_TEXT_FILL_TYPE" val="1"/>
</p:tagLst>
</file>

<file path=ppt/tags/tag28.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280.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c06ece1d149e4a2aa35f2992a4c9ab31"/>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faa21325e1a94c0096e05bd890c899fc"/>
  <p:tag name="KSO_WM_SLIDE_BACKGROUND_TYPE" val="navigation"/>
</p:tagLst>
</file>

<file path=ppt/tags/tag28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bg20220670_6*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900"/>
</p:tagLst>
</file>

<file path=ppt/tags/tag282.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283.xml><?xml version="1.0" encoding="utf-8"?>
<p:tagLst xmlns:p="http://schemas.openxmlformats.org/presentationml/2006/main">
  <p:tag name="KSO_WM_SLIDE_BACKGROUND_TYPE" val="navigation"/>
  <p:tag name="KSO_WM_UNIT_TEXT_FILL_FORE_SCHEMECOLOR_INDEX_BRIGHTNESS" val="0"/>
  <p:tag name="KSO_WM_UNIT_TEXT_FILL_FORE_SCHEMECOLOR_INDEX" val="2"/>
  <p:tag name="KSO_WM_UNIT_TEXT_FILL_TYPE" val="1"/>
</p:tagLst>
</file>

<file path=ppt/tags/tag284.xml><?xml version="1.0" encoding="utf-8"?>
<p:tagLst xmlns:p="http://schemas.openxmlformats.org/presentationml/2006/main">
  <p:tag name="KSO_WM_SLIDE_BACKGROUND_TYPE" val="navigation"/>
  <p:tag name="KSO_WM_UNIT_TEXT_FILL_FORE_SCHEMECOLOR_INDEX_BRIGHTNESS" val="0"/>
  <p:tag name="KSO_WM_UNIT_TEXT_FILL_FORE_SCHEMECOLOR_INDEX" val="2"/>
  <p:tag name="KSO_WM_UNIT_TEXT_FILL_TYPE" val="1"/>
</p:tagLst>
</file>

<file path=ppt/tags/tag285.xml><?xml version="1.0" encoding="utf-8"?>
<p:tagLst xmlns:p="http://schemas.openxmlformats.org/presentationml/2006/main">
  <p:tag name="KSO_WM_SLIDE_BACKGROUND_TYPE" val="navigation"/>
  <p:tag name="KSO_WM_UNIT_TEXT_FILL_FORE_SCHEMECOLOR_INDEX_BRIGHTNESS" val="0"/>
  <p:tag name="KSO_WM_UNIT_TEXT_FILL_FORE_SCHEMECOLOR_INDEX" val="2"/>
  <p:tag name="KSO_WM_UNIT_TEXT_FILL_TYPE" val="1"/>
</p:tagLst>
</file>

<file path=ppt/tags/tag286.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287.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288.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289.xml><?xml version="1.0" encoding="utf-8"?>
<p:tagLst xmlns:p="http://schemas.openxmlformats.org/presentationml/2006/main">
  <p:tag name="KSO_WM_SLIDE_BACKGROUND_TYPE" val="navigation"/>
  <p:tag name="KSO_WM_UNIT_TEXT_FILL_FORE_SCHEMECOLOR_INDEX_BRIGHTNESS" val="0"/>
  <p:tag name="KSO_WM_UNIT_TEXT_FILL_FORE_SCHEMECOLOR_INDEX" val="13"/>
  <p:tag name="KSO_WM_UNIT_TEXT_FILL_TYPE" val="1"/>
</p:tagLst>
</file>

<file path=ppt/tags/tag29.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290.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ecb3b721170d40e39aea55a4a289015e"/>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8a93e7882284ca198562c924630772a"/>
  <p:tag name="KSO_WM_SLIDE_BACKGROUND_TYPE" val="belt"/>
</p:tagLst>
</file>

<file path=ppt/tags/tag291.xml><?xml version="1.0" encoding="utf-8"?>
<p:tagLst xmlns:p="http://schemas.openxmlformats.org/presentationml/2006/main">
  <p:tag name="KSO_WM_SLIDE_BACKGROUND_TYPE" val="belt"/>
  <p:tag name="KSO_WM_SLIDE_BK_DARK_LIGHT" val="2"/>
  <p:tag name="KSO_WM_UNIT_HIGHLIGHT" val="0"/>
  <p:tag name="KSO_WM_UNIT_COMPATIBLE" val="0"/>
  <p:tag name="KSO_WM_UNIT_DIAGRAM_ISNUMVISUAL" val="0"/>
  <p:tag name="KSO_WM_UNIT_DIAGRAM_ISREFERUNIT" val="0"/>
  <p:tag name="KSO_WM_UNIT_ID" val="bg20220670_7*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901"/>
</p:tagLst>
</file>

<file path=ppt/tags/tag292.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ba47862c5b7a4f4784095f186d97d87a"/>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d43b098030754a2ca43b7a3dbf66589b"/>
  <p:tag name="KSO_WM_SLIDE_BACKGROUND_TYPE" val="belt"/>
</p:tagLst>
</file>

<file path=ppt/tags/tag293.xml><?xml version="1.0" encoding="utf-8"?>
<p:tagLst xmlns:p="http://schemas.openxmlformats.org/presentationml/2006/main">
  <p:tag name="KSO_WM_SLIDE_BACKGROUND_TYPE" val="belt"/>
  <p:tag name="KSO_WM_UNIT_TEXT_FILL_FORE_SCHEMECOLOR_INDEX_BRIGHTNESS" val="0"/>
  <p:tag name="KSO_WM_UNIT_TEXT_FILL_FORE_SCHEMECOLOR_INDEX" val="13"/>
  <p:tag name="KSO_WM_UNIT_TEXT_FILL_TYPE" val="1"/>
</p:tagLst>
</file>

<file path=ppt/tags/tag294.xml><?xml version="1.0" encoding="utf-8"?>
<p:tagLst xmlns:p="http://schemas.openxmlformats.org/presentationml/2006/main">
  <p:tag name="KSO_WM_SLIDE_BACKGROUND_TYPE" val="belt"/>
  <p:tag name="KSO_WM_UNIT_TEXT_FILL_FORE_SCHEMECOLOR_INDEX_BRIGHTNESS" val="0"/>
  <p:tag name="KSO_WM_UNIT_TEXT_FILL_FORE_SCHEMECOLOR_INDEX" val="2"/>
  <p:tag name="KSO_WM_UNIT_TEXT_FILL_TYPE" val="1"/>
</p:tagLst>
</file>

<file path=ppt/tags/tag295.xml><?xml version="1.0" encoding="utf-8"?>
<p:tagLst xmlns:p="http://schemas.openxmlformats.org/presentationml/2006/main">
  <p:tag name="KSO_WM_SLIDE_BACKGROUND_TYPE" val="belt"/>
  <p:tag name="KSO_WM_UNIT_TEXT_FILL_FORE_SCHEMECOLOR_INDEX_BRIGHTNESS" val="0"/>
  <p:tag name="KSO_WM_UNIT_TEXT_FILL_FORE_SCHEMECOLOR_INDEX" val="2"/>
  <p:tag name="KSO_WM_UNIT_TEXT_FILL_TYPE" val="1"/>
</p:tagLst>
</file>

<file path=ppt/tags/tag296.xml><?xml version="1.0" encoding="utf-8"?>
<p:tagLst xmlns:p="http://schemas.openxmlformats.org/presentationml/2006/main">
  <p:tag name="KSO_WM_SLIDE_BACKGROUND_TYPE" val="belt"/>
  <p:tag name="KSO_WM_UNIT_TEXT_FILL_FORE_SCHEMECOLOR_INDEX_BRIGHTNESS" val="0"/>
  <p:tag name="KSO_WM_UNIT_TEXT_FILL_FORE_SCHEMECOLOR_INDEX" val="2"/>
  <p:tag name="KSO_WM_UNIT_TEXT_FILL_TYPE" val="1"/>
</p:tagLst>
</file>

<file path=ppt/tags/tag297.xml><?xml version="1.0" encoding="utf-8"?>
<p:tagLst xmlns:p="http://schemas.openxmlformats.org/presentationml/2006/main">
  <p:tag name="KSO_WM_SLIDE_BACKGROUND_TYPE" val="belt"/>
  <p:tag name="KSO_WM_UNIT_TEXT_FILL_FORE_SCHEMECOLOR_INDEX_BRIGHTNESS" val="0"/>
  <p:tag name="KSO_WM_UNIT_TEXT_FILL_FORE_SCHEMECOLOR_INDEX" val="13"/>
  <p:tag name="KSO_WM_UNIT_TEXT_FILL_TYPE" val="1"/>
</p:tagLst>
</file>

<file path=ppt/tags/tag29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TEMPLATE_CATEGORY" val="custom"/>
  <p:tag name="KSO_WM_TEMPLATE_INDEX" val="20225293"/>
</p:tagLst>
</file>

<file path=ppt/tags/tag29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TEMPLATE_CATEGORY" val="custom"/>
  <p:tag name="KSO_WM_TEMPLATE_INDEX" val="20225293"/>
</p:tagLst>
</file>

<file path=ppt/tags/tag3.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16*i*1"/>
  <p:tag name="KSO_WM_BEAUTIFY_FLAG" val="#wm#"/>
  <p:tag name="KSO_WM_TAG_VERSION" val="1.0"/>
  <p:tag name="KSO_WM_CHIP_GROUPID" val="62eb2769295c1bf6da6acfbf"/>
  <p:tag name="KSO_WM_CHIP_XID" val="62eb27b7295c1bf6da6acfcd"/>
  <p:tag name="KSO_WM_UNIT_DEC_AREA_ID" val="e8126f5b111a49d2a1562997a6e4a84b"/>
  <p:tag name="KSO_WM_CHIP_FILLAREA_FILL_RULE" val="{&quot;fill_align&quot;:&quot;rt&quot;,&quot;fill_effect&quot;:[],&quot;fill_mode&quot;:&quot;adaptive&quot;,&quot;sacle_strategy&quot;:&quot;stretch&quot;}"/>
  <p:tag name="KSO_WM_UNIT_DEC_SUPPORTCHANGEPIC" val="0"/>
  <p:tag name="KSO_WM_UNIT_DEC_CHANGEPICRESERVED" val="1"/>
  <p:tag name="KSO_WM_ASSEMBLE_CHIP_INDEX" val="1092fac7897d40a58d52fcfe2610bcd8"/>
</p:tagLst>
</file>

<file path=ppt/tags/tag3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03.xml><?xml version="1.0" encoding="utf-8"?>
<p:tagLst xmlns:p="http://schemas.openxmlformats.org/presentationml/2006/main">
  <p:tag name="KSO_WM_BEAUTIFY_FLAG" val="#wm#"/>
  <p:tag name="KSO_WM_TAG_VERSION" val="1.0"/>
  <p:tag name="KSO_WM_TEMPLATE_CATEGORY" val="custom"/>
  <p:tag name="KSO_WM_TEMPLATE_INDEX" val="20225293"/>
  <p:tag name="KSO_WM_CHIP_COLORING" val="1"/>
</p:tagLst>
</file>

<file path=ppt/tags/tag304.xml><?xml version="1.0" encoding="utf-8"?>
<p:tagLst xmlns:p="http://schemas.openxmlformats.org/presentationml/2006/main">
  <p:tag name="KSO_WM_UNIT_DEFAULT_FONT" val="44;48;2"/>
  <p:tag name="KSO_WM_UNIT_BLOCK" val="0"/>
  <p:tag name="KSO_WM_UNIT_DEC_AREA_ID" val="d2c19794cf614a3792c0cade28a2e655"/>
  <p:tag name="KSO_WM_UNIT_ISCONTENTSTITLE" val="0"/>
  <p:tag name="KSO_WM_UNIT_ISNUMDGMTITLE" val="0"/>
  <p:tag name="KSO_WM_UNIT_PRESET_TEXT" val="党政风党史教育培训通用模板"/>
  <p:tag name="KSO_WM_UNIT_NOCLEAR" val="0"/>
  <p:tag name="KSO_WM_UNIT_VALUE" val="18"/>
  <p:tag name="KSO_WM_UNIT_HIGHLIGHT" val="0"/>
  <p:tag name="KSO_WM_UNIT_COMPATIBLE" val="0"/>
  <p:tag name="KSO_WM_UNIT_DIAGRAM_ISNUMVISUAL" val="0"/>
  <p:tag name="KSO_WM_UNIT_DIAGRAM_ISREFERUNIT" val="0"/>
  <p:tag name="KSO_WM_UNIT_TYPE" val="a"/>
  <p:tag name="KSO_WM_UNIT_INDEX" val="1"/>
  <p:tag name="KSO_WM_UNIT_ID" val="custom20225293_1*a*1"/>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
  <p:tag name="KSO_WM_UNIT_TEXT_FILL_FORE_SCHEMECOLOR_INDEX" val="5"/>
  <p:tag name="KSO_WM_UNIT_TEXT_FILL_TYPE" val="1"/>
</p:tagLst>
</file>

<file path=ppt/tags/tag305.xml><?xml version="1.0" encoding="utf-8"?>
<p:tagLst xmlns:p="http://schemas.openxmlformats.org/presentationml/2006/main">
  <p:tag name="KSO_WM_UNIT_DEFAULT_FONT" val="14;16;2"/>
  <p:tag name="KSO_WM_UNIT_BLOCK" val="0"/>
  <p:tag name="KSO_WM_UNIT_DEC_AREA_ID" val="514cafb23935404195889808fa54fb16"/>
  <p:tag name="KSO_WM_UNIT_SUBTYPE" val="a"/>
  <p:tag name="KSO_WM_UNIT_PRESET_TEXT" val="单击此处添加文本具体内容，简明扼要地阐述你的观点"/>
  <p:tag name="KSO_WM_UNIT_NOCLEAR" val="0"/>
  <p:tag name="KSO_WM_UNIT_VALUE" val="135"/>
  <p:tag name="KSO_WM_UNIT_HIGHLIGHT" val="0"/>
  <p:tag name="KSO_WM_UNIT_COMPATIBLE" val="0"/>
  <p:tag name="KSO_WM_UNIT_DIAGRAM_ISNUMVISUAL" val="0"/>
  <p:tag name="KSO_WM_UNIT_DIAGRAM_ISREFERUNIT" val="0"/>
  <p:tag name="KSO_WM_UNIT_TYPE" val="f"/>
  <p:tag name="KSO_WM_UNIT_INDEX" val="3"/>
  <p:tag name="KSO_WM_UNIT_ID" val="custom20225293_1*f*3"/>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5"/>
  <p:tag name="KSO_WM_UNIT_TEXT_FILL_FORE_SCHEMECOLOR_INDEX" val="15"/>
  <p:tag name="KSO_WM_UNIT_TEXT_FILL_TYPE" val="1"/>
</p:tagLst>
</file>

<file path=ppt/tags/tag306.xml><?xml version="1.0" encoding="utf-8"?>
<p:tagLst xmlns:p="http://schemas.openxmlformats.org/presentationml/2006/main">
  <p:tag name="KSO_WM_SLIDE_ID" val="custom20225293_1"/>
  <p:tag name="KSO_WM_TEMPLATE_SUBCATEGORY" val="21"/>
  <p:tag name="KSO_WM_TEMPLATE_MASTER_TYPE" val="1"/>
  <p:tag name="KSO_WM_TEMPLATE_COLOR_TYPE" val="1"/>
  <p:tag name="KSO_WM_SLIDE_ITEM_CNT" val="0"/>
  <p:tag name="KSO_WM_SLIDE_INDEX" val="1"/>
  <p:tag name="KSO_WM_TAG_VERSION" val="1.0"/>
  <p:tag name="KSO_WM_BEAUTIFY_FLAG" val="#wm#"/>
  <p:tag name="KSO_WM_TEMPLATE_CATEGORY" val="custom"/>
  <p:tag name="KSO_WM_TEMPLATE_INDEX" val="20225293"/>
  <p:tag name="KSO_WM_SLIDE_LAYOUT" val="a_f"/>
  <p:tag name="KSO_WM_SLIDE_LAYOUT_CNT" val="1_3"/>
  <p:tag name="KSO_WM_CHIP_INFOS" val="{&quot;type&quot;:0,&quot;layout_type&quot;:&quot;1_NF_C_20&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514078d3dcef8fee32c292"/>
  <p:tag name="KSO_WM_CHIP_FILLPROP" val="[[{&quot;text_align&quot;:&quot;lm&quot;,&quot;text_direction&quot;:&quot;horizontal&quot;,&quot;support_big_font&quot;:false,&quot;picture_toward&quot;:0,&quot;picture_dockside&quot;:[],&quot;fill_id&quot;:&quot;2fb9763a0e634043b18d8602ad493d66&quot;,&quot;fill_align&quot;:&quot;lm&quot;,&quot;chip_types&quot;:[&quot;diagram&quot;,&quot;header&quot;]}],[{&quot;text_align&quot;:&quot;cm&quot;,&quot;text_direction&quot;:&quot;horizontal&quot;,&quot;support_big_font&quot;:false,&quot;picture_toward&quot;:0,&quot;picture_dockside&quot;:[],&quot;fill_id&quot;:&quot;2fb9763a0e634043b18d8602ad493d66&quot;,&quot;fill_align&quot;:&quot;cm&quot;,&quot;chip_types&quot;:[&quot;header&quot;]}],[{&quot;text_align&quot;:&quot;cm&quot;,&quot;text_direction&quot;:&quot;horizontal&quot;,&quot;support_big_font&quot;:false,&quot;picture_toward&quot;:0,&quot;picture_dockside&quot;:[],&quot;fill_id&quot;:&quot;2fb9763a0e634043b18d8602ad493d66&quot;,&quot;fill_align&quot;:&quot;ct&quot;,&quot;chip_types&quot;:[&quot;header&quot;]}]]"/>
  <p:tag name="KSO_WM_CHIP_DECFILLPROP" val="[]"/>
  <p:tag name="KSO_WM_CHIP_GROUPID" val="61514078d3dcef8fee32c291"/>
  <p:tag name="KSO_WM_SLIDE_LAYOUT_INFO" val="{&quot;id&quot;:&quot;2022-09-07T17:02:41&quot;,&quot;margin&quot;:{&quot;bottom&quot;:5.955789089202881,&quot;left&quot;:4.207025051116943,&quot;right&quot;:4.207043170928955,&quot;top&quot;:5.955755710601807},&quot;type&quot;:0}"/>
  <p:tag name="KSO_WM_SLIDE_BK_DARK_LIGHT" val="2"/>
  <p:tag name="KSO_WM_SLIDE_BACKGROUND_TYPE" val="general"/>
  <p:tag name="KSO_WM_SLIDE_SUPPORT_FEATURE_TYPE" val="0"/>
  <p:tag name="KSO_WM_SLIDE_TYPE" val="title"/>
  <p:tag name="KSO_WM_TEMPLATE_MASTER_THUMB_INDEX" val="13"/>
  <p:tag name="KSO_WM_CHIP_COLORING" val="1"/>
  <p:tag name="KSO_WM_SLIDE_SUBTYPE" val="pureTxt"/>
  <p:tag name="KSO_WM_TEMPLATE_ASSEMBLE_XID" val="63185e2a59d53ee3cdee3def"/>
  <p:tag name="KSO_WM_TEMPLATE_ASSEMBLE_GROUPID" val="62eb2769295c1bf6da6acfbf"/>
  <p:tag name="KSO_WM_TEMPLATE_THUMBS_INDEX" val="1、2、5、7、11、19"/>
</p:tagLst>
</file>

<file path=ppt/tags/tag30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1"/>
  <p:tag name="KSO_WM_UNIT_ID" val="custom20225293_4*l_h_i*1_1_1"/>
  <p:tag name="KSO_WM_TEMPLATE_CATEGORY" val="custom"/>
  <p:tag name="KSO_WM_TEMPLATE_INDEX" val="20225293"/>
  <p:tag name="KSO_WM_UNIT_LAYERLEVEL" val="1_1_1"/>
  <p:tag name="KSO_WM_TAG_VERSION" val="1.0"/>
  <p:tag name="KSO_WM_BEAUTIFY_FLAG" val="#wm#"/>
  <p:tag name="KSO_WM_UNIT_BLOCK" val="0"/>
  <p:tag name="KSO_WM_UNIT_DEC_AREA_ID" val="888ff479d6b5443190bfeab28f47321a"/>
  <p:tag name="KSO_WM_UNIT_IS_LAYOUT_DIAGRAM" val="1"/>
  <p:tag name="KSO_WM_CHIP_GROUPID" val="625d0bdafa96911f2192589a"/>
  <p:tag name="KSO_WM_CHIP_XID" val="627e27f9beb801a67544bfd8"/>
  <p:tag name="KSO_WM_CHIP_FILLAREA_FILL_RULE" val="{&quot;fill_align&quot;:&quot;cm&quot;,&quot;fill_mode&quot;:&quot;fix&quot;,&quot;sacle_strategy&quot;:&quot;stretch&quot;}"/>
  <p:tag name="KSO_WM_UNIT_DEC_SUPPORTCHANGEPIC" val="0"/>
  <p:tag name="KSO_WM_UNIT_DEC_CHANGEPICRESERVED" val="0"/>
  <p:tag name="KSO_WM_ASSEMBLE_CHIP_INDEX" val="f095fd9a9fde4f47ba7b88238110984a"/>
  <p:tag name="KSO_WM_UNIT_TEXT_FILL_FORE_SCHEMECOLOR_INDEX_BRIGHTNESS" val="0.15"/>
  <p:tag name="KSO_WM_UNIT_TEXT_FILL_FORE_SCHEMECOLOR_INDEX" val="13"/>
  <p:tag name="KSO_WM_UNIT_TEXT_FILL_TYPE" val="1"/>
  <p:tag name="KSO_WM_UNIT_VALUE" val="2"/>
  <p:tag name="KSO_WM_UNIT_USESOURCEFORMAT_APPLY" val="1"/>
  <p:tag name="KSO_WM_DIAGRAM_VIRTUALLY_FRAME" val="{&quot;height&quot;:150.19999999999996,&quot;left&quot;:122.47472440944883,&quot;top&quot;:235.93716535433072,&quot;width&quot;:715.05}"/>
</p:tagLst>
</file>

<file path=ppt/tags/tag308.xml><?xml version="1.0" encoding="utf-8"?>
<p:tagLst xmlns:p="http://schemas.openxmlformats.org/presentationml/2006/main">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custom20225293_4*l_h_f*1_1_1"/>
  <p:tag name="KSO_WM_TEMPLATE_CATEGORY" val="custom"/>
  <p:tag name="KSO_WM_TEMPLATE_INDEX" val="20225293"/>
  <p:tag name="KSO_WM_UNIT_LAYERLEVEL" val="1_1_1"/>
  <p:tag name="KSO_WM_TAG_VERSION" val="1.0"/>
  <p:tag name="KSO_WM_BEAUTIFY_FLAG" val="#wm#"/>
  <p:tag name="KSO_WM_UNIT_BLOCK" val="0"/>
  <p:tag name="KSO_WM_UNIT_DEC_AREA_ID" val="bb8d1eb4b25c4b158cf9244d47b8570e"/>
  <p:tag name="KSO_WM_UNIT_IS_LAYOUT_DIAGRAM" val="1"/>
  <p:tag name="KSO_WM_CHIP_GROUPID" val="625d0bdafa96911f2192589a"/>
  <p:tag name="KSO_WM_CHIP_XID" val="627e27f9beb801a67544bfd8"/>
  <p:tag name="KSO_WM_CHIP_FILLAREA_FILL_RULE" val="{&quot;fill_align&quot;:&quot;cm&quot;,&quot;fill_mode&quot;:&quot;fix&quot;,&quot;sacle_strategy&quot;:&quot;stretch&quot;}"/>
  <p:tag name="KSO_WM_ASSEMBLE_CHIP_INDEX" val="f095fd9a9fde4f47ba7b88238110984a"/>
  <p:tag name="KSO_WM_UNIT_VALUE" val="16"/>
  <p:tag name="KSO_WM_UNIT_USESOURCEFORMAT_APPLY" val="1"/>
  <p:tag name="KSO_WM_DIAGRAM_VIRTUALLY_FRAME" val="{&quot;height&quot;:150.19999999999996,&quot;left&quot;:122.47472440944883,&quot;top&quot;:235.93716535433072,&quot;width&quot;:715.05}"/>
</p:tagLst>
</file>

<file path=ppt/tags/tag30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1"/>
  <p:tag name="KSO_WM_UNIT_ID" val="custom20225293_4*l_h_i*1_2_1"/>
  <p:tag name="KSO_WM_TEMPLATE_CATEGORY" val="custom"/>
  <p:tag name="KSO_WM_TEMPLATE_INDEX" val="20225293"/>
  <p:tag name="KSO_WM_UNIT_LAYERLEVEL" val="1_1_1"/>
  <p:tag name="KSO_WM_TAG_VERSION" val="1.0"/>
  <p:tag name="KSO_WM_BEAUTIFY_FLAG" val="#wm#"/>
  <p:tag name="KSO_WM_UNIT_BLOCK" val="0"/>
  <p:tag name="KSO_WM_UNIT_DEC_AREA_ID" val="fd5c527689034fc1afad25322a7f121b"/>
  <p:tag name="KSO_WM_UNIT_IS_LAYOUT_DIAGRAM" val="1"/>
  <p:tag name="KSO_WM_CHIP_GROUPID" val="625d0bdafa96911f2192589a"/>
  <p:tag name="KSO_WM_CHIP_XID" val="627e27f9beb801a67544bfd8"/>
  <p:tag name="KSO_WM_CHIP_FILLAREA_FILL_RULE" val="{&quot;fill_align&quot;:&quot;cm&quot;,&quot;fill_mode&quot;:&quot;fix&quot;,&quot;sacle_strategy&quot;:&quot;stretch&quot;}"/>
  <p:tag name="KSO_WM_UNIT_DEC_SUPPORTCHANGEPIC" val="0"/>
  <p:tag name="KSO_WM_UNIT_DEC_CHANGEPICRESERVED" val="0"/>
  <p:tag name="KSO_WM_ASSEMBLE_CHIP_INDEX" val="f095fd9a9fde4f47ba7b88238110984a"/>
  <p:tag name="KSO_WM_UNIT_TEXT_FILL_FORE_SCHEMECOLOR_INDEX_BRIGHTNESS" val="0.15"/>
  <p:tag name="KSO_WM_UNIT_TEXT_FILL_FORE_SCHEMECOLOR_INDEX" val="13"/>
  <p:tag name="KSO_WM_UNIT_TEXT_FILL_TYPE" val="1"/>
  <p:tag name="KSO_WM_UNIT_VALUE" val="2"/>
  <p:tag name="KSO_WM_UNIT_USESOURCEFORMAT_APPLY" val="1"/>
  <p:tag name="KSO_WM_DIAGRAM_VIRTUALLY_FRAME" val="{&quot;height&quot;:150.19999999999996,&quot;left&quot;:122.47472440944883,&quot;top&quot;:235.93716535433072,&quot;width&quot;:715.05}"/>
</p:tagLst>
</file>

<file path=ppt/tags/tag3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10.xml><?xml version="1.0" encoding="utf-8"?>
<p:tagLst xmlns:p="http://schemas.openxmlformats.org/presentationml/2006/main">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custom20225293_4*l_h_f*1_2_1"/>
  <p:tag name="KSO_WM_TEMPLATE_CATEGORY" val="custom"/>
  <p:tag name="KSO_WM_TEMPLATE_INDEX" val="20225293"/>
  <p:tag name="KSO_WM_UNIT_LAYERLEVEL" val="1_1_1"/>
  <p:tag name="KSO_WM_TAG_VERSION" val="1.0"/>
  <p:tag name="KSO_WM_BEAUTIFY_FLAG" val="#wm#"/>
  <p:tag name="KSO_WM_UNIT_BLOCK" val="0"/>
  <p:tag name="KSO_WM_UNIT_DEC_AREA_ID" val="fe84a9274bea4ca4b920d3af7d4e524f"/>
  <p:tag name="KSO_WM_UNIT_IS_LAYOUT_DIAGRAM" val="1"/>
  <p:tag name="KSO_WM_CHIP_GROUPID" val="625d0bdafa96911f2192589a"/>
  <p:tag name="KSO_WM_CHIP_XID" val="627e27f9beb801a67544bfd8"/>
  <p:tag name="KSO_WM_CHIP_FILLAREA_FILL_RULE" val="{&quot;fill_align&quot;:&quot;cm&quot;,&quot;fill_mode&quot;:&quot;fix&quot;,&quot;sacle_strategy&quot;:&quot;stretch&quot;}"/>
  <p:tag name="KSO_WM_ASSEMBLE_CHIP_INDEX" val="f095fd9a9fde4f47ba7b88238110984a"/>
  <p:tag name="KSO_WM_UNIT_VALUE" val="16"/>
  <p:tag name="KSO_WM_UNIT_USESOURCEFORMAT_APPLY" val="1"/>
  <p:tag name="KSO_WM_DIAGRAM_VIRTUALLY_FRAME" val="{&quot;height&quot;:150.19999999999996,&quot;left&quot;:122.47472440944883,&quot;top&quot;:235.93716535433072,&quot;width&quot;:715.05}"/>
</p:tagLst>
</file>

<file path=ppt/tags/tag3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1"/>
  <p:tag name="KSO_WM_UNIT_ID" val="custom20225293_4*l_h_i*1_3_1"/>
  <p:tag name="KSO_WM_TEMPLATE_CATEGORY" val="custom"/>
  <p:tag name="KSO_WM_TEMPLATE_INDEX" val="20225293"/>
  <p:tag name="KSO_WM_UNIT_LAYERLEVEL" val="1_1_1"/>
  <p:tag name="KSO_WM_TAG_VERSION" val="1.0"/>
  <p:tag name="KSO_WM_BEAUTIFY_FLAG" val="#wm#"/>
  <p:tag name="KSO_WM_UNIT_BLOCK" val="0"/>
  <p:tag name="KSO_WM_UNIT_DEC_AREA_ID" val="fd5c527689034fc1afad25322a7f121b"/>
  <p:tag name="KSO_WM_UNIT_IS_LAYOUT_DIAGRAM" val="1"/>
  <p:tag name="KSO_WM_CHIP_GROUPID" val="625d0bdafa96911f2192589a"/>
  <p:tag name="KSO_WM_CHIP_XID" val="627e27f9beb801a67544bfd8"/>
  <p:tag name="KSO_WM_CHIP_FILLAREA_FILL_RULE" val="{&quot;fill_align&quot;:&quot;cm&quot;,&quot;fill_mode&quot;:&quot;fix&quot;,&quot;sacle_strategy&quot;:&quot;stretch&quot;}"/>
  <p:tag name="KSO_WM_UNIT_DEC_SUPPORTCHANGEPIC" val="0"/>
  <p:tag name="KSO_WM_UNIT_DEC_CHANGEPICRESERVED" val="0"/>
  <p:tag name="KSO_WM_ASSEMBLE_CHIP_INDEX" val="f095fd9a9fde4f47ba7b88238110984a"/>
  <p:tag name="KSO_WM_UNIT_TEXT_FILL_FORE_SCHEMECOLOR_INDEX_BRIGHTNESS" val="0.15"/>
  <p:tag name="KSO_WM_UNIT_TEXT_FILL_FORE_SCHEMECOLOR_INDEX" val="13"/>
  <p:tag name="KSO_WM_UNIT_TEXT_FILL_TYPE" val="1"/>
  <p:tag name="KSO_WM_UNIT_VALUE" val="2"/>
  <p:tag name="KSO_WM_UNIT_USESOURCEFORMAT_APPLY" val="1"/>
  <p:tag name="KSO_WM_DIAGRAM_VIRTUALLY_FRAME" val="{&quot;height&quot;:150.19999999999996,&quot;left&quot;:122.47472440944883,&quot;top&quot;:235.93716535433072,&quot;width&quot;:715.05}"/>
</p:tagLst>
</file>

<file path=ppt/tags/tag312.xml><?xml version="1.0" encoding="utf-8"?>
<p:tagLst xmlns:p="http://schemas.openxmlformats.org/presentationml/2006/main">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custom20225293_4*l_h_f*1_3_1"/>
  <p:tag name="KSO_WM_TEMPLATE_CATEGORY" val="custom"/>
  <p:tag name="KSO_WM_TEMPLATE_INDEX" val="20225293"/>
  <p:tag name="KSO_WM_UNIT_LAYERLEVEL" val="1_1_1"/>
  <p:tag name="KSO_WM_TAG_VERSION" val="1.0"/>
  <p:tag name="KSO_WM_BEAUTIFY_FLAG" val="#wm#"/>
  <p:tag name="KSO_WM_UNIT_BLOCK" val="0"/>
  <p:tag name="KSO_WM_UNIT_DEC_AREA_ID" val="fe84a9274bea4ca4b920d3af7d4e524f"/>
  <p:tag name="KSO_WM_UNIT_IS_LAYOUT_DIAGRAM" val="1"/>
  <p:tag name="KSO_WM_CHIP_GROUPID" val="625d0bdafa96911f2192589a"/>
  <p:tag name="KSO_WM_CHIP_XID" val="627e27f9beb801a67544bfd8"/>
  <p:tag name="KSO_WM_CHIP_FILLAREA_FILL_RULE" val="{&quot;fill_align&quot;:&quot;cm&quot;,&quot;fill_mode&quot;:&quot;fix&quot;,&quot;sacle_strategy&quot;:&quot;stretch&quot;}"/>
  <p:tag name="KSO_WM_ASSEMBLE_CHIP_INDEX" val="f095fd9a9fde4f47ba7b88238110984a"/>
  <p:tag name="KSO_WM_UNIT_VALUE" val="16"/>
  <p:tag name="KSO_WM_UNIT_USESOURCEFORMAT_APPLY" val="1"/>
  <p:tag name="KSO_WM_DIAGRAM_VIRTUALLY_FRAME" val="{&quot;height&quot;:150.19999999999996,&quot;left&quot;:122.47472440944883,&quot;top&quot;:235.93716535433072,&quot;width&quot;:715.05}"/>
</p:tagLst>
</file>

<file path=ppt/tags/tag3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4_1"/>
  <p:tag name="KSO_WM_UNIT_ID" val="custom20225293_4*l_h_i*1_4_1"/>
  <p:tag name="KSO_WM_TEMPLATE_CATEGORY" val="custom"/>
  <p:tag name="KSO_WM_TEMPLATE_INDEX" val="20225293"/>
  <p:tag name="KSO_WM_UNIT_LAYERLEVEL" val="1_1_1"/>
  <p:tag name="KSO_WM_TAG_VERSION" val="1.0"/>
  <p:tag name="KSO_WM_BEAUTIFY_FLAG" val="#wm#"/>
  <p:tag name="KSO_WM_UNIT_BLOCK" val="0"/>
  <p:tag name="KSO_WM_UNIT_DEC_AREA_ID" val="fd5c527689034fc1afad25322a7f121b"/>
  <p:tag name="KSO_WM_UNIT_IS_LAYOUT_DIAGRAM" val="1"/>
  <p:tag name="KSO_WM_CHIP_GROUPID" val="625d0bdafa96911f2192589a"/>
  <p:tag name="KSO_WM_CHIP_XID" val="627e27f9beb801a67544bfd8"/>
  <p:tag name="KSO_WM_CHIP_FILLAREA_FILL_RULE" val="{&quot;fill_align&quot;:&quot;cm&quot;,&quot;fill_mode&quot;:&quot;fix&quot;,&quot;sacle_strategy&quot;:&quot;stretch&quot;}"/>
  <p:tag name="KSO_WM_UNIT_DEC_SUPPORTCHANGEPIC" val="0"/>
  <p:tag name="KSO_WM_UNIT_DEC_CHANGEPICRESERVED" val="0"/>
  <p:tag name="KSO_WM_ASSEMBLE_CHIP_INDEX" val="f095fd9a9fde4f47ba7b88238110984a"/>
  <p:tag name="KSO_WM_UNIT_TEXT_FILL_FORE_SCHEMECOLOR_INDEX_BRIGHTNESS" val="0.15"/>
  <p:tag name="KSO_WM_UNIT_TEXT_FILL_FORE_SCHEMECOLOR_INDEX" val="13"/>
  <p:tag name="KSO_WM_UNIT_TEXT_FILL_TYPE" val="1"/>
  <p:tag name="KSO_WM_UNIT_VALUE" val="2"/>
  <p:tag name="KSO_WM_UNIT_USESOURCEFORMAT_APPLY" val="1"/>
  <p:tag name="KSO_WM_DIAGRAM_VIRTUALLY_FRAME" val="{&quot;height&quot;:150.19999999999996,&quot;left&quot;:122.47472440944883,&quot;top&quot;:235.93716535433072,&quot;width&quot;:715.05}"/>
</p:tagLst>
</file>

<file path=ppt/tags/tag314.xml><?xml version="1.0" encoding="utf-8"?>
<p:tagLst xmlns:p="http://schemas.openxmlformats.org/presentationml/2006/main">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custom20225293_4*l_h_f*1_4_1"/>
  <p:tag name="KSO_WM_TEMPLATE_CATEGORY" val="custom"/>
  <p:tag name="KSO_WM_TEMPLATE_INDEX" val="20225293"/>
  <p:tag name="KSO_WM_UNIT_LAYERLEVEL" val="1_1_1"/>
  <p:tag name="KSO_WM_TAG_VERSION" val="1.0"/>
  <p:tag name="KSO_WM_BEAUTIFY_FLAG" val="#wm#"/>
  <p:tag name="KSO_WM_UNIT_BLOCK" val="0"/>
  <p:tag name="KSO_WM_UNIT_DEC_AREA_ID" val="fe84a9274bea4ca4b920d3af7d4e524f"/>
  <p:tag name="KSO_WM_UNIT_IS_LAYOUT_DIAGRAM" val="1"/>
  <p:tag name="KSO_WM_CHIP_GROUPID" val="625d0bdafa96911f2192589a"/>
  <p:tag name="KSO_WM_CHIP_XID" val="627e27f9beb801a67544bfd8"/>
  <p:tag name="KSO_WM_CHIP_FILLAREA_FILL_RULE" val="{&quot;fill_align&quot;:&quot;cm&quot;,&quot;fill_mode&quot;:&quot;fix&quot;,&quot;sacle_strategy&quot;:&quot;stretch&quot;}"/>
  <p:tag name="KSO_WM_ASSEMBLE_CHIP_INDEX" val="f095fd9a9fde4f47ba7b88238110984a"/>
  <p:tag name="KSO_WM_UNIT_VALUE" val="16"/>
  <p:tag name="KSO_WM_UNIT_USESOURCEFORMAT_APPLY" val="1"/>
  <p:tag name="KSO_WM_DIAGRAM_VIRTUALLY_FRAME" val="{&quot;height&quot;:150.19999999999996,&quot;left&quot;:122.47472440944883,&quot;top&quot;:235.93716535433072,&quot;width&quot;:715.05}"/>
</p:tagLst>
</file>

<file path=ppt/tags/tag315.xml><?xml version="1.0" encoding="utf-8"?>
<p:tagLst xmlns:p="http://schemas.openxmlformats.org/presentationml/2006/main">
  <p:tag name="KSO_WM_UNIT_ISCONTENTSTITLE" val="1"/>
  <p:tag name="KSO_WM_UNIT_ISNUMDGMTITLE" val="0"/>
  <p:tag name="KSO_WM_UNIT_PRESET_TEXT" val="目录"/>
  <p:tag name="KSO_WM_UNIT_NOCLEAR" val="0"/>
  <p:tag name="KSO_WM_UNIT_VALUE" val="2"/>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custom20225293_4*a*1"/>
  <p:tag name="KSO_WM_TEMPLATE_CATEGORY" val="custom"/>
  <p:tag name="KSO_WM_TEMPLATE_INDEX" val="20225293"/>
  <p:tag name="KSO_WM_UNIT_LAYERLEVEL" val="1"/>
  <p:tag name="KSO_WM_TAG_VERSION" val="1.0"/>
  <p:tag name="KSO_WM_BEAUTIFY_FLAG" val="#wm#"/>
  <p:tag name="KSO_WM_UNIT_DEFAULT_FONT" val="54;60;2"/>
  <p:tag name="KSO_WM_UNIT_BLOCK" val="0"/>
  <p:tag name="KSO_WM_UNIT_DEC_AREA_ID" val="d2e54206429c4135aec3e2d4be9b830d"/>
  <p:tag name="KSO_WM_CHIP_GROUPID" val="625d0bdafa96911f2192589a"/>
  <p:tag name="KSO_WM_CHIP_XID" val="627e27f9beb801a67544bfd8"/>
  <p:tag name="KSO_WM_CHIP_FILLAREA_FILL_RULE" val="{&quot;fill_align&quot;:&quot;cm&quot;,&quot;fill_mode&quot;:&quot;fix&quot;,&quot;sacle_strategy&quot;:&quot;stretch&quot;}"/>
  <p:tag name="KSO_WM_ASSEMBLE_CHIP_INDEX" val="f095fd9a9fde4f47ba7b88238110984a"/>
  <p:tag name="KSO_WM_UNIT_USESOURCEFORMAT_APPLY" val="1"/>
</p:tagLst>
</file>

<file path=ppt/tags/tag316.xml><?xml version="1.0" encoding="utf-8"?>
<p:tagLst xmlns:p="http://schemas.openxmlformats.org/presentationml/2006/main">
  <p:tag name="KSO_WM_UNIT_ISCONTENTSTITLE" val="1"/>
  <p:tag name="KSO_WM_UNIT_ISNUMDGMTITLE" val="0"/>
  <p:tag name="KSO_WM_UNIT_PRESET_TEXT" val="CONTENTS"/>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a"/>
  <p:tag name="KSO_WM_UNIT_INDEX" val="2"/>
  <p:tag name="KSO_WM_UNIT_ID" val="custom20225293_4*a*2"/>
  <p:tag name="KSO_WM_TEMPLATE_CATEGORY" val="custom"/>
  <p:tag name="KSO_WM_TEMPLATE_INDEX" val="20225293"/>
  <p:tag name="KSO_WM_UNIT_LAYERLEVEL" val="1"/>
  <p:tag name="KSO_WM_TAG_VERSION" val="1.0"/>
  <p:tag name="KSO_WM_BEAUTIFY_FLAG" val="#wm#"/>
  <p:tag name="KSO_WM_UNIT_DEFAULT_FONT" val="54;60;2"/>
  <p:tag name="KSO_WM_UNIT_BLOCK" val="0"/>
  <p:tag name="KSO_WM_UNIT_DEC_AREA_ID" val="d2e54206429c4135aec3e2d4be9b830d"/>
  <p:tag name="KSO_WM_CHIP_GROUPID" val="625d0bdafa96911f2192589a"/>
  <p:tag name="KSO_WM_CHIP_XID" val="627e27f9beb801a67544bfd8"/>
  <p:tag name="KSO_WM_CHIP_FILLAREA_FILL_RULE" val="{&quot;fill_align&quot;:&quot;cm&quot;,&quot;fill_mode&quot;:&quot;fix&quot;,&quot;sacle_strategy&quot;:&quot;stretch&quot;}"/>
  <p:tag name="KSO_WM_ASSEMBLE_CHIP_INDEX" val="f095fd9a9fde4f47ba7b88238110984a"/>
  <p:tag name="KSO_WM_UNIT_TEXT_FILL_FORE_SCHEMECOLOR_INDEX_BRIGHTNESS" val="0.15"/>
  <p:tag name="KSO_WM_UNIT_TEXT_FILL_FORE_SCHEMECOLOR_INDEX" val="13"/>
  <p:tag name="KSO_WM_UNIT_TEXT_FILL_TYPE" val="1"/>
  <p:tag name="KSO_WM_UNIT_USESOURCEFORMAT_APPLY" val="1"/>
</p:tagLst>
</file>

<file path=ppt/tags/tag317.xml><?xml version="1.0" encoding="utf-8"?>
<p:tagLst xmlns:p="http://schemas.openxmlformats.org/presentationml/2006/main">
  <p:tag name="KSO_WM_SLIDE_ID" val="custom20225293_4"/>
  <p:tag name="KSO_WM_TEMPLATE_SUBCATEGORY" val="21"/>
  <p:tag name="KSO_WM_TEMPLATE_MASTER_TYPE" val="1"/>
  <p:tag name="KSO_WM_TEMPLATE_COLOR_TYPE" val="1"/>
  <p:tag name="KSO_WM_SLIDE_ITEM_CNT" val="4"/>
  <p:tag name="KSO_WM_SLIDE_INDEX" val="4"/>
  <p:tag name="KSO_WM_TAG_VERSION" val="1.0"/>
  <p:tag name="KSO_WM_BEAUTIFY_FLAG" val="#wm#"/>
  <p:tag name="KSO_WM_TEMPLATE_CATEGORY" val="custom"/>
  <p:tag name="KSO_WM_TEMPLATE_INDEX" val="20225293"/>
  <p:tag name="KSO_WM_SLIDE_LAYOUT" val="a_l"/>
  <p:tag name="KSO_WM_SLIDE_LAYOUT_CNT" val="2_1"/>
  <p:tag name="KSO_WM_SLIDE_TYPE" val="contents"/>
  <p:tag name="KSO_WM_SLIDE_SUBTYPE" val="diag"/>
  <p:tag name="KSO_WM_DIAGRAM_GROUP_CODE" val="l1-1"/>
  <p:tag name="KSO_WM_SLIDE_DIAGTYPE" val="l"/>
  <p:tag name="KSO_WM_SLIDE_BACKGROUND_TYPE" val="general"/>
  <p:tag name="KSO_WM_CHIP_INFOS" val="{&quot;type&quot;:0,&quot;layout_type&quot;:&quot;1_NF_UC_1&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8891ad04b8904ebc64552e"/>
  <p:tag name="KSO_WM_CHIP_FILLPROP" val="[[{&quot;text_align&quot;:&quot;lm&quot;,&quot;text_direction&quot;:&quot;horizontal&quot;,&quot;support_big_font&quot;:false,&quot;picture_toward&quot;:0,&quot;picture_dockside&quot;:[],&quot;fill_id&quot;:&quot;625d0e39913d4205a856d303d6a46d9d&quot;,&quot;fill_align&quot;:&quot;ct&quot;,&quot;chip_types&quot;:[&quot;diagram&quot;]}],[{&quot;text_align&quot;:&quot;cm&quot;,&quot;text_direction&quot;:&quot;horizontal&quot;,&quot;support_big_font&quot;:false,&quot;picture_toward&quot;:0,&quot;picture_dockside&quot;:[],&quot;fill_id&quot;:&quot;625d0e39913d4205a856d303d6a46d9d&quot;,&quot;fill_align&quot;:&quot;ct&quot;,&quot;chip_types&quot;:[&quot;diagram&quot;]}],[{&quot;text_align&quot;:&quot;rm&quot;,&quot;text_direction&quot;:&quot;horizontal&quot;,&quot;support_big_font&quot;:false,&quot;picture_toward&quot;:0,&quot;picture_dockside&quot;:[],&quot;fill_id&quot;:&quot;625d0e39913d4205a856d303d6a46d9d&quot;,&quot;fill_align&quot;:&quot;ct&quot;,&quot;chip_types&quot;:[&quot;diagram&quot;]}],[{&quot;text_align&quot;:&quot;lm&quot;,&quot;text_direction&quot;:&quot;horizontal&quot;,&quot;support_big_font&quot;:false,&quot;picture_toward&quot;:0,&quot;picture_dockside&quot;:[],&quot;fill_id&quot;:&quot;625d0e39913d4205a856d303d6a46d9d&quot;,&quot;fill_align&quot;:&quot;cm&quot;,&quot;chip_types&quot;:[&quot;diagram&quot;]}],[{&quot;text_align&quot;:&quot;cm&quot;,&quot;text_direction&quot;:&quot;horizontal&quot;,&quot;support_big_font&quot;:false,&quot;picture_toward&quot;:0,&quot;picture_dockside&quot;:[],&quot;fill_id&quot;:&quot;625d0e39913d4205a856d303d6a46d9d&quot;,&quot;fill_align&quot;:&quot;cm&quot;,&quot;chip_types&quot;:[&quot;diagram&quot;]}],[{&quot;text_align&quot;:&quot;rm&quot;,&quot;text_direction&quot;:&quot;horizontal&quot;,&quot;support_big_font&quot;:false,&quot;picture_toward&quot;:0,&quot;picture_dockside&quot;:[],&quot;fill_id&quot;:&quot;625d0e39913d4205a856d303d6a46d9d&quot;,&quot;fill_align&quot;:&quot;cm&quot;,&quot;chip_types&quot;:[&quot;diagram&quot;]}],[{&quot;text_align&quot;:&quot;lm&quot;,&quot;text_direction&quot;:&quot;horizontal&quot;,&quot;support_big_font&quot;:false,&quot;picture_toward&quot;:0,&quot;picture_dockside&quot;:[],&quot;fill_id&quot;:&quot;625d0e39913d4205a856d303d6a46d9d&quot;,&quot;fill_align&quot;:&quot;cb&quot;,&quot;chip_types&quot;:[&quot;diagram&quot;]}],[{&quot;text_align&quot;:&quot;cm&quot;,&quot;text_direction&quot;:&quot;horizontal&quot;,&quot;support_big_font&quot;:false,&quot;picture_toward&quot;:0,&quot;picture_dockside&quot;:[],&quot;fill_id&quot;:&quot;625d0e39913d4205a856d303d6a46d9d&quot;,&quot;fill_align&quot;:&quot;cb&quot;,&quot;chip_types&quot;:[&quot;diagram&quot;]}],[{&quot;text_align&quot;:&quot;rm&quot;,&quot;text_direction&quot;:&quot;horizontal&quot;,&quot;support_big_font&quot;:false,&quot;picture_toward&quot;:0,&quot;picture_dockside&quot;:[],&quot;fill_id&quot;:&quot;625d0e39913d4205a856d303d6a46d9d&quot;,&quot;fill_align&quot;:&quot;cb&quot;,&quot;chip_types&quot;:[&quot;diagram&quot;]}]]"/>
  <p:tag name="KSO_WM_CHIP_DECFILLPROP" val="[]"/>
  <p:tag name="KSO_WM_CHIP_GROUPID" val="618891ad04b8904ebc645530"/>
  <p:tag name="KSO_WM_SLIDE_BK_DARK_LIGHT" val="2"/>
  <p:tag name="KSO_WM_SLIDE_SUPPORT_FEATURE_TYPE" val="0"/>
  <p:tag name="KSO_WM_CHIP_COLORING" val="1"/>
  <p:tag name="KSO_WM_TEMPLATE_ASSEMBLE_XID" val="63185e2b59d53ee3cdee3eac"/>
  <p:tag name="KSO_WM_TEMPLATE_ASSEMBLE_GROUPID" val="62eb2769295c1bf6da6acfbf"/>
</p:tagLst>
</file>

<file path=ppt/tags/tag318.xml><?xml version="1.0" encoding="utf-8"?>
<p:tagLst xmlns:p="http://schemas.openxmlformats.org/presentationml/2006/main">
  <p:tag name="KSO_WM_UNIT_PRESET_TEXT" val="01"/>
  <p:tag name="KSO_WM_UNIT_NOCLEAR" val="0"/>
  <p:tag name="KSO_WM_UNIT_VALUE" val="2"/>
  <p:tag name="KSO_WM_UNIT_HIGHLIGHT" val="0"/>
  <p:tag name="KSO_WM_UNIT_COMPATIBLE" val="1"/>
  <p:tag name="KSO_WM_UNIT_DIAGRAM_ISNUMVISUAL" val="0"/>
  <p:tag name="KSO_WM_UNIT_DIAGRAM_ISREFERUNIT" val="0"/>
  <p:tag name="KSO_WM_UNIT_TYPE" val="e"/>
  <p:tag name="KSO_WM_UNIT_INDEX" val="1"/>
  <p:tag name="KSO_WM_UNIT_ID" val="diagram20220714_1*e*1"/>
  <p:tag name="KSO_WM_TEMPLATE_CATEGORY" val="diagram"/>
  <p:tag name="KSO_WM_TEMPLATE_INDEX" val="20220714"/>
  <p:tag name="KSO_WM_UNIT_LAYERLEVEL" val="1"/>
  <p:tag name="KSO_WM_TAG_VERSION" val="1.0"/>
  <p:tag name="KSO_WM_BEAUTIFY_FLAG" val="#wm#"/>
  <p:tag name="KSO_WM_UNIT_DEFAULT_FONT" val="60;72;2"/>
  <p:tag name="KSO_WM_UNIT_BLOCK" val="0"/>
  <p:tag name="KSO_WM_UNIT_SM_LIMIT_TYPE" val="2"/>
  <p:tag name="KSO_WM_UNIT_DEC_AREA_ID" val="0db4001b66f5437c8b339b570898e5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 name="KSO_WM_UNIT_TEXT_FILL_FORE_SCHEMECOLOR_INDEX_BRIGHTNESS" val="0"/>
  <p:tag name="KSO_WM_UNIT_TEXT_FILL_FORE_SCHEMECOLOR_INDEX" val="13"/>
  <p:tag name="KSO_WM_UNIT_TEXT_FILL_TYPE" val="1"/>
</p:tagLst>
</file>

<file path=ppt/tags/tag319.xml><?xml version="1.0" encoding="utf-8"?>
<p:tagLst xmlns:p="http://schemas.openxmlformats.org/presentationml/2006/main">
  <p:tag name="KSO_WM_UNIT_SUBTYPE" val="a"/>
  <p:tag name="KSO_WM_UNIT_PRESET_TEXT" val="单击此处添加文本具体内容"/>
  <p:tag name="KSO_WM_UNIT_NOCLEAR" val="0"/>
  <p:tag name="KSO_WM_UNIT_VALUE" val="17"/>
  <p:tag name="KSO_WM_UNIT_HIGHLIGHT" val="0"/>
  <p:tag name="KSO_WM_UNIT_COMPATIBLE" val="0"/>
  <p:tag name="KSO_WM_UNIT_DIAGRAM_ISNUMVISUAL" val="0"/>
  <p:tag name="KSO_WM_UNIT_DIAGRAM_ISREFERUNIT" val="0"/>
  <p:tag name="KSO_WM_UNIT_TYPE" val="f"/>
  <p:tag name="KSO_WM_UNIT_INDEX" val="1"/>
  <p:tag name="KSO_WM_UNIT_ID" val="diagram20220714_1*f*1"/>
  <p:tag name="KSO_WM_TEMPLATE_CATEGORY" val="diagram"/>
  <p:tag name="KSO_WM_TEMPLATE_INDEX" val="20220714"/>
  <p:tag name="KSO_WM_UNIT_LAYERLEVEL" val="1"/>
  <p:tag name="KSO_WM_TAG_VERSION" val="1.0"/>
  <p:tag name="KSO_WM_BEAUTIFY_FLAG" val="#wm#"/>
  <p:tag name="KSO_WM_UNIT_DEFAULT_FONT" val="14;16;2"/>
  <p:tag name="KSO_WM_UNIT_BLOCK" val="0"/>
  <p:tag name="KSO_WM_UNIT_SM_LIMIT_TYPE" val="2"/>
  <p:tag name="KSO_WM_UNIT_DEC_AREA_ID" val="54eecc0310754d98b89feca89375d13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 name="KSO_WM_UNIT_TEXT_FILL_FORE_SCHEMECOLOR_INDEX_BRIGHTNESS" val="0"/>
  <p:tag name="KSO_WM_UNIT_TEXT_FILL_FORE_SCHEMECOLOR_INDEX" val="13"/>
  <p:tag name="KSO_WM_UNIT_TEXT_FILL_TYPE" val="1"/>
</p:tagLst>
</file>

<file path=ppt/tags/tag3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714_1*i*1"/>
  <p:tag name="KSO_WM_TEMPLATE_CATEGORY" val="diagram"/>
  <p:tag name="KSO_WM_TEMPLATE_INDEX" val="20220714"/>
  <p:tag name="KSO_WM_UNIT_LAYERLEVEL" val="1"/>
  <p:tag name="KSO_WM_TAG_VERSION" val="1.0"/>
  <p:tag name="KSO_WM_BEAUTIFY_FLAG" val="#wm#"/>
  <p:tag name="KSO_WM_UNIT_BLOCK" val="0"/>
  <p:tag name="KSO_WM_UNIT_SM_LIMIT_TYPE" val="2"/>
  <p:tag name="KSO_WM_UNIT_DEC_AREA_ID" val="4cc067c888e04d0fa206b3df963cb06c"/>
  <p:tag name="KSO_WM_UNIT_DECORATE_INFO" val="{&quot;ReferentInfo&quot;:{&quot;Id&quot;:&quot;0db4001b66f5437c8b339b570898e55e&quot;,&quot;X&quot;:{&quot;Pos&quot;:1},&quot;Y&quot;:{&quot;Pos&quot;:1}},&quot;DecorateInfoX&quot;:{&quot;Pos&quot;:1,&quot;IsAbs&quot;:true},&quot;DecorateInfoY&quot;:{&quot;Pos&quot;:1,&quot;IsAbs&quot;:true},&quot;DecorateInfoW&quot;:{&quot;IsAbs&quot;:false},&quot;DecorateInfoH&quot;:{&quot;IsAbs&quot;:false},&quot;whChangeMode&quot;:1}"/>
  <p:tag name="KSO_WM_CHIP_GROUPID" val="6184a052a6a891b1f9dbb875"/>
  <p:tag name="KSO_WM_CHIP_XID" val="6184a052a6a891b1f9dbb872"/>
  <p:tag name="KSO_WM_UNIT_LINE_FORE_SCHEMECOLOR_INDEX_BRIGHTNESS" val="0"/>
  <p:tag name="KSO_WM_UNIT_LINE_FORE_SCHEMECOLOR_INDEX" val="5"/>
  <p:tag name="KSO_WM_UNIT_LINE_FILL_TYPE" val="2"/>
</p:tagLst>
</file>

<file path=ppt/tags/tag321.xml><?xml version="1.0" encoding="utf-8"?>
<p:tagLst xmlns:p="http://schemas.openxmlformats.org/presentationml/2006/main">
  <p:tag name="KSO_WM_BEAUTIFY_FLAG" val="#wm#"/>
  <p:tag name="KSO_WM_TEMPLATE_CATEGORY" val="custom"/>
  <p:tag name="KSO_WM_TEMPLATE_INDEX" val="20225293"/>
  <p:tag name="KSO_WM_SLIDE_ID" val="custom20225293_7"/>
  <p:tag name="KSO_WM_TEMPLATE_SUBCATEGORY" val="21"/>
  <p:tag name="KSO_WM_TEMPLATE_MASTER_TYPE" val="1"/>
  <p:tag name="KSO_WM_TEMPLATE_COLOR_TYPE" val="1"/>
  <p:tag name="KSO_WM_SLIDE_ITEM_CNT" val="0"/>
  <p:tag name="KSO_WM_SLIDE_INDEX" val="7"/>
  <p:tag name="KSO_WM_TAG_VERSION" val="1.0"/>
  <p:tag name="KSO_WM_SLIDE_LAYOUT" val="a_b"/>
  <p:tag name="KSO_WM_SLIDE_LAYOUT_CNT" val="1_1"/>
  <p:tag name="KSO_WM_CHIP_INFOS" val="{&quot;type&quot;:0,&quot;layout_type&quot;:&quot;1_NF_RC_7&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93191a18adb49c6c1f3d89"/>
  <p:tag name="KSO_WM_CHIP_FILLPROP" val="[[{&quot;text_align&quot;:&quot;rm&quot;,&quot;text_direction&quot;:&quot;horizontal&quot;,&quot;support_big_font&quot;:false,&quot;picture_toward&quot;:0,&quot;picture_dockside&quot;:[],&quot;fill_id&quot;:&quot;3887597eb2d4430e8f5e1a57689f7fd3&quot;,&quot;fill_align&quot;:&quot;rm&quot;,&quot;chip_types&quot;:[&quot;diagram&quot;,&quot;header&quot;]}],[{&quot;text_align&quot;:&quot;cm&quot;,&quot;text_direction&quot;:&quot;horizontal&quot;,&quot;support_big_font&quot;:false,&quot;picture_toward&quot;:0,&quot;picture_dockside&quot;:[],&quot;fill_id&quot;:&quot;3887597eb2d4430e8f5e1a57689f7fd3&quot;,&quot;fill_align&quot;:&quot;cm&quot;,&quot;chip_types&quot;:[&quot;header&quot;]}],[{&quot;text_align&quot;:&quot;lm&quot;,&quot;text_direction&quot;:&quot;horizontal&quot;,&quot;support_big_font&quot;:false,&quot;picture_toward&quot;:0,&quot;picture_dockside&quot;:[],&quot;fill_id&quot;:&quot;3887597eb2d4430e8f5e1a57689f7fd3&quot;,&quot;fill_align&quot;:&quot;lm&quot;,&quot;chip_types&quot;:[&quot;header&quot;]}],[{&quot;text_align&quot;:&quot;lm&quot;,&quot;text_direction&quot;:&quot;horizontal&quot;,&quot;support_big_font&quot;:false,&quot;picture_toward&quot;:0,&quot;picture_dockside&quot;:[],&quot;fill_id&quot;:&quot;3887597eb2d4430e8f5e1a57689f7fd3&quot;,&quot;fill_align&quot;:&quot;lt&quot;,&quot;chip_types&quot;:[&quot;header&quot;]}],[{&quot;text_align&quot;:&quot;lm&quot;,&quot;text_direction&quot;:&quot;horizontal&quot;,&quot;support_big_font&quot;:false,&quot;picture_toward&quot;:0,&quot;picture_dockside&quot;:[],&quot;fill_id&quot;:&quot;3887597eb2d4430e8f5e1a57689f7fd3&quot;,&quot;fill_align&quot;:&quot;lb&quot;,&quot;chip_types&quot;:[&quot;header&quot;]}],[{&quot;text_align&quot;:&quot;lm&quot;,&quot;text_direction&quot;:&quot;horizontal&quot;,&quot;support_big_font&quot;:false,&quot;picture_toward&quot;:0,&quot;picture_dockside&quot;:[],&quot;fill_id&quot;:&quot;3887597eb2d4430e8f5e1a57689f7fd3&quot;,&quot;fill_align&quot;:&quot;cm&quot;,&quot;chip_types&quot;:[&quot;header&quot;]}],[{&quot;text_align&quot;:&quot;cm&quot;,&quot;text_direction&quot;:&quot;horizontal&quot;,&quot;support_big_font&quot;:false,&quot;picture_toward&quot;:0,&quot;picture_dockside&quot;:[],&quot;fill_id&quot;:&quot;3887597eb2d4430e8f5e1a57689f7fd3&quot;,&quot;fill_align&quot;:&quot;lm&quot;,&quot;chip_types&quot;:[&quot;header&quot;]}],[{&quot;text_align&quot;:&quot;cm&quot;,&quot;text_direction&quot;:&quot;horizontal&quot;,&quot;support_big_font&quot;:false,&quot;picture_toward&quot;:0,&quot;picture_dockside&quot;:[],&quot;fill_id&quot;:&quot;3887597eb2d4430e8f5e1a57689f7fd3&quot;,&quot;fill_align&quot;:&quot;lt&quot;,&quot;chip_types&quot;:[&quot;header&quot;]}],[{&quot;text_align&quot;:&quot;cm&quot;,&quot;text_direction&quot;:&quot;horizontal&quot;,&quot;support_big_font&quot;:false,&quot;picture_toward&quot;:0,&quot;picture_dockside&quot;:[],&quot;fill_id&quot;:&quot;3887597eb2d4430e8f5e1a57689f7fd3&quot;,&quot;fill_align&quot;:&quot;lb&quot;,&quot;chip_types&quot;:[&quot;header&quot;]}],[{&quot;text_align&quot;:&quot;rm&quot;,&quot;text_direction&quot;:&quot;horizontal&quot;,&quot;support_big_font&quot;:false,&quot;picture_toward&quot;:0,&quot;picture_dockside&quot;:[],&quot;fill_id&quot;:&quot;3887597eb2d4430e8f5e1a57689f7fd3&quot;,&quot;fill_align&quot;:&quot;rb&quot;,&quot;chip_types&quot;:[&quot;header&quot;]}],[{&quot;text_align&quot;:&quot;rm&quot;,&quot;text_direction&quot;:&quot;horizontal&quot;,&quot;support_big_font&quot;:false,&quot;picture_toward&quot;:0,&quot;picture_dockside&quot;:[],&quot;fill_id&quot;:&quot;3887597eb2d4430e8f5e1a57689f7fd3&quot;,&quot;fill_align&quot;:&quot;rt&quot;,&quot;chip_types&quot;:[&quot;header&quot;]}]]"/>
  <p:tag name="KSO_WM_CHIP_DECFILLPROP" val="[]"/>
  <p:tag name="KSO_WM_CHIP_GROUPID" val="6193191a18adb49c6c1f3d8b"/>
  <p:tag name="KSO_WM_SLIDE_BK_DARK_LIGHT" val="2"/>
  <p:tag name="KSO_WM_SLIDE_BACKGROUND_TYPE" val="general"/>
  <p:tag name="KSO_WM_SLIDE_SUPPORT_FEATURE_TYPE" val="0"/>
  <p:tag name="KSO_WM_SLIDE_TYPE" val="sectionTitle"/>
  <p:tag name="KSO_WM_CHIP_COLORING" val="1"/>
  <p:tag name="KSO_WM_SLIDE_SUBTYPE" val="pureTxt"/>
  <p:tag name="KSO_WM_TEMPLATE_ASSEMBLE_XID" val="63185e2a59d53ee3cdee3d67"/>
  <p:tag name="KSO_WM_TEMPLATE_ASSEMBLE_GROUPID" val="62eb2769295c1bf6da6acfbf"/>
  <p:tag name="KSO_WM_SLIDE_LAYOUT_INFO" val="{&quot;id&quot;:&quot;2022-09-07T17:02:37&quot;,&quot;margin&quot;:{&quot;bottom&quot;:4.237940788269043,&quot;left&quot;:9.616453170776367,&quot;right&quot;:1.148666262626648,&quot;top&quot;:4.237933158874512},&quot;type&quot;:0}"/>
</p:tagLst>
</file>

<file path=ppt/tags/tag322.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32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324.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325.xml><?xml version="1.0" encoding="utf-8"?>
<p:tagLst xmlns:p="http://schemas.openxmlformats.org/presentationml/2006/main">
  <p:tag name="KSO_WM_UNIT_PICTURE_TOWARD" val="1"/>
  <p:tag name="KSO_WM_UNIT_PICTURE_DOCKSIDE" val="rm"/>
  <p:tag name="KSO_WM_UNIT_VALUE" val="1599*1988"/>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diagram20215234_1*ζ_h_d*1_1_1"/>
  <p:tag name="KSO_WM_TEMPLATE_CATEGORY" val="diagram"/>
  <p:tag name="KSO_WM_TEMPLATE_INDEX" val="20215234"/>
  <p:tag name="KSO_WM_UNIT_LAYERLEVEL" val="1_1_1"/>
  <p:tag name="KSO_WM_TAG_VERSION" val="1.0"/>
  <p:tag name="KSO_WM_BEAUTIFY_FLAG" val="#wm#"/>
  <p:tag name="KSO_WM_UNIT_DIAGRAM_MODELTYPE" val="creativePicture"/>
  <p:tag name="KSO_WM_UNIT_USESOURCEFORMAT_APPLY" val="1"/>
</p:tagLst>
</file>

<file path=ppt/tags/tag326.xml><?xml version="1.0" encoding="utf-8"?>
<p:tagLst xmlns:p="http://schemas.openxmlformats.org/presentationml/2006/main">
  <p:tag name="KSO_WM_UNIT_PICTURE_TOWARD" val="1"/>
  <p:tag name="KSO_WM_UNIT_PICTURE_DOCKSIDE" val="rm"/>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5234_1*ζ_h_i*1_1_1"/>
  <p:tag name="KSO_WM_TEMPLATE_CATEGORY" val="diagram"/>
  <p:tag name="KSO_WM_TEMPLATE_INDEX" val="20215234"/>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27.xml><?xml version="1.0" encoding="utf-8"?>
<p:tagLst xmlns:p="http://schemas.openxmlformats.org/presentationml/2006/main">
  <p:tag name="KSO_WM_UNIT_PICTURE_TOWARD" val="1"/>
  <p:tag name="KSO_WM_UNIT_PICTURE_DOCKSIDE" val="rm"/>
  <p:tag name="KSO_WM_UNIT_HIGHLIGHT" val="0"/>
  <p:tag name="KSO_WM_UNIT_COMPATIBLE" val="0"/>
  <p:tag name="KSO_WM_UNIT_DIAGRAM_ISNUMVISUAL" val="0"/>
  <p:tag name="KSO_WM_UNIT_DIAGRAM_ISREFERUNIT" val="0"/>
  <p:tag name="KSO_WM_DIAGRAM_GROUP_CODE" val="ζ1-1"/>
  <p:tag name="KSO_WM_UNIT_TYPE" val="ζ_h_i"/>
  <p:tag name="KSO_WM_UNIT_INDEX" val="1_1_2"/>
  <p:tag name="KSO_WM_UNIT_ID" val="diagram20215234_1*ζ_h_i*1_1_2"/>
  <p:tag name="KSO_WM_TEMPLATE_CATEGORY" val="diagram"/>
  <p:tag name="KSO_WM_TEMPLATE_INDEX" val="20215234"/>
  <p:tag name="KSO_WM_UNIT_LAYERLEVEL" val="1_1_1"/>
  <p:tag name="KSO_WM_TAG_VERSION" val="1.0"/>
  <p:tag name="KSO_WM_BEAUTIFY_FLAG" val="#wm#"/>
  <p:tag name="KSO_WM_UNIT_DIAGRAM_MODELTYPE" val="creativePicture"/>
  <p:tag name="KSO_WM_UNIT_USESOURCEFORMAT_APPLY" val="1"/>
  <p:tag name="KSO_WM_UNIT_TEXT_FILL_FORE_SCHEMECOLOR_INDEX_BRIGHTNESS" val="0"/>
  <p:tag name="KSO_WM_UNIT_TEXT_FILL_FORE_SCHEMECOLOR_INDEX" val="13"/>
  <p:tag name="KSO_WM_UNIT_TEXT_FILL_TYPE" val="1"/>
</p:tagLst>
</file>

<file path=ppt/tags/tag328.xml><?xml version="1.0" encoding="utf-8"?>
<p:tagLst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diagram20217097_1*a*1"/>
  <p:tag name="KSO_WM_TEMPLATE_CATEGORY" val="diagram"/>
  <p:tag name="KSO_WM_TEMPLATE_INDEX" val="20217097"/>
  <p:tag name="KSO_WM_UNIT_LAYERLEVEL" val="1"/>
  <p:tag name="KSO_WM_TAG_VERSION" val="1.0"/>
  <p:tag name="KSO_WM_BEAUTIFY_FLAG" val="#wm#"/>
  <p:tag name="KSO_WM_UNIT_PRESET_TEXT" val="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7f14af1609284ea0b607822725b8c5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15546f7fe9064abe988ac6502b0bb09f"/>
  <p:tag name="KSO_WM_UNIT_TEXT_FILL_FORE_SCHEMECOLOR_INDEX_BRIGHTNESS" val="0"/>
  <p:tag name="KSO_WM_UNIT_TEXT_FILL_FORE_SCHEMECOLOR_INDEX" val="13"/>
  <p:tag name="KSO_WM_UNIT_TEXT_FILL_TYPE" val="1"/>
  <p:tag name="KSO_WM_TEMPLATE_ASSEMBLE_XID" val="606570604054ed1e2fb814e9"/>
  <p:tag name="KSO_WM_TEMPLATE_ASSEMBLE_GROUPID" val="606570604054ed1e2fb814e9"/>
</p:tagLst>
</file>

<file path=ppt/tags/tag32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097_1*f*1"/>
  <p:tag name="KSO_WM_TEMPLATE_CATEGORY" val="diagram"/>
  <p:tag name="KSO_WM_TEMPLATE_INDEX" val="20217097"/>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70347f9784f64ccca9123b27c1d2bbd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d39d7b218794cc0bc8d550570994862"/>
  <p:tag name="KSO_WM_UNIT_TEXT_FILL_FORE_SCHEMECOLOR_INDEX_BRIGHTNESS" val="0.25"/>
  <p:tag name="KSO_WM_UNIT_TEXT_FILL_FORE_SCHEMECOLOR_INDEX" val="13"/>
  <p:tag name="KSO_WM_UNIT_TEXT_FILL_TYPE" val="1"/>
  <p:tag name="KSO_WM_TEMPLATE_ASSEMBLE_XID" val="606570604054ed1e2fb814e9"/>
  <p:tag name="KSO_WM_TEMPLATE_ASSEMBLE_GROUPID" val="606570604054ed1e2fb814e9"/>
</p:tagLst>
</file>

<file path=ppt/tags/tag3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30.xml><?xml version="1.0" encoding="utf-8"?>
<p:tagLst xmlns:p="http://schemas.openxmlformats.org/presentationml/2006/main">
  <p:tag name="KSO_WM_SLIDE_ID" val="diagram2021709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TAG_VERSION" val="1.0"/>
  <p:tag name="KSO_WM_BEAUTIFY_FLAG" val="#wm#"/>
  <p:tag name="KSO_WM_TEMPLATE_CATEGORY" val="diagram"/>
  <p:tag name="KSO_WM_TEMPLATE_INDEX" val="20217097"/>
  <p:tag name="KSO_WM_SLIDE_LAYOUT" val="a_d_f"/>
  <p:tag name="KSO_WM_SLIDE_LAYOUT_CNT" val="1_1_1"/>
  <p:tag name="KSO_WM_TEMPLATE_THUMBS_INDEX" val="1、4、7、12、13、14、15、16、17、18、20、24、25、28、33、36、40、43、44"/>
  <p:tag name="KSO_WM_SLIDE_BACKGROUND" val="[&quot;general&quot;]"/>
  <p:tag name="KSO_WM_SLIDE_RATIO" val="1.777778"/>
  <p:tag name="KSO_WM_SLIDE_SIZE" val="888*540"/>
  <p:tag name="KSO_WM_SLIDE_POSITION" val="72*0"/>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a57998712faa657abf3"/>
  <p:tag name="KSO_WM_CHIP_FILLPROP" val="[[{&quot;text_align&quot;:&quot;cm&quot;,&quot;text_direction&quot;:&quot;horizontal&quot;,&quot;support_features&quot;:[&quot;creativepic&quot;],&quot;support_big_font&quot;:false,&quot;picture_toward&quot;:1,&quot;picture_dockside&quot;:[&quot;cb&quot;,&quot;rm&quot;,&quot;ct&quot;],&quot;fill_id&quot;:&quot;8d116bd8b1074587a970747df3fba75a&quot;,&quot;fill_align&quot;:&quot;cm&quot;,&quot;chip_types&quot;:[&quot;picture&quot;]},{&quot;text_align&quot;:&quot;lb&quot;,&quot;text_direction&quot;:&quot;horizontal&quot;,&quot;support_big_font&quot;:false,&quot;picture_toward&quot;:0,&quot;picture_dockside&quot;:[],&quot;fill_id&quot;:&quot;0c52f29da84d4a8fa032b62f9d0b0d9e&quot;,&quot;fill_align&quot;:&quot;lb&quot;,&quot;chip_types&quot;:[&quot;text&quot;,&quot;header&quot;]},{&quot;text_align&quot;:&quot;lt&quot;,&quot;text_direction&quot;:&quot;horizontal&quot;,&quot;support_big_font&quot;:false,&quot;picture_toward&quot;:0,&quot;picture_dockside&quot;:[],&quot;fill_id&quot;:&quot;1d610f50166043debd746d9fc47ffedb&quot;,&quot;fill_align&quot;:&quot;lt&quot;,&quot;chip_types&quot;:[&quot;text&quot;]}]]"/>
  <p:tag name="FIXED_XID_TMP" val="5f5ee1ca4d6848d78f644aed"/>
  <p:tag name="KSO_WM_CHIP_DECFILLPROP" val="[]"/>
  <p:tag name="KSO_WM_SLIDE_CAN_ADD_NAVIGATION" val="1"/>
  <p:tag name="KSO_WM_CHIP_GROUPID" val="5fadfa57998712faa657abf2"/>
  <p:tag name="KSO_WM_SLIDE_BACKGROUND_TYPE" val="general"/>
  <p:tag name="KSO_WM_SLIDE_SUPPORT_FEATURE_TYPE" val="8"/>
  <p:tag name="KSO_WM_TEMPLATE_ASSEMBLE_XID" val="606570604054ed1e2fb814e9"/>
  <p:tag name="KSO_WM_TEMPLATE_ASSEMBLE_GROUPID" val="606570604054ed1e2fb814e9"/>
  <p:tag name="KSO_WM_SLIDE_LAYOUT_INFO" val="{&quot;direction&quot;:1,&quot;id&quot;:&quot;2021-04-01T16:16:32&quot;,&quot;maxSize&quot;:{&quot;size1&quot;:57.5},&quot;minSize&quot;:{&quot;size1&quot;:32.6},&quot;normalSize&quot;:{&quot;size1&quot;:42.9125},&quot;subLayout&quot;:[{&quot;id&quot;:&quot;2021-04-01T16:16:32&quot;,&quot;maxSize&quot;:{&quot;size1&quot;:55.236716379059686},&quot;minSize&quot;:{&quot;size1&quot;:19.636716379059685},&quot;normalSize&quot;:{&quot;size1&quot;:19.636901564244862},&quot;subLayout&quot;:[{&quot;id&quot;:&quot;2021-04-01T16:16:32&quot;,&quot;margin&quot;:{&quot;bottom&quot;:0.02600000612437725,&quot;left&quot;:2.5399999618530273,&quot;right&quot;:0.02600000612437725,&quot;top&quot;:1.6929999589920044},&quot;type&quot;:0},{&quot;id&quot;:&quot;2021-04-01T16:16:32&quot;,&quot;margin&quot;:{&quot;bottom&quot;:1.6929999589920044,&quot;left&quot;:2.5399999618530273,&quot;right&quot;:0.02600000612437725,&quot;top&quot;:0.7919999957084656},&quot;type&quot;:0}],&quot;type&quot;:0},{&quot;id&quot;:&quot;2021-04-01T16:16:32&quot;,&quot;margin&quot;:{&quot;bottom&quot;:0,&quot;left&quot;:1.6670000553131104,&quot;right&quot;:0,&quot;top&quot;:0},&quot;type&quot;:0}],&quot;type&quot;:0}"/>
</p:tagLst>
</file>

<file path=ppt/tags/tag331.xml><?xml version="1.0" encoding="utf-8"?>
<p:tagLst xmlns:p="http://schemas.openxmlformats.org/presentationml/2006/main">
  <p:tag name="KSO_WM_UNIT_PRESET_TEXT" val="01"/>
  <p:tag name="KSO_WM_UNIT_NOCLEAR" val="0"/>
  <p:tag name="KSO_WM_UNIT_VALUE" val="2"/>
  <p:tag name="KSO_WM_UNIT_HIGHLIGHT" val="0"/>
  <p:tag name="KSO_WM_UNIT_COMPATIBLE" val="1"/>
  <p:tag name="KSO_WM_UNIT_DIAGRAM_ISNUMVISUAL" val="0"/>
  <p:tag name="KSO_WM_UNIT_DIAGRAM_ISREFERUNIT" val="0"/>
  <p:tag name="KSO_WM_UNIT_TYPE" val="e"/>
  <p:tag name="KSO_WM_UNIT_INDEX" val="1"/>
  <p:tag name="KSO_WM_UNIT_ID" val="diagram20220714_1*e*1"/>
  <p:tag name="KSO_WM_TEMPLATE_CATEGORY" val="diagram"/>
  <p:tag name="KSO_WM_TEMPLATE_INDEX" val="20220714"/>
  <p:tag name="KSO_WM_UNIT_LAYERLEVEL" val="1"/>
  <p:tag name="KSO_WM_TAG_VERSION" val="1.0"/>
  <p:tag name="KSO_WM_BEAUTIFY_FLAG" val="#wm#"/>
  <p:tag name="KSO_WM_UNIT_DEFAULT_FONT" val="60;72;2"/>
  <p:tag name="KSO_WM_UNIT_BLOCK" val="0"/>
  <p:tag name="KSO_WM_UNIT_SM_LIMIT_TYPE" val="2"/>
  <p:tag name="KSO_WM_UNIT_DEC_AREA_ID" val="0db4001b66f5437c8b339b570898e5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 name="KSO_WM_UNIT_TEXT_FILL_FORE_SCHEMECOLOR_INDEX_BRIGHTNESS" val="0"/>
  <p:tag name="KSO_WM_UNIT_TEXT_FILL_FORE_SCHEMECOLOR_INDEX" val="13"/>
  <p:tag name="KSO_WM_UNIT_TEXT_FILL_TYPE" val="1"/>
</p:tagLst>
</file>

<file path=ppt/tags/tag332.xml><?xml version="1.0" encoding="utf-8"?>
<p:tagLst xmlns:p="http://schemas.openxmlformats.org/presentationml/2006/main">
  <p:tag name="KSO_WM_UNIT_SUBTYPE" val="a"/>
  <p:tag name="KSO_WM_UNIT_PRESET_TEXT" val="单击此处添加文本具体内容"/>
  <p:tag name="KSO_WM_UNIT_NOCLEAR" val="0"/>
  <p:tag name="KSO_WM_UNIT_VALUE" val="17"/>
  <p:tag name="KSO_WM_UNIT_HIGHLIGHT" val="0"/>
  <p:tag name="KSO_WM_UNIT_COMPATIBLE" val="0"/>
  <p:tag name="KSO_WM_UNIT_DIAGRAM_ISNUMVISUAL" val="0"/>
  <p:tag name="KSO_WM_UNIT_DIAGRAM_ISREFERUNIT" val="0"/>
  <p:tag name="KSO_WM_UNIT_TYPE" val="f"/>
  <p:tag name="KSO_WM_UNIT_INDEX" val="1"/>
  <p:tag name="KSO_WM_UNIT_ID" val="diagram20220714_1*f*1"/>
  <p:tag name="KSO_WM_TEMPLATE_CATEGORY" val="diagram"/>
  <p:tag name="KSO_WM_TEMPLATE_INDEX" val="20220714"/>
  <p:tag name="KSO_WM_UNIT_LAYERLEVEL" val="1"/>
  <p:tag name="KSO_WM_TAG_VERSION" val="1.0"/>
  <p:tag name="KSO_WM_BEAUTIFY_FLAG" val="#wm#"/>
  <p:tag name="KSO_WM_UNIT_DEFAULT_FONT" val="14;16;2"/>
  <p:tag name="KSO_WM_UNIT_BLOCK" val="0"/>
  <p:tag name="KSO_WM_UNIT_SM_LIMIT_TYPE" val="2"/>
  <p:tag name="KSO_WM_UNIT_DEC_AREA_ID" val="54eecc0310754d98b89feca89375d13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 name="KSO_WM_UNIT_TEXT_FILL_FORE_SCHEMECOLOR_INDEX_BRIGHTNESS" val="0"/>
  <p:tag name="KSO_WM_UNIT_TEXT_FILL_FORE_SCHEMECOLOR_INDEX" val="13"/>
  <p:tag name="KSO_WM_UNIT_TEXT_FILL_TYPE" val="1"/>
</p:tagLst>
</file>

<file path=ppt/tags/tag3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714_1*i*1"/>
  <p:tag name="KSO_WM_TEMPLATE_CATEGORY" val="diagram"/>
  <p:tag name="KSO_WM_TEMPLATE_INDEX" val="20220714"/>
  <p:tag name="KSO_WM_UNIT_LAYERLEVEL" val="1"/>
  <p:tag name="KSO_WM_TAG_VERSION" val="1.0"/>
  <p:tag name="KSO_WM_BEAUTIFY_FLAG" val="#wm#"/>
  <p:tag name="KSO_WM_UNIT_BLOCK" val="0"/>
  <p:tag name="KSO_WM_UNIT_SM_LIMIT_TYPE" val="2"/>
  <p:tag name="KSO_WM_UNIT_DEC_AREA_ID" val="4cc067c888e04d0fa206b3df963cb06c"/>
  <p:tag name="KSO_WM_UNIT_DECORATE_INFO" val="{&quot;ReferentInfo&quot;:{&quot;Id&quot;:&quot;0db4001b66f5437c8b339b570898e55e&quot;,&quot;X&quot;:{&quot;Pos&quot;:1},&quot;Y&quot;:{&quot;Pos&quot;:1}},&quot;DecorateInfoX&quot;:{&quot;Pos&quot;:1,&quot;IsAbs&quot;:true},&quot;DecorateInfoY&quot;:{&quot;Pos&quot;:1,&quot;IsAbs&quot;:true},&quot;DecorateInfoW&quot;:{&quot;IsAbs&quot;:false},&quot;DecorateInfoH&quot;:{&quot;IsAbs&quot;:false},&quot;whChangeMode&quot;:1}"/>
  <p:tag name="KSO_WM_CHIP_GROUPID" val="6184a052a6a891b1f9dbb875"/>
  <p:tag name="KSO_WM_CHIP_XID" val="6184a052a6a891b1f9dbb872"/>
  <p:tag name="KSO_WM_UNIT_LINE_FORE_SCHEMECOLOR_INDEX_BRIGHTNESS" val="0"/>
  <p:tag name="KSO_WM_UNIT_LINE_FORE_SCHEMECOLOR_INDEX" val="5"/>
  <p:tag name="KSO_WM_UNIT_LINE_FILL_TYPE" val="2"/>
</p:tagLst>
</file>

<file path=ppt/tags/tag334.xml><?xml version="1.0" encoding="utf-8"?>
<p:tagLst xmlns:p="http://schemas.openxmlformats.org/presentationml/2006/main">
  <p:tag name="KSO_WM_BEAUTIFY_FLAG" val="#wm#"/>
  <p:tag name="KSO_WM_TEMPLATE_CATEGORY" val="custom"/>
  <p:tag name="KSO_WM_TEMPLATE_INDEX" val="20225293"/>
  <p:tag name="KSO_WM_SLIDE_ID" val="custom20225293_7"/>
  <p:tag name="KSO_WM_TEMPLATE_SUBCATEGORY" val="21"/>
  <p:tag name="KSO_WM_TEMPLATE_MASTER_TYPE" val="1"/>
  <p:tag name="KSO_WM_TEMPLATE_COLOR_TYPE" val="1"/>
  <p:tag name="KSO_WM_SLIDE_ITEM_CNT" val="0"/>
  <p:tag name="KSO_WM_SLIDE_INDEX" val="7"/>
  <p:tag name="KSO_WM_TAG_VERSION" val="1.0"/>
  <p:tag name="KSO_WM_SLIDE_LAYOUT" val="a_b"/>
  <p:tag name="KSO_WM_SLIDE_LAYOUT_CNT" val="1_1"/>
  <p:tag name="KSO_WM_CHIP_INFOS" val="{&quot;type&quot;:0,&quot;layout_type&quot;:&quot;1_NF_RC_7&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93191a18adb49c6c1f3d89"/>
  <p:tag name="KSO_WM_CHIP_FILLPROP" val="[[{&quot;text_align&quot;:&quot;rm&quot;,&quot;text_direction&quot;:&quot;horizontal&quot;,&quot;support_big_font&quot;:false,&quot;picture_toward&quot;:0,&quot;picture_dockside&quot;:[],&quot;fill_id&quot;:&quot;3887597eb2d4430e8f5e1a57689f7fd3&quot;,&quot;fill_align&quot;:&quot;rm&quot;,&quot;chip_types&quot;:[&quot;diagram&quot;,&quot;header&quot;]}],[{&quot;text_align&quot;:&quot;cm&quot;,&quot;text_direction&quot;:&quot;horizontal&quot;,&quot;support_big_font&quot;:false,&quot;picture_toward&quot;:0,&quot;picture_dockside&quot;:[],&quot;fill_id&quot;:&quot;3887597eb2d4430e8f5e1a57689f7fd3&quot;,&quot;fill_align&quot;:&quot;cm&quot;,&quot;chip_types&quot;:[&quot;header&quot;]}],[{&quot;text_align&quot;:&quot;lm&quot;,&quot;text_direction&quot;:&quot;horizontal&quot;,&quot;support_big_font&quot;:false,&quot;picture_toward&quot;:0,&quot;picture_dockside&quot;:[],&quot;fill_id&quot;:&quot;3887597eb2d4430e8f5e1a57689f7fd3&quot;,&quot;fill_align&quot;:&quot;lm&quot;,&quot;chip_types&quot;:[&quot;header&quot;]}],[{&quot;text_align&quot;:&quot;lm&quot;,&quot;text_direction&quot;:&quot;horizontal&quot;,&quot;support_big_font&quot;:false,&quot;picture_toward&quot;:0,&quot;picture_dockside&quot;:[],&quot;fill_id&quot;:&quot;3887597eb2d4430e8f5e1a57689f7fd3&quot;,&quot;fill_align&quot;:&quot;lt&quot;,&quot;chip_types&quot;:[&quot;header&quot;]}],[{&quot;text_align&quot;:&quot;lm&quot;,&quot;text_direction&quot;:&quot;horizontal&quot;,&quot;support_big_font&quot;:false,&quot;picture_toward&quot;:0,&quot;picture_dockside&quot;:[],&quot;fill_id&quot;:&quot;3887597eb2d4430e8f5e1a57689f7fd3&quot;,&quot;fill_align&quot;:&quot;lb&quot;,&quot;chip_types&quot;:[&quot;header&quot;]}],[{&quot;text_align&quot;:&quot;lm&quot;,&quot;text_direction&quot;:&quot;horizontal&quot;,&quot;support_big_font&quot;:false,&quot;picture_toward&quot;:0,&quot;picture_dockside&quot;:[],&quot;fill_id&quot;:&quot;3887597eb2d4430e8f5e1a57689f7fd3&quot;,&quot;fill_align&quot;:&quot;cm&quot;,&quot;chip_types&quot;:[&quot;header&quot;]}],[{&quot;text_align&quot;:&quot;cm&quot;,&quot;text_direction&quot;:&quot;horizontal&quot;,&quot;support_big_font&quot;:false,&quot;picture_toward&quot;:0,&quot;picture_dockside&quot;:[],&quot;fill_id&quot;:&quot;3887597eb2d4430e8f5e1a57689f7fd3&quot;,&quot;fill_align&quot;:&quot;lm&quot;,&quot;chip_types&quot;:[&quot;header&quot;]}],[{&quot;text_align&quot;:&quot;cm&quot;,&quot;text_direction&quot;:&quot;horizontal&quot;,&quot;support_big_font&quot;:false,&quot;picture_toward&quot;:0,&quot;picture_dockside&quot;:[],&quot;fill_id&quot;:&quot;3887597eb2d4430e8f5e1a57689f7fd3&quot;,&quot;fill_align&quot;:&quot;lt&quot;,&quot;chip_types&quot;:[&quot;header&quot;]}],[{&quot;text_align&quot;:&quot;cm&quot;,&quot;text_direction&quot;:&quot;horizontal&quot;,&quot;support_big_font&quot;:false,&quot;picture_toward&quot;:0,&quot;picture_dockside&quot;:[],&quot;fill_id&quot;:&quot;3887597eb2d4430e8f5e1a57689f7fd3&quot;,&quot;fill_align&quot;:&quot;lb&quot;,&quot;chip_types&quot;:[&quot;header&quot;]}],[{&quot;text_align&quot;:&quot;rm&quot;,&quot;text_direction&quot;:&quot;horizontal&quot;,&quot;support_big_font&quot;:false,&quot;picture_toward&quot;:0,&quot;picture_dockside&quot;:[],&quot;fill_id&quot;:&quot;3887597eb2d4430e8f5e1a57689f7fd3&quot;,&quot;fill_align&quot;:&quot;rb&quot;,&quot;chip_types&quot;:[&quot;header&quot;]}],[{&quot;text_align&quot;:&quot;rm&quot;,&quot;text_direction&quot;:&quot;horizontal&quot;,&quot;support_big_font&quot;:false,&quot;picture_toward&quot;:0,&quot;picture_dockside&quot;:[],&quot;fill_id&quot;:&quot;3887597eb2d4430e8f5e1a57689f7fd3&quot;,&quot;fill_align&quot;:&quot;rt&quot;,&quot;chip_types&quot;:[&quot;header&quot;]}]]"/>
  <p:tag name="KSO_WM_CHIP_DECFILLPROP" val="[]"/>
  <p:tag name="KSO_WM_CHIP_GROUPID" val="6193191a18adb49c6c1f3d8b"/>
  <p:tag name="KSO_WM_SLIDE_BK_DARK_LIGHT" val="2"/>
  <p:tag name="KSO_WM_SLIDE_BACKGROUND_TYPE" val="general"/>
  <p:tag name="KSO_WM_SLIDE_SUPPORT_FEATURE_TYPE" val="0"/>
  <p:tag name="KSO_WM_SLIDE_TYPE" val="sectionTitle"/>
  <p:tag name="KSO_WM_CHIP_COLORING" val="1"/>
  <p:tag name="KSO_WM_SLIDE_SUBTYPE" val="pureTxt"/>
  <p:tag name="KSO_WM_TEMPLATE_ASSEMBLE_XID" val="63185e2a59d53ee3cdee3d67"/>
  <p:tag name="KSO_WM_TEMPLATE_ASSEMBLE_GROUPID" val="62eb2769295c1bf6da6acfbf"/>
  <p:tag name="KSO_WM_SLIDE_LAYOUT_INFO" val="{&quot;id&quot;:&quot;2022-09-07T17:02:37&quot;,&quot;margin&quot;:{&quot;bottom&quot;:4.237940788269043,&quot;left&quot;:9.616453170776367,&quot;right&quot;:1.148666262626648,&quot;top&quot;:4.237933158874512},&quot;type&quot;:0}"/>
</p:tagLst>
</file>

<file path=ppt/tags/tag335.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336.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337.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338.xml><?xml version="1.0" encoding="utf-8"?>
<p:tagLst xmlns:p="http://schemas.openxmlformats.org/presentationml/2006/main">
  <p:tag name="KSO_WM_UNIT_BLOCK" val="0"/>
  <p:tag name="KSO_WM_UNIT_SM_LIMIT_TYPE" val="2"/>
  <p:tag name="KSO_WM_UNIT_DEC_AREA_ID" val="8fd28f412b91449fa818affca25f4082"/>
  <p:tag name="KSO_WM_UNIT_HIGHLIGHT" val="0"/>
  <p:tag name="KSO_WM_UNIT_COMPATIBLE" val="0"/>
  <p:tag name="KSO_WM_UNIT_DIAGRAM_ISNUMVISUAL" val="0"/>
  <p:tag name="KSO_WM_UNIT_DIAGRAM_ISREFERUNIT" val="0"/>
  <p:tag name="KSO_WM_UNIT_TYPE" val="i"/>
  <p:tag name="KSO_WM_UNIT_INDEX" val="1"/>
  <p:tag name="KSO_WM_UNIT_ID" val="diagram20212315_1*i*1"/>
  <p:tag name="KSO_WM_TEMPLATE_CATEGORY" val="diagram"/>
  <p:tag name="KSO_WM_TEMPLATE_INDEX" val="20212315"/>
  <p:tag name="KSO_WM_UNIT_LAYERLEVEL" val="1"/>
  <p:tag name="KSO_WM_TAG_VERSION" val="1.0"/>
  <p:tag name="KSO_WM_BEAUTIFY_FLAG" val="#wm#"/>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10ec69c36e2348c3ef691"/>
  <p:tag name="KSO_WM_CHIP_XID" val="5f310ec69c36e2348c3ef692"/>
  <p:tag name="KSO_WM_UNIT_FILL_FORE_SCHEMECOLOR_INDEX_BRIGHTNESS" val="0"/>
  <p:tag name="KSO_WM_UNIT_FILL_FORE_SCHEMECOLOR_INDEX" val="13"/>
  <p:tag name="KSO_WM_UNIT_FILL_TYPE" val="1"/>
  <p:tag name="KSO_WM_UNIT_TEXT_FILL_FORE_SCHEMECOLOR_INDEX_BRIGHTNESS" val="0"/>
  <p:tag name="KSO_WM_UNIT_TEXT_FILL_FORE_SCHEMECOLOR_INDEX" val="2"/>
  <p:tag name="KSO_WM_UNIT_TEXT_FILL_TYPE" val="1"/>
  <p:tag name="KSO_WM_UNIT_VALUE" val="810"/>
  <p:tag name="KSO_WM_TEMPLATE_ASSEMBLE_XID" val="60656f454054ed1e2fb806a8"/>
  <p:tag name="KSO_WM_TEMPLATE_ASSEMBLE_GROUPID" val="60656f454054ed1e2fb806a8"/>
</p:tagLst>
</file>

<file path=ppt/tags/tag339.xml><?xml version="1.0" encoding="utf-8"?>
<p:tagLst xmlns:p="http://schemas.openxmlformats.org/presentationml/2006/main">
  <p:tag name="KSO_WM_UNIT_BLOCK" val="0"/>
  <p:tag name="KSO_WM_UNIT_SM_LIMIT_TYPE" val="2"/>
  <p:tag name="KSO_WM_UNIT_DEC_AREA_ID" val="0041ad647b86422a98444fea62849ed8"/>
  <p:tag name="KSO_WM_UNIT_HIGHLIGHT" val="0"/>
  <p:tag name="KSO_WM_UNIT_COMPATIBLE" val="0"/>
  <p:tag name="KSO_WM_UNIT_DIAGRAM_ISNUMVISUAL" val="0"/>
  <p:tag name="KSO_WM_UNIT_DIAGRAM_ISREFERUNIT" val="0"/>
  <p:tag name="KSO_WM_UNIT_TYPE" val="i"/>
  <p:tag name="KSO_WM_UNIT_INDEX" val="2"/>
  <p:tag name="KSO_WM_UNIT_ID" val="diagram20212315_1*i*2"/>
  <p:tag name="KSO_WM_TEMPLATE_CATEGORY" val="diagram"/>
  <p:tag name="KSO_WM_TEMPLATE_INDEX" val="20212315"/>
  <p:tag name="KSO_WM_UNIT_LAYERLEVEL" val="1"/>
  <p:tag name="KSO_WM_TAG_VERSION" val="1.0"/>
  <p:tag name="KSO_WM_BEAUTIFY_FLAG" val="#wm#"/>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1}"/>
  <p:tag name="KSO_WM_CHIP_GROUPID" val="5f310ec69c36e2348c3ef691"/>
  <p:tag name="KSO_WM_CHIP_XID" val="5f310ec69c36e2348c3ef692"/>
  <p:tag name="KSO_WM_UNIT_TEXT_FILL_FORE_SCHEMECOLOR_INDEX_BRIGHTNESS" val="0"/>
  <p:tag name="KSO_WM_UNIT_TEXT_FILL_FORE_SCHEMECOLOR_INDEX" val="2"/>
  <p:tag name="KSO_WM_UNIT_TEXT_FILL_TYPE" val="1"/>
  <p:tag name="KSO_WM_UNIT_VALUE" val="810"/>
  <p:tag name="KSO_WM_TEMPLATE_ASSEMBLE_XID" val="60656f454054ed1e2fb806a8"/>
  <p:tag name="KSO_WM_TEMPLATE_ASSEMBLE_GROUPID" val="60656f454054ed1e2fb806a8"/>
  <p:tag name="KSO_WM_UNIT_FILL_FORE_SCHEMECOLOR_INDEX_BRIGHTNESS" val="0"/>
  <p:tag name="KSO_WM_UNIT_FILL_FORE_SCHEMECOLOR_INDEX" val="8"/>
  <p:tag name="KSO_WM_UNIT_FILL_TYPE" val="1"/>
</p:tagLst>
</file>

<file path=ppt/tags/tag3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40.xml><?xml version="1.0" encoding="utf-8"?>
<p:tagLst xmlns:p="http://schemas.openxmlformats.org/presentationml/2006/main">
  <p:tag name="KSO_WM_UNIT_BLOCK" val="0"/>
  <p:tag name="KSO_WM_UNIT_SM_LIMIT_TYPE" val="2"/>
  <p:tag name="KSO_WM_UNIT_DEC_AREA_ID" val="709d5c229e014589a87704e9d53ccf72"/>
  <p:tag name="KSO_WM_UNIT_HIGHLIGHT" val="0"/>
  <p:tag name="KSO_WM_UNIT_COMPATIBLE" val="0"/>
  <p:tag name="KSO_WM_UNIT_DIAGRAM_ISNUMVISUAL" val="0"/>
  <p:tag name="KSO_WM_UNIT_DIAGRAM_ISREFERUNIT" val="0"/>
  <p:tag name="KSO_WM_UNIT_TYPE" val="i"/>
  <p:tag name="KSO_WM_UNIT_INDEX" val="3"/>
  <p:tag name="KSO_WM_UNIT_ID" val="diagram20212315_1*i*3"/>
  <p:tag name="KSO_WM_TEMPLATE_CATEGORY" val="diagram"/>
  <p:tag name="KSO_WM_TEMPLATE_INDEX" val="20212315"/>
  <p:tag name="KSO_WM_UNIT_LAYERLEVEL" val="1"/>
  <p:tag name="KSO_WM_TAG_VERSION" val="1.0"/>
  <p:tag name="KSO_WM_BEAUTIFY_FLAG" val="#wm#"/>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1}"/>
  <p:tag name="KSO_WM_CHIP_GROUPID" val="5f310ec69c36e2348c3ef691"/>
  <p:tag name="KSO_WM_CHIP_XID" val="5f310ec69c36e2348c3ef692"/>
  <p:tag name="KSO_WM_UNIT_TEXT_FILL_FORE_SCHEMECOLOR_INDEX_BRIGHTNESS" val="0"/>
  <p:tag name="KSO_WM_UNIT_TEXT_FILL_FORE_SCHEMECOLOR_INDEX" val="2"/>
  <p:tag name="KSO_WM_UNIT_TEXT_FILL_TYPE" val="1"/>
  <p:tag name="KSO_WM_UNIT_VALUE" val="15"/>
  <p:tag name="KSO_WM_TEMPLATE_ASSEMBLE_XID" val="60656f454054ed1e2fb806a8"/>
  <p:tag name="KSO_WM_TEMPLATE_ASSEMBLE_GROUPID" val="60656f454054ed1e2fb806a8"/>
</p:tagLst>
</file>

<file path=ppt/tags/tag341.xml><?xml version="1.0" encoding="utf-8"?>
<p:tagLst xmlns:p="http://schemas.openxmlformats.org/presentationml/2006/main">
  <p:tag name="KSO_WM_UNIT_ISCONTENTSTITLE" val="0"/>
  <p:tag name="KSO_WM_UNIT_ISNUMDGMTITLE" val="0"/>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20212315_1*a*1"/>
  <p:tag name="KSO_WM_TEMPLATE_CATEGORY" val="diagram"/>
  <p:tag name="KSO_WM_TEMPLATE_INDEX" val="20212315"/>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2437d05569a445938336cb634a575e5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cda978bc0bff4d32be14a8838cdb5ee1"/>
  <p:tag name="KSO_WM_UNIT_SUPPORT_BIG_FONT" val="1"/>
  <p:tag name="KSO_WM_UNIT_TEXT_FILL_FORE_SCHEMECOLOR_INDEX_BRIGHTNESS" val="0"/>
  <p:tag name="KSO_WM_UNIT_TEXT_FILL_FORE_SCHEMECOLOR_INDEX" val="13"/>
  <p:tag name="KSO_WM_UNIT_TEXT_FILL_TYPE" val="1"/>
  <p:tag name="KSO_WM_TEMPLATE_ASSEMBLE_XID" val="60656f454054ed1e2fb806a8"/>
  <p:tag name="KSO_WM_TEMPLATE_ASSEMBLE_GROUPID" val="60656f454054ed1e2fb806a8"/>
</p:tagLst>
</file>

<file path=ppt/tags/tag34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2315_1*f*1"/>
  <p:tag name="KSO_WM_TEMPLATE_CATEGORY" val="diagram"/>
  <p:tag name="KSO_WM_TEMPLATE_INDEX" val="20212315"/>
  <p:tag name="KSO_WM_UNIT_LAYERLEVEL" val="1"/>
  <p:tag name="KSO_WM_TAG_VERSION" val="1.0"/>
  <p:tag name="KSO_WM_BEAUTIFY_FLAG" val="#wm#"/>
  <p:tag name="KSO_WM_UNIT_DEFAULT_FONT" val="14;20;2"/>
  <p:tag name="KSO_WM_UNIT_BLOCK" val="0"/>
  <p:tag name="KSO_WM_UNIT_VALUE" val="90"/>
  <p:tag name="KSO_WM_UNIT_SHOW_EDIT_AREA_INDICATION" val="1"/>
  <p:tag name="KSO_WM_CHIP_GROUPID" val="5e6b05596848fb12bee65ac8"/>
  <p:tag name="KSO_WM_CHIP_XID" val="5e6b05596848fb12bee65aca"/>
  <p:tag name="KSO_WM_UNIT_DEC_AREA_ID" val="69250144b9ec4456bbe4317ddeb152e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4dc6fde855314caabbe51ee26e39fc35"/>
  <p:tag name="KSO_WM_UNIT_SUPPORT_BIG_FONT" val="1"/>
  <p:tag name="KSO_WM_UNIT_TEXT_FILL_FORE_SCHEMECOLOR_INDEX_BRIGHTNESS" val="0.25"/>
  <p:tag name="KSO_WM_UNIT_TEXT_FILL_FORE_SCHEMECOLOR_INDEX" val="13"/>
  <p:tag name="KSO_WM_UNIT_TEXT_FILL_TYPE" val="1"/>
  <p:tag name="KSO_WM_TEMPLATE_ASSEMBLE_XID" val="60656f454054ed1e2fb806a8"/>
  <p:tag name="KSO_WM_TEMPLATE_ASSEMBLE_GROUPID" val="60656f454054ed1e2fb806a8"/>
</p:tagLst>
</file>

<file path=ppt/tags/tag343.xml><?xml version="1.0" encoding="utf-8"?>
<p:tagLst xmlns:p="http://schemas.openxmlformats.org/presentationml/2006/main">
  <p:tag name="KSO_WM_SLIDE_ID" val="diagram20212315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829*445"/>
  <p:tag name="KSO_WM_SLIDE_POSITION" val="71*36"/>
  <p:tag name="KSO_WM_TAG_VERSION" val="1.0"/>
  <p:tag name="KSO_WM_BEAUTIFY_FLAG" val="#wm#"/>
  <p:tag name="KSO_WM_TEMPLATE_CATEGORY" val="diagram"/>
  <p:tag name="KSO_WM_TEMPLATE_INDEX" val="20212315"/>
  <p:tag name="KSO_WM_SLIDE_LAYOUT" val="a_f"/>
  <p:tag name="KSO_WM_SLIDE_LAYOUT_CNT" val="1_1"/>
  <p:tag name="KSO_WM_SLIDE_LAYOUT_INFO" val="{&quot;backgroundInfo&quot;:[{&quot;bottom&quot;:0,&quot;bottomAbs&quot;:false,&quot;left&quot;:0,&quot;leftAbs&quot;:false,&quot;right&quot;:0,&quot;rightAbs&quot;:false,&quot;top&quot;:0,&quot;topAbs&quot;:false,&quot;type&quot;:&quot;general&quot;}],&quot;id&quot;:&quot;2021-04-01T15:36:58&quot;,&quot;maxSize&quot;:{&quot;size1&quot;:48.9},&quot;minSize&quot;:{&quot;size1&quot;:40},&quot;normalSize&quot;:{&quot;size1&quot;:40.00018518518518},&quot;subLayout&quot;:[{&quot;id&quot;:&quot;2021-04-01T15:36:58&quot;,&quot;margin&quot;:{&quot;bottom&quot;:0.02600000612437725,&quot;left&quot;:6.349999904632568,&quot;right&quot;:6.349999904632568,&quot;top&quot;:5.502999782562256},&quot;type&quot;:0},{&quot;id&quot;:&quot;2021-04-01T15:36:58&quot;,&quot;margin&quot;:{&quot;bottom&quot;:5.079999923706055,&quot;left&quot;:6.349999904632568,&quot;right&quot;:6.349999904632568,&quot;top&quot;:0.8199999928474426},&quot;type&quot;:0}],&quot;type&quot;:0}"/>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310ec69c36e2348c3ef692"/>
  <p:tag name="KSO_WM_CHIP_FILLPROP" val="[[{&quot;text_align&quot;:&quot;lb&quot;,&quot;text_direction&quot;:&quot;horizontal&quot;,&quot;support_big_font&quot;:true,&quot;fill_id&quot;:&quot;c642534ca0394f1a98e057b03f25da24&quot;,&quot;fill_align&quot;:&quot;lb&quot;,&quot;chip_types&quot;:[&quot;header&quot;]},{&quot;text_align&quot;:&quot;lt&quot;,&quot;text_direction&quot;:&quot;horizontal&quot;,&quot;support_big_font&quot;:true,&quot;fill_id&quot;:&quot;5d72a2f20ab243e5910887df09d08a2b&quot;,&quot;fill_align&quot;:&quot;lt&quot;,&quot;chip_types&quot;:[&quot;text&quot;]}]]"/>
  <p:tag name="KSO_WM_CHIP_DECFILLPROP" val="[]"/>
  <p:tag name="KSO_WM_CHIP_GROUPID" val="5f310ec69c36e2348c3ef691"/>
  <p:tag name="KSO_WM_SLIDE_BACKGROUND_TYPE" val="general"/>
  <p:tag name="KSO_WM_SLIDE_SUPPORT_FEATURE_TYPE" val="0"/>
  <p:tag name="KSO_WM_TEMPLATE_ASSEMBLE_XID" val="60656f454054ed1e2fb806a8"/>
  <p:tag name="KSO_WM_TEMPLATE_ASSEMBLE_GROUPID" val="60656f454054ed1e2fb806a8"/>
</p:tagLst>
</file>

<file path=ppt/tags/tag344.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261629c52d4749a88a98b37aec32ffdd"/>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dac2b9cb237a4fff889528a2dd992f75"/>
  <p:tag name="KSO_WM_SLIDE_BACKGROUND_TYPE" val="leftRight"/>
</p:tagLst>
</file>

<file path=ppt/tags/tag34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bg20220670_3*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TEXT_FILL_FORE_SCHEMECOLOR_INDEX_BRIGHTNESS" val="0"/>
  <p:tag name="KSO_WM_UNIT_TEXT_FILL_FORE_SCHEMECOLOR_INDEX" val="2"/>
  <p:tag name="KSO_WM_UNIT_TEXT_FILL_TYPE" val="1"/>
  <p:tag name="KSO_WM_CHIP_GROUPID" val="61835888a6a891b1f9db064a"/>
  <p:tag name="KSO_WM_CHIP_XID" val="618b7a2d18adb49c6c1f28fd"/>
  <p:tag name="KSO_WM_UNIT_FILL_FORE_SCHEMECOLOR_INDEX_BRIGHTNESS" val="0"/>
  <p:tag name="KSO_WM_UNIT_FILL_FORE_SCHEMECOLOR_INDEX" val="15"/>
  <p:tag name="KSO_WM_UNIT_FILL_TYPE" val="1"/>
</p:tagLst>
</file>

<file path=ppt/tags/tag346.xml><?xml version="1.0" encoding="utf-8"?>
<p:tagLst xmlns:p="http://schemas.openxmlformats.org/presentationml/2006/main">
  <p:tag name="KSO_WM_UNIT_ISCONTENTSTITLE" val="0"/>
  <p:tag name="KSO_WM_UNIT_ISNUMDGMTITLE" val="0"/>
  <p:tag name="KSO_WM_UNIT_NOCLEAR" val="0"/>
  <p:tag name="KSO_WM_UNIT_VALUE" val="15"/>
  <p:tag name="KSO_WM_UNIT_HIGHLIGHT" val="0"/>
  <p:tag name="KSO_WM_UNIT_COMPATIBLE" val="0"/>
  <p:tag name="KSO_WM_UNIT_DIAGRAM_ISNUMVISUAL" val="0"/>
  <p:tag name="KSO_WM_UNIT_DIAGRAM_ISREFERUNIT" val="0"/>
  <p:tag name="KSO_WM_UNIT_TYPE" val="a"/>
  <p:tag name="KSO_WM_UNIT_INDEX" val="1"/>
  <p:tag name="KSO_WM_UNIT_ID" val="diagram20211887_1*a*1"/>
  <p:tag name="KSO_WM_TEMPLATE_CATEGORY" val="diagram"/>
  <p:tag name="KSO_WM_TEMPLATE_INDEX" val="20211887"/>
  <p:tag name="KSO_WM_UNIT_LAYERLEVEL" val="1"/>
  <p:tag name="KSO_WM_TAG_VERSION" val="1.0"/>
  <p:tag name="KSO_WM_BEAUTIFY_FLAG" val="#wm#"/>
  <p:tag name="KSO_WM_UNIT_PRESET_TEXT" val="单击添加大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726aee298dff41579c3d750f4236705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a8cb8cb873b74559bbec5c3bd7183f0e"/>
  <p:tag name="KSO_WM_UNIT_TEXT_FILL_FORE_SCHEMECOLOR_INDEX_BRIGHTNESS" val="0"/>
  <p:tag name="KSO_WM_UNIT_TEXT_FILL_FORE_SCHEMECOLOR_INDEX" val="13"/>
  <p:tag name="KSO_WM_UNIT_TEXT_FILL_TYPE" val="1"/>
  <p:tag name="KSO_WM_TEMPLATE_ASSEMBLE_XID" val="60656f2d4054ed1e2fb804ec"/>
  <p:tag name="KSO_WM_TEMPLATE_ASSEMBLE_GROUPID" val="60656f2d4054ed1e2fb804ec"/>
</p:tagLst>
</file>

<file path=ppt/tags/tag34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1887_1*f*1"/>
  <p:tag name="KSO_WM_TEMPLATE_CATEGORY" val="diagram"/>
  <p:tag name="KSO_WM_TEMPLATE_INDEX" val="20211887"/>
  <p:tag name="KSO_WM_UNIT_LAYERLEVEL" val="1"/>
  <p:tag name="KSO_WM_TAG_VERSION" val="1.0"/>
  <p:tag name="KSO_WM_BEAUTIFY_FLAG" val="#wm#"/>
  <p:tag name="KSO_WM_UNIT_DEFAULT_FONT" val="14;20;2"/>
  <p:tag name="KSO_WM_UNIT_BLOCK" val="0"/>
  <p:tag name="KSO_WM_UNIT_VALUE" val="126"/>
  <p:tag name="KSO_WM_UNIT_SHOW_EDIT_AREA_INDICATION" val="1"/>
  <p:tag name="KSO_WM_CHIP_GROUPID" val="5e6b05596848fb12bee65ac8"/>
  <p:tag name="KSO_WM_CHIP_XID" val="5e6b05596848fb12bee65aca"/>
  <p:tag name="KSO_WM_UNIT_DEC_AREA_ID" val="e14f250568b74e8fb6ebd89ad202959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2dda32b4e8834c39b656c6ba6eb00826"/>
  <p:tag name="KSO_WM_UNIT_TEXT_FILL_FORE_SCHEMECOLOR_INDEX_BRIGHTNESS" val="0.25"/>
  <p:tag name="KSO_WM_UNIT_TEXT_FILL_FORE_SCHEMECOLOR_INDEX" val="13"/>
  <p:tag name="KSO_WM_UNIT_TEXT_FILL_TYPE" val="1"/>
  <p:tag name="KSO_WM_TEMPLATE_ASSEMBLE_XID" val="60656f2d4054ed1e2fb804ec"/>
  <p:tag name="KSO_WM_TEMPLATE_ASSEMBLE_GROUPID" val="60656f2d4054ed1e2fb804ec"/>
</p:tagLst>
</file>

<file path=ppt/tags/tag348.xml><?xml version="1.0" encoding="utf-8"?>
<p:tagLst xmlns:p="http://schemas.openxmlformats.org/presentationml/2006/main">
  <p:tag name="KSO_WM_SLIDE_ID" val="diagram2021188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12*420"/>
  <p:tag name="KSO_WM_SLIDE_POSITION" val="0*59"/>
  <p:tag name="KSO_WM_TAG_VERSION" val="1.0"/>
  <p:tag name="KSO_WM_BEAUTIFY_FLAG" val="#wm#"/>
  <p:tag name="KSO_WM_TEMPLATE_CATEGORY" val="diagram"/>
  <p:tag name="KSO_WM_TEMPLATE_INDEX" val="20211887"/>
  <p:tag name="KSO_WM_SLIDE_LAYOUT" val="a_d_f"/>
  <p:tag name="KSO_WM_SLIDE_LAYOUT_CNT" val="1_1_1"/>
  <p:tag name="KSO_WM_SLIDE_CAN_ADD_NAVIGATION" val="1"/>
  <p:tag name="KSO_WM_SLIDE_BACKGROUND" val="[&quot;general&quot;,&quot;leftRight&quot;]"/>
  <p:tag name="KSO_WM_SLIDE_RATIO" val="1.777778"/>
  <p:tag name="KSO_WM_CHIP_INFOS" val="{&quot;layout_type&quot;:&quot;leftright&quot;,&quot;layout_feature&quot;:1,&quot;tags&quot;:{&quot;style&quot;:[&quot;商务&quot;,&quot;简约&quot;,&quot;文艺清新&quot;,&quot;中国风&quot;,&quot;卡通&quot;,&quot;欧美风&quot;,&quot;黑板风&quot;,&quot;渐变风&quot;,&quot;党政风&quot;]},&quot;slide_type&quot;:[&quot;text&quot;],&quot;aspect_ratio&quot;:&quot;16:9&quot;,&quot;diagram&quot;:{&quot;type&quot;:[],&quot;direction&quot;:0,&quot;isSupportDecBetweenItems&quot;:false}}"/>
  <p:tag name="KSO_WM_CHIP_XID" val="5f0d96f58050c250ba657ced"/>
  <p:tag name="KSO_WM_CHIP_FILLPROP" val="[[{&quot;fill_id&quot;:&quot;6f0948ff10254d00b4bf14def3014046&quot;,&quot;fill_align&quot;:&quot;lb&quot;,&quot;text_align&quot;:&quot;lb&quot;,&quot;text_direction&quot;:&quot;horizontal&quot;,&quot;chip_types&quot;:[&quot;header&quot;]},{&quot;fill_id&quot;:&quot;09b85dfb93a844bca31b61364409beee&quot;,&quot;fill_align&quot;:&quot;lt&quot;,&quot;text_align&quot;:&quot;lt&quot;,&quot;text_direction&quot;:&quot;horizontal&quot;,&quot;chip_types&quot;:[&quot;text&quot;]},{&quot;fill_id&quot;:&quot;bb1b514ac62f4b04861d12e38ed45d2b&quot;,&quot;fill_align&quot;:&quot;cm&quot;,&quot;text_align&quot;:&quot;cm&quot;,&quot;text_direction&quot;:&quot;horizontal&quot;,&quot;chip_types&quot;:[&quot;picture&quot;,&quot;chart&quot;,&quot;table&quot;,&quot;video&quot;],&quot;support_features&quot;:[&quot;collage&quot;,&quot;carousel&quot;,&quot;creativecrop&quot;]}]]"/>
  <p:tag name="KSO_WM_CHIP_DECFILLPROP" val="[]"/>
  <p:tag name="KSO_WM_CHIP_GROUPID" val="5f0d96f58050c250ba657cec"/>
  <p:tag name="KSO_WM_SLIDE_BACKGROUND_TYPE" val="leftRight"/>
  <p:tag name="KSO_WM_SLIDE_SUPPORT_FEATURE_TYPE" val="7"/>
  <p:tag name="KSO_WM_TEMPLATE_ASSEMBLE_XID" val="60656f2d4054ed1e2fb804ec"/>
  <p:tag name="KSO_WM_TEMPLATE_ASSEMBLE_GROUPID" val="60656f2d4054ed1e2fb804ec"/>
  <p:tag name="KSO_WM_TEMPLATE_TOPIC_DEFAULT" val="1"/>
  <p:tag name="KSO_WM_TEMPLATE_JOB_ID" val="2"/>
  <p:tag name="KSO_WM_TEMPLATE_SCENE_ID" val="1"/>
  <p:tag name="KSO_WM_TEMPLATE_OUTLINE_ID" val="15"/>
  <p:tag name="KSO_WM_TEMPLATE_TOPIC_ID" val="2869567"/>
  <p:tag name="KSO_WM_TEMPLATE_THUMBS_INDEX" val="1、6、10、14、20、26、27、28、29、31"/>
  <p:tag name="KSO_WM_SLIDE_COLORSCHEME_VERSION" val="3.2"/>
  <p:tag name="KSO_WM_SLIDE_CONSTRAINT" val="%7b%22slideConstraint%22%3a%7b%22seriesAreas%22%3a%5b%5d%2c%22singleAreas%22%3a%5b%7b%22shapes%22%3a%5b4%5d%2c%22serialConstraintIndex%22%3a-1%2c%22areatextmark%22%3a0%2c%22pictureprocessmark%22%3a0%7d%5d%7d%7d"/>
  <p:tag name="KSO_WM_SLIDE_LAYOUT_INFO" val="{&quot;backgroundInfo&quot;:[{&quot;bottom&quot;:0,&quot;bottomAbs&quot;:false,&quot;left&quot;:0,&quot;leftAbs&quot;:false,&quot;right&quot;:0,&quot;rightAbs&quot;:false,&quot;top&quot;:0,&quot;topAbs&quot;:false,&quot;type&quot;:&quot;general&quot;}],&quot;direction&quot;:1,&quot;id&quot;:&quot;2021-04-01T15:32:19&quot;,&quot;maxSize&quot;:{&quot;size1&quot;:56.2},&quot;minSize&quot;:{&quot;size1&quot;:56.2},&quot;normalSize&quot;:{&quot;size1&quot;:56.2},&quot;subLayout&quot;:[{&quot;backgroundInfo&quot;:[{&quot;bottom&quot;:0.111111112,&quot;bottomAbs&quot;:false,&quot;left&quot;:0,&quot;leftAbs&quot;:false,&quot;right&quot;:0.0222865734,&quot;rightAbs&quot;:false,&quot;top&quot;:0.111111112,&quot;topAbs&quot;:false,&quot;type&quot;:&quot;leftRight&quot;}],&quot;id&quot;:&quot;2021-04-01T15:32:19&quot;,&quot;maxSize&quot;:{&quot;size1&quot;:41.43404153629586},&quot;minSize&quot;:{&quot;size1&quot;:26.534041536295856},&quot;normalSize&quot;:{&quot;size1&quot;:26.534226721481048},&quot;subLayout&quot;:[{&quot;id&quot;:&quot;2021-04-01T15:32:19&quot;,&quot;margin&quot;:{&quot;bottom&quot;:0.02600000612437725,&quot;left&quot;:1.6929999589920044,&quot;right&quot;:2.117000102996826,&quot;top&quot;:3.4220001697540283},&quot;type&quot;:0},{&quot;id&quot;:&quot;2021-04-01T15:32:19&quot;,&quot;margin&quot;:{&quot;bottom&quot;:3.38700008392334,&quot;left&quot;:1.6929999589920044,&quot;right&quot;:2.117000102996826,&quot;top&quot;:0.3970000147819519},&quot;type&quot;:0}],&quot;type&quot;:0},{&quot;id&quot;:&quot;2021-04-01T15:32:19&quot;,&quot;margin&quot;:{&quot;bottom&quot;:2.117000102996826,&quot;left&quot;:0.847000002861023,&quot;right&quot;:1.6929999589920044,&quot;top&quot;:2.117000102996826},&quot;type&quot;:0}],&quot;type&quot;:0}"/>
</p:tagLst>
</file>

<file path=ppt/tags/tag349.xml><?xml version="1.0" encoding="utf-8"?>
<p:tagLst xmlns:p="http://schemas.openxmlformats.org/presentationml/2006/main">
  <p:tag name="KSO_WM_UNIT_PRESET_TEXT" val="01"/>
  <p:tag name="KSO_WM_UNIT_NOCLEAR" val="0"/>
  <p:tag name="KSO_WM_UNIT_VALUE" val="2"/>
  <p:tag name="KSO_WM_UNIT_HIGHLIGHT" val="0"/>
  <p:tag name="KSO_WM_UNIT_COMPATIBLE" val="1"/>
  <p:tag name="KSO_WM_UNIT_DIAGRAM_ISNUMVISUAL" val="0"/>
  <p:tag name="KSO_WM_UNIT_DIAGRAM_ISREFERUNIT" val="0"/>
  <p:tag name="KSO_WM_UNIT_TYPE" val="e"/>
  <p:tag name="KSO_WM_UNIT_INDEX" val="1"/>
  <p:tag name="KSO_WM_UNIT_ID" val="diagram20220714_1*e*1"/>
  <p:tag name="KSO_WM_TEMPLATE_CATEGORY" val="diagram"/>
  <p:tag name="KSO_WM_TEMPLATE_INDEX" val="20220714"/>
  <p:tag name="KSO_WM_UNIT_LAYERLEVEL" val="1"/>
  <p:tag name="KSO_WM_TAG_VERSION" val="1.0"/>
  <p:tag name="KSO_WM_BEAUTIFY_FLAG" val="#wm#"/>
  <p:tag name="KSO_WM_UNIT_DEFAULT_FONT" val="60;72;2"/>
  <p:tag name="KSO_WM_UNIT_BLOCK" val="0"/>
  <p:tag name="KSO_WM_UNIT_SM_LIMIT_TYPE" val="2"/>
  <p:tag name="KSO_WM_UNIT_DEC_AREA_ID" val="0db4001b66f5437c8b339b570898e5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 name="KSO_WM_UNIT_TEXT_FILL_FORE_SCHEMECOLOR_INDEX_BRIGHTNESS" val="0"/>
  <p:tag name="KSO_WM_UNIT_TEXT_FILL_FORE_SCHEMECOLOR_INDEX" val="13"/>
  <p:tag name="KSO_WM_UNIT_TEXT_FILL_TYPE" val="1"/>
</p:tagLst>
</file>

<file path=ppt/tags/tag3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350.xml><?xml version="1.0" encoding="utf-8"?>
<p:tagLst xmlns:p="http://schemas.openxmlformats.org/presentationml/2006/main">
  <p:tag name="KSO_WM_UNIT_SUBTYPE" val="a"/>
  <p:tag name="KSO_WM_UNIT_PRESET_TEXT" val="单击此处添加文本具体内容"/>
  <p:tag name="KSO_WM_UNIT_NOCLEAR" val="0"/>
  <p:tag name="KSO_WM_UNIT_VALUE" val="17"/>
  <p:tag name="KSO_WM_UNIT_HIGHLIGHT" val="0"/>
  <p:tag name="KSO_WM_UNIT_COMPATIBLE" val="0"/>
  <p:tag name="KSO_WM_UNIT_DIAGRAM_ISNUMVISUAL" val="0"/>
  <p:tag name="KSO_WM_UNIT_DIAGRAM_ISREFERUNIT" val="0"/>
  <p:tag name="KSO_WM_UNIT_TYPE" val="f"/>
  <p:tag name="KSO_WM_UNIT_INDEX" val="1"/>
  <p:tag name="KSO_WM_UNIT_ID" val="diagram20220714_1*f*1"/>
  <p:tag name="KSO_WM_TEMPLATE_CATEGORY" val="diagram"/>
  <p:tag name="KSO_WM_TEMPLATE_INDEX" val="20220714"/>
  <p:tag name="KSO_WM_UNIT_LAYERLEVEL" val="1"/>
  <p:tag name="KSO_WM_TAG_VERSION" val="1.0"/>
  <p:tag name="KSO_WM_BEAUTIFY_FLAG" val="#wm#"/>
  <p:tag name="KSO_WM_UNIT_DEFAULT_FONT" val="14;16;2"/>
  <p:tag name="KSO_WM_UNIT_BLOCK" val="0"/>
  <p:tag name="KSO_WM_UNIT_SM_LIMIT_TYPE" val="2"/>
  <p:tag name="KSO_WM_UNIT_DEC_AREA_ID" val="54eecc0310754d98b89feca89375d13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 name="KSO_WM_UNIT_TEXT_FILL_FORE_SCHEMECOLOR_INDEX_BRIGHTNESS" val="0"/>
  <p:tag name="KSO_WM_UNIT_TEXT_FILL_FORE_SCHEMECOLOR_INDEX" val="13"/>
  <p:tag name="KSO_WM_UNIT_TEXT_FILL_TYPE" val="1"/>
</p:tagLst>
</file>

<file path=ppt/tags/tag3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714_1*i*1"/>
  <p:tag name="KSO_WM_TEMPLATE_CATEGORY" val="diagram"/>
  <p:tag name="KSO_WM_TEMPLATE_INDEX" val="20220714"/>
  <p:tag name="KSO_WM_UNIT_LAYERLEVEL" val="1"/>
  <p:tag name="KSO_WM_TAG_VERSION" val="1.0"/>
  <p:tag name="KSO_WM_BEAUTIFY_FLAG" val="#wm#"/>
  <p:tag name="KSO_WM_UNIT_BLOCK" val="0"/>
  <p:tag name="KSO_WM_UNIT_SM_LIMIT_TYPE" val="2"/>
  <p:tag name="KSO_WM_UNIT_DEC_AREA_ID" val="4cc067c888e04d0fa206b3df963cb06c"/>
  <p:tag name="KSO_WM_UNIT_DECORATE_INFO" val="{&quot;ReferentInfo&quot;:{&quot;Id&quot;:&quot;0db4001b66f5437c8b339b570898e55e&quot;,&quot;X&quot;:{&quot;Pos&quot;:1},&quot;Y&quot;:{&quot;Pos&quot;:1}},&quot;DecorateInfoX&quot;:{&quot;Pos&quot;:1,&quot;IsAbs&quot;:true},&quot;DecorateInfoY&quot;:{&quot;Pos&quot;:1,&quot;IsAbs&quot;:true},&quot;DecorateInfoW&quot;:{&quot;IsAbs&quot;:false},&quot;DecorateInfoH&quot;:{&quot;IsAbs&quot;:false},&quot;whChangeMode&quot;:1}"/>
  <p:tag name="KSO_WM_CHIP_GROUPID" val="6184a052a6a891b1f9dbb875"/>
  <p:tag name="KSO_WM_CHIP_XID" val="6184a052a6a891b1f9dbb872"/>
  <p:tag name="KSO_WM_UNIT_LINE_FORE_SCHEMECOLOR_INDEX_BRIGHTNESS" val="0"/>
  <p:tag name="KSO_WM_UNIT_LINE_FORE_SCHEMECOLOR_INDEX" val="5"/>
  <p:tag name="KSO_WM_UNIT_LINE_FILL_TYPE" val="2"/>
</p:tagLst>
</file>

<file path=ppt/tags/tag352.xml><?xml version="1.0" encoding="utf-8"?>
<p:tagLst xmlns:p="http://schemas.openxmlformats.org/presentationml/2006/main">
  <p:tag name="KSO_WM_BEAUTIFY_FLAG" val="#wm#"/>
  <p:tag name="KSO_WM_TEMPLATE_CATEGORY" val="custom"/>
  <p:tag name="KSO_WM_TEMPLATE_INDEX" val="20225293"/>
  <p:tag name="KSO_WM_SLIDE_ID" val="custom20225293_7"/>
  <p:tag name="KSO_WM_TEMPLATE_SUBCATEGORY" val="21"/>
  <p:tag name="KSO_WM_TEMPLATE_MASTER_TYPE" val="1"/>
  <p:tag name="KSO_WM_TEMPLATE_COLOR_TYPE" val="1"/>
  <p:tag name="KSO_WM_SLIDE_ITEM_CNT" val="0"/>
  <p:tag name="KSO_WM_SLIDE_INDEX" val="7"/>
  <p:tag name="KSO_WM_TAG_VERSION" val="1.0"/>
  <p:tag name="KSO_WM_SLIDE_LAYOUT" val="a_b"/>
  <p:tag name="KSO_WM_SLIDE_LAYOUT_CNT" val="1_1"/>
  <p:tag name="KSO_WM_CHIP_INFOS" val="{&quot;type&quot;:0,&quot;layout_type&quot;:&quot;1_NF_RC_7&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93191a18adb49c6c1f3d89"/>
  <p:tag name="KSO_WM_CHIP_FILLPROP" val="[[{&quot;text_align&quot;:&quot;rm&quot;,&quot;text_direction&quot;:&quot;horizontal&quot;,&quot;support_big_font&quot;:false,&quot;picture_toward&quot;:0,&quot;picture_dockside&quot;:[],&quot;fill_id&quot;:&quot;3887597eb2d4430e8f5e1a57689f7fd3&quot;,&quot;fill_align&quot;:&quot;rm&quot;,&quot;chip_types&quot;:[&quot;diagram&quot;,&quot;header&quot;]}],[{&quot;text_align&quot;:&quot;cm&quot;,&quot;text_direction&quot;:&quot;horizontal&quot;,&quot;support_big_font&quot;:false,&quot;picture_toward&quot;:0,&quot;picture_dockside&quot;:[],&quot;fill_id&quot;:&quot;3887597eb2d4430e8f5e1a57689f7fd3&quot;,&quot;fill_align&quot;:&quot;cm&quot;,&quot;chip_types&quot;:[&quot;header&quot;]}],[{&quot;text_align&quot;:&quot;lm&quot;,&quot;text_direction&quot;:&quot;horizontal&quot;,&quot;support_big_font&quot;:false,&quot;picture_toward&quot;:0,&quot;picture_dockside&quot;:[],&quot;fill_id&quot;:&quot;3887597eb2d4430e8f5e1a57689f7fd3&quot;,&quot;fill_align&quot;:&quot;lm&quot;,&quot;chip_types&quot;:[&quot;header&quot;]}],[{&quot;text_align&quot;:&quot;lm&quot;,&quot;text_direction&quot;:&quot;horizontal&quot;,&quot;support_big_font&quot;:false,&quot;picture_toward&quot;:0,&quot;picture_dockside&quot;:[],&quot;fill_id&quot;:&quot;3887597eb2d4430e8f5e1a57689f7fd3&quot;,&quot;fill_align&quot;:&quot;lt&quot;,&quot;chip_types&quot;:[&quot;header&quot;]}],[{&quot;text_align&quot;:&quot;lm&quot;,&quot;text_direction&quot;:&quot;horizontal&quot;,&quot;support_big_font&quot;:false,&quot;picture_toward&quot;:0,&quot;picture_dockside&quot;:[],&quot;fill_id&quot;:&quot;3887597eb2d4430e8f5e1a57689f7fd3&quot;,&quot;fill_align&quot;:&quot;lb&quot;,&quot;chip_types&quot;:[&quot;header&quot;]}],[{&quot;text_align&quot;:&quot;lm&quot;,&quot;text_direction&quot;:&quot;horizontal&quot;,&quot;support_big_font&quot;:false,&quot;picture_toward&quot;:0,&quot;picture_dockside&quot;:[],&quot;fill_id&quot;:&quot;3887597eb2d4430e8f5e1a57689f7fd3&quot;,&quot;fill_align&quot;:&quot;cm&quot;,&quot;chip_types&quot;:[&quot;header&quot;]}],[{&quot;text_align&quot;:&quot;cm&quot;,&quot;text_direction&quot;:&quot;horizontal&quot;,&quot;support_big_font&quot;:false,&quot;picture_toward&quot;:0,&quot;picture_dockside&quot;:[],&quot;fill_id&quot;:&quot;3887597eb2d4430e8f5e1a57689f7fd3&quot;,&quot;fill_align&quot;:&quot;lm&quot;,&quot;chip_types&quot;:[&quot;header&quot;]}],[{&quot;text_align&quot;:&quot;cm&quot;,&quot;text_direction&quot;:&quot;horizontal&quot;,&quot;support_big_font&quot;:false,&quot;picture_toward&quot;:0,&quot;picture_dockside&quot;:[],&quot;fill_id&quot;:&quot;3887597eb2d4430e8f5e1a57689f7fd3&quot;,&quot;fill_align&quot;:&quot;lt&quot;,&quot;chip_types&quot;:[&quot;header&quot;]}],[{&quot;text_align&quot;:&quot;cm&quot;,&quot;text_direction&quot;:&quot;horizontal&quot;,&quot;support_big_font&quot;:false,&quot;picture_toward&quot;:0,&quot;picture_dockside&quot;:[],&quot;fill_id&quot;:&quot;3887597eb2d4430e8f5e1a57689f7fd3&quot;,&quot;fill_align&quot;:&quot;lb&quot;,&quot;chip_types&quot;:[&quot;header&quot;]}],[{&quot;text_align&quot;:&quot;rm&quot;,&quot;text_direction&quot;:&quot;horizontal&quot;,&quot;support_big_font&quot;:false,&quot;picture_toward&quot;:0,&quot;picture_dockside&quot;:[],&quot;fill_id&quot;:&quot;3887597eb2d4430e8f5e1a57689f7fd3&quot;,&quot;fill_align&quot;:&quot;rb&quot;,&quot;chip_types&quot;:[&quot;header&quot;]}],[{&quot;text_align&quot;:&quot;rm&quot;,&quot;text_direction&quot;:&quot;horizontal&quot;,&quot;support_big_font&quot;:false,&quot;picture_toward&quot;:0,&quot;picture_dockside&quot;:[],&quot;fill_id&quot;:&quot;3887597eb2d4430e8f5e1a57689f7fd3&quot;,&quot;fill_align&quot;:&quot;rt&quot;,&quot;chip_types&quot;:[&quot;header&quot;]}]]"/>
  <p:tag name="KSO_WM_CHIP_DECFILLPROP" val="[]"/>
  <p:tag name="KSO_WM_CHIP_GROUPID" val="6193191a18adb49c6c1f3d8b"/>
  <p:tag name="KSO_WM_SLIDE_BK_DARK_LIGHT" val="2"/>
  <p:tag name="KSO_WM_SLIDE_BACKGROUND_TYPE" val="general"/>
  <p:tag name="KSO_WM_SLIDE_SUPPORT_FEATURE_TYPE" val="0"/>
  <p:tag name="KSO_WM_SLIDE_TYPE" val="sectionTitle"/>
  <p:tag name="KSO_WM_CHIP_COLORING" val="1"/>
  <p:tag name="KSO_WM_SLIDE_SUBTYPE" val="pureTxt"/>
  <p:tag name="KSO_WM_TEMPLATE_ASSEMBLE_XID" val="63185e2a59d53ee3cdee3d67"/>
  <p:tag name="KSO_WM_TEMPLATE_ASSEMBLE_GROUPID" val="62eb2769295c1bf6da6acfbf"/>
  <p:tag name="KSO_WM_SLIDE_LAYOUT_INFO" val="{&quot;id&quot;:&quot;2022-09-07T17:02:37&quot;,&quot;margin&quot;:{&quot;bottom&quot;:4.237940788269043,&quot;left&quot;:9.616453170776367,&quot;right&quot;:1.148666262626648,&quot;top&quot;:4.237933158874512},&quot;type&quot;:0}"/>
</p:tagLst>
</file>

<file path=ppt/tags/tag35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b09e0291ca34e7f93b46912207ba547"/>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83cbe9232914ebfb0f838480f944d55"/>
  <p:tag name="KSO_WM_SLIDE_BACKGROUND_TYPE" val="bottomTop"/>
</p:tagLst>
</file>

<file path=ppt/tags/tag35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bg20220670_5*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8ff"/>
</p:tagLst>
</file>

<file path=ppt/tags/tag355.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dd9e8d88967b413eaa4ee57b5633268c"/>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712d54ba34d74507a3e161b57a0878c0"/>
  <p:tag name="KSO_WM_SLIDE_BACKGROUND_TYPE" val="bottomTop"/>
</p:tagLst>
</file>

<file path=ppt/tags/tag356.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09858_1*a*1"/>
  <p:tag name="KSO_WM_TEMPLATE_CATEGORY" val="diagram"/>
  <p:tag name="KSO_WM_TEMPLATE_INDEX" val="2020985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96cdc217c084b1297cb56c2da33283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7565f445d6345b08c360c3d94b1c25e"/>
  <p:tag name="KSO_WM_UNIT_TEXT_FILL_FORE_SCHEMECOLOR_INDEX_BRIGHTNESS" val="0"/>
  <p:tag name="KSO_WM_UNIT_TEXT_FILL_FORE_SCHEMECOLOR_INDEX" val="13"/>
  <p:tag name="KSO_WM_UNIT_TEXT_FILL_TYPE" val="1"/>
  <p:tag name="KSO_WM_TEMPLATE_ASSEMBLE_XID" val="638896a10c9383becde4cd50"/>
  <p:tag name="KSO_WM_TEMPLATE_ASSEMBLE_GROUPID" val="638896a10c9383becde4cd50"/>
</p:tagLst>
</file>

<file path=ppt/tags/tag357.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地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地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858_1*f*1"/>
  <p:tag name="KSO_WM_TEMPLATE_CATEGORY" val="diagram"/>
  <p:tag name="KSO_WM_TEMPLATE_INDEX" val="20209858"/>
  <p:tag name="KSO_WM_UNIT_LAYERLEVEL" val="1"/>
  <p:tag name="KSO_WM_TAG_VERSION" val="1.0"/>
  <p:tag name="KSO_WM_BEAUTIFY_FLAG" val="#wm#"/>
  <p:tag name="KSO_WM_UNIT_DEFAULT_FONT" val="14;20;2"/>
  <p:tag name="KSO_WM_UNIT_BLOCK" val="0"/>
  <p:tag name="KSO_WM_UNIT_VALUE" val="270"/>
  <p:tag name="KSO_WM_UNIT_SHOW_EDIT_AREA_INDICATION" val="1"/>
  <p:tag name="KSO_WM_CHIP_GROUPID" val="5e6b05596848fb12bee65ac8"/>
  <p:tag name="KSO_WM_CHIP_XID" val="5e6b05596848fb12bee65aca"/>
  <p:tag name="KSO_WM_UNIT_DEC_AREA_ID" val="08127226829345d1811724c3ddabcc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95149356936436da57716949a0e63f4"/>
  <p:tag name="KSO_WM_UNIT_SUPPORT_BIG_FONT" val="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38896a10c9383becde4cd50"/>
  <p:tag name="KSO_WM_TEMPLATE_ASSEMBLE_GROUPID" val="638896a10c9383becde4cd50"/>
</p:tagLst>
</file>

<file path=ppt/tags/tag358.xml><?xml version="1.0" encoding="utf-8"?>
<p:tagLst xmlns:p="http://schemas.openxmlformats.org/presentationml/2006/main">
  <p:tag name="KSO_WM_UNIT_VALUE" val="1015*973"/>
  <p:tag name="KSO_WM_UNIT_HIGHLIGHT" val="0"/>
  <p:tag name="KSO_WM_UNIT_COMPATIBLE" val="0"/>
  <p:tag name="KSO_WM_UNIT_DIAGRAM_ISNUMVISUAL" val="0"/>
  <p:tag name="KSO_WM_UNIT_DIAGRAM_ISREFERUNIT" val="0"/>
  <p:tag name="KSO_WM_UNIT_TYPE" val="d"/>
  <p:tag name="KSO_WM_UNIT_INDEX" val="1"/>
  <p:tag name="KSO_WM_UNIT_ID" val="diagram20209858_1*d*1"/>
  <p:tag name="KSO_WM_TEMPLATE_CATEGORY" val="diagram"/>
  <p:tag name="KSO_WM_TEMPLATE_INDEX" val="20209858"/>
  <p:tag name="KSO_WM_UNIT_LAYERLEVEL" val="1"/>
  <p:tag name="KSO_WM_TAG_VERSION" val="1.0"/>
  <p:tag name="KSO_WM_BEAUTIFY_FLAG" val="#wm#"/>
  <p:tag name="KSO_WM_CHIP_GROUPID" val="5e7310da9a230a26b9e88a19"/>
  <p:tag name="KSO_WM_CHIP_XID" val="5e7310da9a230a26b9e88a1a"/>
  <p:tag name="KSO_WM_UNIT_DEC_AREA_ID" val="4c0bb75f0a1e4d8cbd70b9e34bae8c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d8f4b08c5e54e8c8c7422554ccfd988"/>
  <p:tag name="KSO_WM_UNIT_SUPPORT_BIG_FONT" val="1"/>
  <p:tag name="KSO_WM_UNIT_SUPPORT_UNIT_TYPE" val="[&quot;d&quot;,&quot;α&quot;,&quot;β&quot;,&quot;θ&quot;]"/>
  <p:tag name="KSO_WM_TEMPLATE_ASSEMBLE_XID" val="638896a10c9383becde4cd50"/>
  <p:tag name="KSO_WM_TEMPLATE_ASSEMBLE_GROUPID" val="638896a10c9383becde4cd50"/>
  <p:tag name="KSO_WM_UNIT_PLACING_PICTURE_USER_VIEWPORT" val="{&quot;height&quot;:5760,&quot;width&quot;:5760}"/>
</p:tagLst>
</file>

<file path=ppt/tags/tag359.xml><?xml version="1.0" encoding="utf-8"?>
<p:tagLst xmlns:p="http://schemas.openxmlformats.org/presentationml/2006/main">
  <p:tag name="KSO_WM_SLIDE_ID" val="diagram2020985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92"/>
  <p:tag name="KSO_WM_SLIDE_POSITION" val="0*48"/>
  <p:tag name="KSO_WM_TAG_VERSION" val="1.0"/>
  <p:tag name="KSO_WM_BEAUTIFY_FLAG" val="#wm#"/>
  <p:tag name="KSO_WM_TEMPLATE_CATEGORY" val="diagram"/>
  <p:tag name="KSO_WM_TEMPLATE_INDEX" val="20209858"/>
  <p:tag name="KSO_WM_SLIDE_LAYOUT" val="a_d_f"/>
  <p:tag name="KSO_WM_SLIDE_LAYOUT_CNT" val="1_1_1"/>
  <p:tag name="KSO_WM_SLIDE_LAYOUT_INFO" val="{&quot;id&quot;:&quot;2022-12-01T19:57:21&quot;,&quot;maxSize&quot;:{&quot;size1&quot;:29.810836223319725},&quot;minSize&quot;:{&quot;size1&quot;:29.810836223319725},&quot;normalSize&quot;:{&quot;size1&quot;:29.810836223319725},&quot;subLayout&quot;:[{&quot;id&quot;:&quot;2022-12-01T19:57:21&quot;,&quot;margin&quot;:{&quot;bottom&quot;:1.2699999809265137,&quot;left&quot;:1.6929999589920044,&quot;right&quot;:1.6929999589920044,&quot;top&quot;:1.2699999809265137},&quot;type&quot;:0},{&quot;backgroundInfo&quot;:[{&quot;bottom&quot;:0,&quot;bottomAbs&quot;:false,&quot;left&quot;:0,&quot;leftAbs&quot;:false,&quot;right&quot;:0,&quot;rightAbs&quot;:false,&quot;top&quot;:0,&quot;topAbs&quot;:false,&quot;type&quot;:&quot;bottomTop&quot;}],&quot;direction&quot;:1,&quot;id&quot;:&quot;2022-12-01T19:57:21&quot;,&quot;maxSize&quot;:{&quot;size1&quot;:66.19969244003296},&quot;minSize&quot;:{&quot;size1&quot;:38.799692440032956},&quot;normalSize&quot;:{&quot;size1&quot;:38.799692440032956},&quot;subLayout&quot;:[{&quot;id&quot;:&quot;2022-12-01T19:57:21&quot;,&quot;margin&quot;:{&quot;bottom&quot;:1.6929999589920044,&quot;left&quot;:1.6929999589920044,&quot;right&quot;:1.6670000553131104,&quot;top&quot;:1.7289999723434448},&quot;type&quot;:0},{&quot;id&quot;:&quot;2022-12-01T19:57:21&quot;,&quot;margin&quot;:{&quot;bottom&quot;:1.6929999589920044,&quot;left&quot;:0.02600000612437725,&quot;right&quot;:1.6929999589920044,&quot;top&quot;:1.7289999723434448},&quot;type&quot;:0}],&quot;type&quot;:0}],&quot;type&quot;:0}"/>
  <p:tag name="KSO_WM_SLIDE_BACKGROUND" val="[&quot;bottomTop&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eda9c7aa51720c6c8f4f50"/>
  <p:tag name="KSO_WM_CHIP_FILLPROP" val="[[{&quot;text_align&quot;:&quot;cm&quot;,&quot;text_direction&quot;:&quot;horizontal&quot;,&quot;support_big_font&quot;:false,&quot;picture_toward&quot;:0,&quot;picture_dockside&quot;:[],&quot;fill_id&quot;:&quot;3580e29b016b4dcda3286bb0b882052d&quot;,&quot;fill_align&quot;:&quot;cm&quot;,&quot;chip_types&quot;:[&quot;header&quot;]},{&quot;text_align&quot;:&quot;lm&quot;,&quot;text_direction&quot;:&quot;horizontal&quot;,&quot;support_features&quot;:[&quot;collage&quot;,&quot;carousel&quot;],&quot;support_big_font&quot;:true,&quot;picture_toward&quot;:0,&quot;picture_dockside&quot;:[],&quot;fill_id&quot;:&quot;25688265ffd74483ae74c58af25f9c18&quot;,&quot;fill_align&quot;:&quot;lm&quot;,&quot;chip_types&quot;:[&quot;diagram&quot;,&quot;pictext&quot;,&quot;text&quot;,&quot;picture&quot;,&quot;chart&quot;,&quot;table&quot;,&quot;video&quot;]},{&quot;text_align&quot;:&quot;lm&quot;,&quot;text_direction&quot;:&quot;horizontal&quot;,&quot;support_features&quot;:[&quot;collage&quot;,&quot;carousel&quot;],&quot;support_big_font&quot;:true,&quot;picture_toward&quot;:0,&quot;picture_dockside&quot;:[],&quot;fill_id&quot;:&quot;e491dc5185054151a9aa8f4d9f859d53&quot;,&quot;fill_align&quot;:&quot;lm&quot;,&quot;chip_types&quot;:[&quot;pictext&quot;,&quot;text&quot;,&quot;picture&quot;,&quot;chart&quot;,&quot;table&quot;,&quot;video&quot;]}]]"/>
  <p:tag name="KSO_WM_CHIP_DECFILLPROP" val="[]"/>
  <p:tag name="KSO_WM_CHIP_GROUPID" val="5eeda9c7aa51720c6c8f4f4f"/>
  <p:tag name="KSO_WM_SLIDE_BACKGROUND_TYPE" val="bottomTop"/>
  <p:tag name="KSO_WM_SLIDE_SUPPORT_FEATURE_TYPE" val="3"/>
  <p:tag name="KSO_WM_TEMPLATE_ASSEMBLE_XID" val="638896a10c9383becde4cd50"/>
  <p:tag name="KSO_WM_TEMPLATE_ASSEMBLE_GROUPID" val="638896a10c9383becde4cd50"/>
</p:tagLst>
</file>

<file path=ppt/tags/tag36.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360.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36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362.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363.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11835_1*a*1"/>
  <p:tag name="KSO_WM_TEMPLATE_CATEGORY" val="diagram"/>
  <p:tag name="KSO_WM_TEMPLATE_INDEX" val="20211835"/>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63ab5200c3f47daa38abd7a8d89ab3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46c8bbdd2f2a46b2919a8f5eb16a1eb7"/>
  <p:tag name="KSO_WM_UNIT_TEXT_FILL_FORE_SCHEMECOLOR_INDEX_BRIGHTNESS" val="0"/>
  <p:tag name="KSO_WM_UNIT_TEXT_FILL_FORE_SCHEMECOLOR_INDEX" val="13"/>
  <p:tag name="KSO_WM_UNIT_TEXT_FILL_TYPE" val="1"/>
  <p:tag name="KSO_WM_TEMPLATE_ASSEMBLE_XID" val="60656f2b4054ed1e2fb804cc"/>
  <p:tag name="KSO_WM_TEMPLATE_ASSEMBLE_GROUPID" val="60656f2b4054ed1e2fb804cc"/>
</p:tagLst>
</file>

<file path=ppt/tags/tag3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1835_1*i*1"/>
  <p:tag name="KSO_WM_TEMPLATE_CATEGORY" val="diagram"/>
  <p:tag name="KSO_WM_TEMPLATE_INDEX" val="20211835"/>
  <p:tag name="KSO_WM_UNIT_LAYERLEVEL" val="1"/>
  <p:tag name="KSO_WM_TAG_VERSION" val="1.0"/>
  <p:tag name="KSO_WM_BEAUTIFY_FLAG" val="#wm#"/>
  <p:tag name="KSO_WM_UNIT_BLOCK" val="0"/>
  <p:tag name="KSO_WM_UNIT_SM_LIMIT_TYPE" val="0"/>
  <p:tag name="KSO_WM_UNIT_DEC_AREA_ID" val="48f8936c132e4922905ae3cf91080c12"/>
  <p:tag name="KSO_WM_UNIT_DECORATE_INFO" val="{&quot;DecorateInfoH&quot;:{&quot;IsAbs&quot;:true},&quot;DecorateInfoW&quot;:{&quot;IsAbs&quot;:true},&quot;DecorateInfoX&quot;:{&quot;IsAbs&quot;:true,&quot;Pos&quot;:1},&quot;DecorateInfoY&quot;:{&quot;IsAbs&quot;:true,&quot;Pos&quot;:0},&quot;ReferentInfo&quot;:{&quot;Id&quot;:&quot;863ab5200c3f47daa38abd7a8d89ab3b&quot;,&quot;X&quot;:{&quot;Pos&quot;:1},&quot;Y&quot;:{&quot;Pos&quot;:2}},&quot;whChangeMode&quot;:0}"/>
  <p:tag name="KSO_WM_CHIP_GROUPID" val="5f0e73c28050c250ba65b219"/>
  <p:tag name="KSO_WM_CHIP_XID" val="5f631d070e9bcbd1695b17db"/>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53"/>
  <p:tag name="KSO_WM_TEMPLATE_ASSEMBLE_XID" val="60656f2b4054ed1e2fb804cc"/>
  <p:tag name="KSO_WM_TEMPLATE_ASSEMBLE_GROUPID" val="60656f2b4054ed1e2fb804cc"/>
</p:tagLst>
</file>

<file path=ppt/tags/tag365.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19429_1*l_h_i*1_1_2"/>
  <p:tag name="KSO_WM_TEMPLATE_CATEGORY" val="diagram"/>
  <p:tag name="KSO_WM_TEMPLATE_INDEX" val="20219429"/>
  <p:tag name="KSO_WM_UNIT_LAYERLEVEL" val="1_1_1"/>
  <p:tag name="KSO_WM_TAG_VERSION" val="1.0"/>
  <p:tag name="KSO_WM_BEAUTIFY_FLAG" val="#wm#"/>
  <p:tag name="KSO_WM_CHIP_GROUPID" val="60bedd19191caac4ef20247e"/>
  <p:tag name="KSO_WM_CHIP_XID" val="60bedd19191caac4ef20247f"/>
  <p:tag name="KSO_WM_ASSEMBLE_CHIP_INDEX" val="f0e054c767e2404da9b954df5cae240c"/>
  <p:tag name="KSO_WM_UNIT_VALUE" val="80"/>
  <p:tag name="KSO_WM_UNIT_LINE_FORE_SCHEMECOLOR_INDEX_BRIGHTNESS" val="0"/>
  <p:tag name="KSO_WM_UNIT_LINE_FORE_SCHEMECOLOR_INDEX" val="5"/>
  <p:tag name="KSO_WM_UNIT_LINE_FILL_TYPE" val="2"/>
  <p:tag name="KSO_WM_UNIT_USESOURCEFORMAT_APPLY" val="1"/>
</p:tagLst>
</file>

<file path=ppt/tags/tag366.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19429_1*l_h_i*1_1_1"/>
  <p:tag name="KSO_WM_TEMPLATE_CATEGORY" val="diagram"/>
  <p:tag name="KSO_WM_TEMPLATE_INDEX" val="20219429"/>
  <p:tag name="KSO_WM_UNIT_LAYERLEVEL" val="1_1_1"/>
  <p:tag name="KSO_WM_TAG_VERSION" val="1.0"/>
  <p:tag name="KSO_WM_BEAUTIFY_FLAG" val="#wm#"/>
  <p:tag name="KSO_WM_CHIP_GROUPID" val="60bedd19191caac4ef20247e"/>
  <p:tag name="KSO_WM_CHIP_XID" val="60bedd19191caac4ef20247f"/>
  <p:tag name="KSO_WM_ASSEMBLE_CHIP_INDEX" val="f0e054c767e2404da9b954df5cae240c"/>
  <p:tag name="KSO_WM_UNIT_VALUE" val="4"/>
  <p:tag name="KSO_WM_UNIT_FILL_FORE_SCHEMECOLOR_INDEX_BRIGHTNESS" val="0"/>
  <p:tag name="KSO_WM_UNIT_FILL_FORE_SCHEMECOLOR_INDEX" val="5"/>
  <p:tag name="KSO_WM_UNIT_FILL_TYPE" val="1"/>
  <p:tag name="KSO_WM_UNIT_USESOURCEFORMAT_APPLY" val="1"/>
</p:tagLst>
</file>

<file path=ppt/tags/tag367.xml><?xml version="1.0" encoding="utf-8"?>
<p:tagLst xmlns:p="http://schemas.openxmlformats.org/presentationml/2006/main">
  <p:tag name="KSO_WM_UNIT_DIAGRAM_MODELTYPE" val="stripeEnum"/>
  <p:tag name="KSO_WM_UNIT_SUBTYPE" val="a"/>
  <p:tag name="KSO_WM_UNIT_PRESET_TEXT" val="单击此处添加文本具体内容，简明扼要的阐述您的观点。根据需要可酌情增减文字，以便观者准确的理解您传达的思想。"/>
  <p:tag name="KSO_WM_UNIT_NOCLEAR" val="0"/>
  <p:tag name="KSO_WM_UNIT_VALUE" val="8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9429_1*l_h_f*1_1_1"/>
  <p:tag name="KSO_WM_TEMPLATE_CATEGORY" val="diagram"/>
  <p:tag name="KSO_WM_TEMPLATE_INDEX" val="20219429"/>
  <p:tag name="KSO_WM_UNIT_LAYERLEVEL" val="1_1_1"/>
  <p:tag name="KSO_WM_TAG_VERSION" val="1.0"/>
  <p:tag name="KSO_WM_BEAUTIFY_FLAG" val="#wm#"/>
  <p:tag name="KSO_WM_CHIP_GROUPID" val="60bedd19191caac4ef20247e"/>
  <p:tag name="KSO_WM_CHIP_XID" val="60bedd19191caac4ef20247f"/>
  <p:tag name="KSO_WM_ASSEMBLE_CHIP_INDEX" val="f0e054c767e2404da9b954df5cae240c"/>
  <p:tag name="KSO_WM_UNIT_TEXT_FILL_FORE_SCHEMECOLOR_INDEX_BRIGHTNESS" val="0.5"/>
  <p:tag name="KSO_WM_UNIT_TEXT_FILL_FORE_SCHEMECOLOR_INDEX" val="13"/>
  <p:tag name="KSO_WM_UNIT_TEXT_FILL_TYPE" val="1"/>
  <p:tag name="KSO_WM_UNIT_USESOURCEFORMAT_APPLY" val="1"/>
</p:tagLst>
</file>

<file path=ppt/tags/tag368.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19429_1*l_h_i*1_2_2"/>
  <p:tag name="KSO_WM_TEMPLATE_CATEGORY" val="diagram"/>
  <p:tag name="KSO_WM_TEMPLATE_INDEX" val="20219429"/>
  <p:tag name="KSO_WM_UNIT_LAYERLEVEL" val="1_1_1"/>
  <p:tag name="KSO_WM_TAG_VERSION" val="1.0"/>
  <p:tag name="KSO_WM_BEAUTIFY_FLAG" val="#wm#"/>
  <p:tag name="KSO_WM_CHIP_GROUPID" val="60bedd19191caac4ef20247e"/>
  <p:tag name="KSO_WM_CHIP_XID" val="60bedd19191caac4ef20247f"/>
  <p:tag name="KSO_WM_ASSEMBLE_CHIP_INDEX" val="f0e054c767e2404da9b954df5cae240c"/>
  <p:tag name="KSO_WM_UNIT_VALUE" val="80"/>
  <p:tag name="KSO_WM_UNIT_LINE_FORE_SCHEMECOLOR_INDEX_BRIGHTNESS" val="0"/>
  <p:tag name="KSO_WM_UNIT_LINE_FORE_SCHEMECOLOR_INDEX" val="5"/>
  <p:tag name="KSO_WM_UNIT_LINE_FILL_TYPE" val="2"/>
  <p:tag name="KSO_WM_UNIT_USESOURCEFORMAT_APPLY" val="1"/>
</p:tagLst>
</file>

<file path=ppt/tags/tag369.xml><?xml version="1.0" encoding="utf-8"?>
<p:tagLst xmlns:p="http://schemas.openxmlformats.org/presentationml/2006/main">
  <p:tag name="KSO_WM_UNIT_DIAGRAM_MODELTYPE" val="stripeEnum"/>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19429_1*l_h_i*1_2_1"/>
  <p:tag name="KSO_WM_TEMPLATE_CATEGORY" val="diagram"/>
  <p:tag name="KSO_WM_TEMPLATE_INDEX" val="20219429"/>
  <p:tag name="KSO_WM_UNIT_LAYERLEVEL" val="1_1_1"/>
  <p:tag name="KSO_WM_TAG_VERSION" val="1.0"/>
  <p:tag name="KSO_WM_BEAUTIFY_FLAG" val="#wm#"/>
  <p:tag name="KSO_WM_CHIP_GROUPID" val="60bedd19191caac4ef20247e"/>
  <p:tag name="KSO_WM_CHIP_XID" val="60bedd19191caac4ef20247f"/>
  <p:tag name="KSO_WM_ASSEMBLE_CHIP_INDEX" val="f0e054c767e2404da9b954df5cae240c"/>
  <p:tag name="KSO_WM_UNIT_VALUE" val="4"/>
  <p:tag name="KSO_WM_UNIT_FILL_FORE_SCHEMECOLOR_INDEX_BRIGHTNESS" val="0"/>
  <p:tag name="KSO_WM_UNIT_FILL_FORE_SCHEMECOLOR_INDEX" val="5"/>
  <p:tag name="KSO_WM_UNIT_FILL_TYPE" val="1"/>
  <p:tag name="KSO_WM_UNIT_USESOURCEFORMAT_APPLY" val="1"/>
</p:tagLst>
</file>

<file path=ppt/tags/tag37.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370.xml><?xml version="1.0" encoding="utf-8"?>
<p:tagLst xmlns:p="http://schemas.openxmlformats.org/presentationml/2006/main">
  <p:tag name="KSO_WM_UNIT_DIAGRAM_MODELTYPE" val="stripeEnum"/>
  <p:tag name="KSO_WM_UNIT_SUBTYPE" val="a"/>
  <p:tag name="KSO_WM_UNIT_PRESET_TEXT" val="单击此处添加文本具体内容，简明扼要的阐述您的观点。根据需要可酌情增减文字，以便观者准确的理解您传达的思想。"/>
  <p:tag name="KSO_WM_UNIT_NOCLEAR" val="0"/>
  <p:tag name="KSO_WM_UNIT_VALUE" val="8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19429_1*l_h_f*1_2_1"/>
  <p:tag name="KSO_WM_TEMPLATE_CATEGORY" val="diagram"/>
  <p:tag name="KSO_WM_TEMPLATE_INDEX" val="20219429"/>
  <p:tag name="KSO_WM_UNIT_LAYERLEVEL" val="1_1_1"/>
  <p:tag name="KSO_WM_TAG_VERSION" val="1.0"/>
  <p:tag name="KSO_WM_BEAUTIFY_FLAG" val="#wm#"/>
  <p:tag name="KSO_WM_CHIP_GROUPID" val="60bedd19191caac4ef20247e"/>
  <p:tag name="KSO_WM_CHIP_XID" val="60bedd19191caac4ef20247f"/>
  <p:tag name="KSO_WM_ASSEMBLE_CHIP_INDEX" val="f0e054c767e2404da9b954df5cae240c"/>
  <p:tag name="KSO_WM_UNIT_TEXT_FILL_FORE_SCHEMECOLOR_INDEX_BRIGHTNESS" val="0.5"/>
  <p:tag name="KSO_WM_UNIT_TEXT_FILL_FORE_SCHEMECOLOR_INDEX" val="13"/>
  <p:tag name="KSO_WM_UNIT_TEXT_FILL_TYPE" val="1"/>
  <p:tag name="KSO_WM_UNIT_USESOURCEFORMAT_APPLY" val="1"/>
</p:tagLst>
</file>

<file path=ppt/tags/tag371.xml><?xml version="1.0" encoding="utf-8"?>
<p:tagLst xmlns:p="http://schemas.openxmlformats.org/presentationml/2006/main">
  <p:tag name="KSO_WM_UNIT_VALUE" val="1058*1438"/>
  <p:tag name="KSO_WM_UNIT_HIGHLIGHT" val="0"/>
  <p:tag name="KSO_WM_UNIT_COMPATIBLE" val="0"/>
  <p:tag name="KSO_WM_UNIT_DIAGRAM_ISNUMVISUAL" val="0"/>
  <p:tag name="KSO_WM_UNIT_DIAGRAM_ISREFERUNIT" val="0"/>
  <p:tag name="KSO_WM_UNIT_TYPE" val="d"/>
  <p:tag name="KSO_WM_UNIT_INDEX" val="1"/>
  <p:tag name="KSO_WM_UNIT_ID" val="diagram20211835_1*d*1"/>
  <p:tag name="KSO_WM_TEMPLATE_CATEGORY" val="diagram"/>
  <p:tag name="KSO_WM_TEMPLATE_INDEX" val="20211835"/>
  <p:tag name="KSO_WM_UNIT_LAYERLEVEL" val="1"/>
  <p:tag name="KSO_WM_TAG_VERSION" val="1.0"/>
  <p:tag name="KSO_WM_BEAUTIFY_FLAG" val="#wm#"/>
  <p:tag name="KSO_WM_CHIP_GROUPID" val="5e7310da9a230a26b9e88a19"/>
  <p:tag name="KSO_WM_CHIP_XID" val="5e7310da9a230a26b9e88a1a"/>
  <p:tag name="KSO_WM_UNIT_DEC_AREA_ID" val="93c80f2d779a4d76b5824f7e3bfbc4d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2cb7bc13b1df4884be02a22822a466b4"/>
  <p:tag name="KSO_WM_UNIT_SUPPORT_UNIT_TYPE" val="[&quot;d&quot;,&quot;α&quot;]"/>
  <p:tag name="KSO_WM_TEMPLATE_ASSEMBLE_XID" val="60656f2b4054ed1e2fb804cc"/>
  <p:tag name="KSO_WM_TEMPLATE_ASSEMBLE_GROUPID" val="60656f2b4054ed1e2fb804cc"/>
</p:tagLst>
</file>

<file path=ppt/tags/tag372.xml><?xml version="1.0" encoding="utf-8"?>
<p:tagLst xmlns:p="http://schemas.openxmlformats.org/presentationml/2006/main">
  <p:tag name="PA" val="v5.2.7"/>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73.xml><?xml version="1.0" encoding="utf-8"?>
<p:tagLst xmlns:p="http://schemas.openxmlformats.org/presentationml/2006/main">
  <p:tag name="PA" val="v5.2.7"/>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74.xml><?xml version="1.0" encoding="utf-8"?>
<p:tagLst xmlns:p="http://schemas.openxmlformats.org/presentationml/2006/main">
  <p:tag name="PA" val="v5.2.7"/>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Lst>
</file>

<file path=ppt/tags/tag375.xml><?xml version="1.0" encoding="utf-8"?>
<p:tagLst xmlns:p="http://schemas.openxmlformats.org/presentationml/2006/main">
  <p:tag name="KSO_WM_UNIT_DIAGRAM_MODELTYPE" val="stripeEnum"/>
  <p:tag name="KSO_WM_UNIT_VALUE" val="1"/>
  <p:tag name="KSO_WM_UNIT_HIGHLIGHT" val="0"/>
  <p:tag name="KSO_WM_UNIT_COMPATIBLE" val="0"/>
  <p:tag name="KSO_WM_UNIT_DIAGRAM_ISNUMVISUAL" val="0"/>
  <p:tag name="KSO_WM_UNIT_DIAGRAM_ISREFERUNIT" val="0"/>
  <p:tag name="KSO_WM_DIAGRAM_GROUP_CODE" val="l1-1"/>
  <p:tag name="KSO_WM_UNIT_TYPE" val="l_h_x"/>
  <p:tag name="KSO_WM_UNIT_INDEX" val="1_2_1"/>
  <p:tag name="KSO_WM_UNIT_ID" val="diagram20219429_1*l_h_x*1_2_1"/>
  <p:tag name="KSO_WM_TEMPLATE_CATEGORY" val="diagram"/>
  <p:tag name="KSO_WM_TEMPLATE_INDEX" val="20219429"/>
  <p:tag name="KSO_WM_UNIT_LAYERLEVEL" val="1_1_1"/>
  <p:tag name="KSO_WM_TAG_VERSION" val="1.0"/>
  <p:tag name="KSO_WM_BEAUTIFY_FLAG" val="#wm#"/>
  <p:tag name="KSO_WM_CHIP_GROUPID" val="60bedd19191caac4ef20247e"/>
  <p:tag name="KSO_WM_CHIP_XID" val="60bedd19191caac4ef20247f"/>
  <p:tag name="KSO_WM_ASSEMBLE_CHIP_INDEX" val="f0e054c767e2404da9b954df5cae240c"/>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3"/>
  <p:tag name="KSO_WM_UNIT_TEXT_FILL_TYPE" val="1"/>
  <p:tag name="KSO_WM_UNIT_USESOURCEFORMAT_APPLY" val="1"/>
  <p:tag name="KSO_WM_UNIT_ICON_FILEID" val="3100613"/>
  <p:tag name="KSO_WM_UNIT_ICON_STYLE" val="1"/>
</p:tagLst>
</file>

<file path=ppt/tags/tag376.xml><?xml version="1.0" encoding="utf-8"?>
<p:tagLst xmlns:p="http://schemas.openxmlformats.org/presentationml/2006/main">
  <p:tag name="KSO_WM_SLIDE_ID" val="diagram20211835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08"/>
  <p:tag name="KSO_WM_SLIDE_POSITION" val="0*60"/>
  <p:tag name="KSO_WM_TAG_VERSION" val="1.0"/>
  <p:tag name="KSO_WM_BEAUTIFY_FLAG" val="#wm#"/>
  <p:tag name="KSO_WM_TEMPLATE_CATEGORY" val="diagram"/>
  <p:tag name="KSO_WM_TEMPLATE_INDEX" val="20211835"/>
  <p:tag name="KSO_WM_SLIDE_LAYOUT" val="a_d"/>
  <p:tag name="KSO_WM_SLIDE_LAYOUT_CNT" val="1_2"/>
  <p:tag name="KSO_WM_SLIDE_LAYOUT_INFO" val="{&quot;id&quot;:&quot;2021-04-01T15:31:59&quot;,&quot;maxSize&quot;:{&quot;size1&quot;:26.7},&quot;minSize&quot;:{&quot;size1&quot;:20},&quot;normalSize&quot;:{&quot;size1&quot;:20.00018518518518},&quot;subLayout&quot;:[{&quot;id&quot;:&quot;2021-04-01T15:31:59&quot;,&quot;margin&quot;:{&quot;bottom&quot;:0.02600000612437725,&quot;left&quot;:1.6929999589920044,&quot;right&quot;:1.6929999589920044,&quot;top&quot;:1.6929999589920044},&quot;type&quot;:0},{&quot;direction&quot;:1,&quot;id&quot;:&quot;2021-04-01T15:31:59&quot;,&quot;maxSize&quot;:{&quot;size1&quot;:67.5},&quot;minSize&quot;:{&quot;size1&quot;:45},&quot;normalSize&quot;:{&quot;size1&quot;:67.5},&quot;subLayout&quot;:[{&quot;id&quot;:&quot;2021-04-01T15:31:59&quot;,&quot;margin&quot;:{&quot;bottom&quot;:1.6929999589920044,&quot;left&quot;:1.6929999589920044,&quot;right&quot;:1.243999719619751,&quot;top&quot;:1.6670000553131104},&quot;type&quot;:0},{&quot;id&quot;:&quot;2021-04-01T15:31:59&quot;,&quot;margin&quot;:{&quot;bottom&quot;:1.6929999589920044,&quot;left&quot;:0.02600000612437725,&quot;right&quot;:1.6929999589920044,&quot;top&quot;:1.6670000553131104},&quot;type&quot;:0}],&quot;type&quot;:0}],&quot;type&quot;:0}"/>
  <p:tag name="KSO_WM_SLIDE_CAN_ADD_NAVIGATION" val="1"/>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631d070e9bcbd1695b17db"/>
  <p:tag name="KSO_WM_CHIP_FILLPROP" val="[[{&quot;text_align&quot;:&quot;lt&quot;,&quot;text_direction&quot;:&quot;horizontal&quot;,&quot;support_big_font&quot;:false,&quot;picture_toward&quot;:0,&quot;picture_dockside&quot;:[],&quot;fill_id&quot;:&quot;c4cbc9b2fced405c9fc7a719d189a8f1&quot;,&quot;fill_align&quot;:&quot;lt&quot;,&quot;chip_types&quot;:[&quot;header&quot;]},{&quot;text_align&quot;:&quot;lt&quot;,&quot;text_direction&quot;:&quot;horizontal&quot;,&quot;support_features&quot;:[&quot;collage&quot;],&quot;support_big_font&quot;:false,&quot;picture_toward&quot;:0,&quot;picture_dockside&quot;:[],&quot;fill_id&quot;:&quot;703630537a544035acf5de6956828d87&quot;,&quot;fill_align&quot;:&quot;cm&quot;,&quot;chip_types&quot;:[&quot;diagram&quot;,&quot;text&quot;,&quot;picture&quot;,&quot;chart&quot;,&quot;table&quot;,&quot;video&quot;]},{&quot;text_align&quot;:&quot;lt&quot;,&quot;text_direction&quot;:&quot;horizontal&quot;,&quot;support_big_font&quot;:false,&quot;picture_toward&quot;:0,&quot;picture_dockside&quot;:[],&quot;fill_id&quot;:&quot;b407b34b201641d49d75be095b5a3ec9&quot;,&quot;fill_align&quot;:&quot;cm&quot;,&quot;chip_types&quot;:[&quot;text&quot;,&quot;picture&quot;,&quot;chart&quot;]}]]"/>
  <p:tag name="KSO_WM_CHIP_DECFILLPROP" val="[]"/>
  <p:tag name="KSO_WM_CHIP_GROUPID" val="5f0e73c28050c250ba65b219"/>
  <p:tag name="KSO_WM_SLIDE_BACKGROUND_TYPE" val="general"/>
  <p:tag name="KSO_WM_SLIDE_SUPPORT_FEATURE_TYPE" val="0"/>
  <p:tag name="KSO_WM_TEMPLATE_ASSEMBLE_XID" val="60656f2b4054ed1e2fb804cc"/>
  <p:tag name="KSO_WM_TEMPLATE_ASSEMBLE_GROUPID" val="60656f2b4054ed1e2fb804cc"/>
</p:tagLst>
</file>

<file path=ppt/tags/tag377.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261629c52d4749a88a98b37aec32ffdd"/>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dac2b9cb237a4fff889528a2dd992f75"/>
  <p:tag name="KSO_WM_SLIDE_BACKGROUND_TYPE" val="leftRight"/>
</p:tagLst>
</file>

<file path=ppt/tags/tag37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bg20220670_3*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TEXT_FILL_FORE_SCHEMECOLOR_INDEX_BRIGHTNESS" val="0"/>
  <p:tag name="KSO_WM_UNIT_TEXT_FILL_FORE_SCHEMECOLOR_INDEX" val="2"/>
  <p:tag name="KSO_WM_UNIT_TEXT_FILL_TYPE" val="1"/>
  <p:tag name="KSO_WM_CHIP_GROUPID" val="61835888a6a891b1f9db064a"/>
  <p:tag name="KSO_WM_CHIP_XID" val="618b7a2d18adb49c6c1f28fd"/>
  <p:tag name="KSO_WM_UNIT_FILL_FORE_SCHEMECOLOR_INDEX_BRIGHTNESS" val="0"/>
  <p:tag name="KSO_WM_UNIT_FILL_FORE_SCHEMECOLOR_INDEX" val="15"/>
  <p:tag name="KSO_WM_UNIT_FILL_TYPE" val="1"/>
</p:tagLst>
</file>

<file path=ppt/tags/tag379.xml><?xml version="1.0" encoding="utf-8"?>
<p:tagLst xmlns:p="http://schemas.openxmlformats.org/presentationml/2006/main">
  <p:tag name="KSO_WM_UNIT_BLOCK" val="0"/>
  <p:tag name="KSO_WM_UNIT_HIGHLIGHT" val="0"/>
  <p:tag name="KSO_WM_UNIT_COMPATIBLE" val="0"/>
  <p:tag name="KSO_WM_UNIT_DIAGRAM_ISNUMVISUAL" val="0"/>
  <p:tag name="KSO_WM_UNIT_DIAGRAM_ISREFERUNIT" val="0"/>
  <p:tag name="KSO_WM_UNIT_TYPE" val="i"/>
  <p:tag name="KSO_WM_UNIT_INDEX" val="2"/>
  <p:tag name="KSO_WM_UNIT_ID" val="diagram20213582_1*i*2"/>
  <p:tag name="KSO_WM_TEMPLATE_CATEGORY" val="diagram"/>
  <p:tag name="KSO_WM_TEMPLATE_INDEX" val="20213582"/>
  <p:tag name="KSO_WM_UNIT_LAYERLEVEL" val="1"/>
  <p:tag name="KSO_WM_TAG_VERSION" val="1.0"/>
  <p:tag name="KSO_WM_BEAUTIFY_FLAG" val="#wm#"/>
  <p:tag name="KSO_WM_UNIT_SM_LIMIT_TYPE" val="1"/>
  <p:tag name="KSO_WM_UNIT_DECORATE_INFO" val="{&quot;ReferentInfo&quot;:{&quot;Id&quot;:&quot;slide&quot;,&quot;X&quot;:{&quot;Pos&quot;:0},&quot;Y&quot;:{&quot;Pos&quot;:0}},&quot;DecorateInfoX&quot;:{&quot;Pos&quot;:0,&quot;IsAbs&quot;:false},&quot;DecorateInfoY&quot;:{&quot;Pos&quot;:0,&quot;IsAbs&quot;:false},&quot;DecorateInfoW&quot;:{&quot;IsAbs&quot;:true},&quot;DecorateInfoH&quot;:{&quot;IsAbs&quot;:true},&quot;whChangeMode&quot;:0}"/>
  <p:tag name="KSO_WM_UNIT_DEC_AREA_ID" val="b76a69a280d9492ebb05d3b1c64b941f"/>
  <p:tag name="KSO_WM_CHIP_GROUPID" val="5ea10349660c33b3b8e66bfe"/>
  <p:tag name="KSO_WM_CHIP_XID" val="5ea10349660c33b3b8e66bff"/>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6f224054ed1e2fb803f8"/>
  <p:tag name="KSO_WM_TEMPLATE_ASSEMBLE_GROUPID" val="60656f224054ed1e2fb803f8"/>
</p:tagLst>
</file>

<file path=ppt/tags/tag38.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380.xml><?xml version="1.0" encoding="utf-8"?>
<p:tagLst xmlns:p="http://schemas.openxmlformats.org/presentationml/2006/main">
  <p:tag name="KSO_WM_UNIT_VALUE" val="1565*1565"/>
  <p:tag name="KSO_WM_UNIT_HIGHLIGHT" val="0"/>
  <p:tag name="KSO_WM_UNIT_COMPATIBLE" val="0"/>
  <p:tag name="KSO_WM_UNIT_DIAGRAM_ISNUMVISUAL" val="0"/>
  <p:tag name="KSO_WM_UNIT_DIAGRAM_ISREFERUNIT" val="0"/>
  <p:tag name="KSO_WM_UNIT_TYPE" val="d"/>
  <p:tag name="KSO_WM_UNIT_INDEX" val="1"/>
  <p:tag name="KSO_WM_UNIT_ID" val="diagram20213582_1*d*1"/>
  <p:tag name="KSO_WM_TEMPLATE_CATEGORY" val="diagram"/>
  <p:tag name="KSO_WM_TEMPLATE_INDEX" val="20213582"/>
  <p:tag name="KSO_WM_UNIT_LAYERLEVEL" val="1"/>
  <p:tag name="KSO_WM_TAG_VERSION" val="1.0"/>
  <p:tag name="KSO_WM_BEAUTIFY_FLAG" val="#wm#"/>
  <p:tag name="KSO_WM_CHIP_GROUPID" val="5e7310da9a230a26b9e88a19"/>
  <p:tag name="KSO_WM_CHIP_XID" val="5e7310da9a230a26b9e88a1a"/>
  <p:tag name="KSO_WM_UNIT_DEC_AREA_ID" val="a16418652ad848749c759686752af7f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0b662ea0f22e43c3ac88c6c0662e83c2"/>
  <p:tag name="KSO_WM_UNIT_SUPPORT_UNIT_TYPE" val="[&quot;d&quot;,&quot;θ&quot;]"/>
  <p:tag name="KSO_WM_TEMPLATE_ASSEMBLE_XID" val="60656f224054ed1e2fb803f8"/>
  <p:tag name="KSO_WM_TEMPLATE_ASSEMBLE_GROUPID" val="60656f224054ed1e2fb803f8"/>
  <p:tag name="KSO_WM_UNIT_PICTURE_CLIP_FLAG" val="0"/>
</p:tagLst>
</file>

<file path=ppt/tags/tag381.xml><?xml version="1.0" encoding="utf-8"?>
<p:tagLst xmlns:p="http://schemas.openxmlformats.org/presentationml/2006/main">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UNIT_TYPE" val="a"/>
  <p:tag name="KSO_WM_UNIT_INDEX" val="1"/>
  <p:tag name="KSO_WM_UNIT_ID" val="diagram20213582_1*a*1"/>
  <p:tag name="KSO_WM_TEMPLATE_CATEGORY" val="diagram"/>
  <p:tag name="KSO_WM_TEMPLATE_INDEX" val="20213582"/>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d3fc36ee1fa94ceebaef950ed62ae507"/>
  <p:tag name="KSO_WM_UNIT_DECORATE_INFO" val="{&quot;ReferentInfo&quot;:{&quot;Id&quot;:&quot;slide&quot;,&quot;X&quot;:{&quot;Pos&quot;:2},&quot;Y&quot;:{&quot;Pos&quot;:0}},&quot;DecorateInfoX&quot;:{&quot;Pos&quot;:2,&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d71cabcb15e946be99a6c76c1aca6740"/>
  <p:tag name="KSO_WM_UNIT_TEXT_FILL_FORE_SCHEMECOLOR_INDEX_BRIGHTNESS" val="0"/>
  <p:tag name="KSO_WM_UNIT_TEXT_FILL_FORE_SCHEMECOLOR_INDEX" val="13"/>
  <p:tag name="KSO_WM_UNIT_TEXT_FILL_TYPE" val="1"/>
  <p:tag name="KSO_WM_TEMPLATE_ASSEMBLE_XID" val="60656f224054ed1e2fb803f8"/>
  <p:tag name="KSO_WM_TEMPLATE_ASSEMBLE_GROUPID" val="60656f224054ed1e2fb803f8"/>
</p:tagLst>
</file>

<file path=ppt/tags/tag38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582_1*f*1"/>
  <p:tag name="KSO_WM_TEMPLATE_CATEGORY" val="diagram"/>
  <p:tag name="KSO_WM_TEMPLATE_INDEX" val="20213582"/>
  <p:tag name="KSO_WM_UNIT_LAYERLEVEL" val="1"/>
  <p:tag name="KSO_WM_TAG_VERSION" val="1.0"/>
  <p:tag name="KSO_WM_BEAUTIFY_FLAG" val="#wm#"/>
  <p:tag name="KSO_WM_UNIT_DEFAULT_FONT" val="14;20;2"/>
  <p:tag name="KSO_WM_UNIT_BLOCK" val="0"/>
  <p:tag name="KSO_WM_UNIT_VALUE" val="75"/>
  <p:tag name="KSO_WM_UNIT_SHOW_EDIT_AREA_INDICATION" val="1"/>
  <p:tag name="KSO_WM_CHIP_GROUPID" val="5e6b05596848fb12bee65ac8"/>
  <p:tag name="KSO_WM_CHIP_XID" val="5e6b05596848fb12bee65aca"/>
  <p:tag name="KSO_WM_UNIT_DEC_AREA_ID" val="403c439f649744aa809d20b851d672e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d700d6abc594b8db64262ca5042aa1d"/>
  <p:tag name="KSO_WM_UNIT_TEXT_FILL_FORE_SCHEMECOLOR_INDEX_BRIGHTNESS" val="0.25"/>
  <p:tag name="KSO_WM_UNIT_TEXT_FILL_FORE_SCHEMECOLOR_INDEX" val="13"/>
  <p:tag name="KSO_WM_UNIT_TEXT_FILL_TYPE" val="1"/>
  <p:tag name="KSO_WM_TEMPLATE_ASSEMBLE_XID" val="60656f224054ed1e2fb803f8"/>
  <p:tag name="KSO_WM_TEMPLATE_ASSEMBLE_GROUPID" val="60656f224054ed1e2fb803f8"/>
</p:tagLst>
</file>

<file path=ppt/tags/tag383.xml><?xml version="1.0" encoding="utf-8"?>
<p:tagLst xmlns:p="http://schemas.openxmlformats.org/presentationml/2006/main">
  <p:tag name="KSO_WM_BEAUTIFY_FLAG" val="#wm#"/>
  <p:tag name="KSO_WM_TEMPLATE_CATEGORY" val="diagram"/>
  <p:tag name="KSO_WM_TEMPLATE_INDEX" val="20213582"/>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a10349660c33b3b8e66bff"/>
  <p:tag name="KSO_WM_CHIP_FILLPROP" val="[[{&quot;text_align&quot;:&quot;cm&quot;,&quot;text_direction&quot;:&quot;horizontal&quot;,&quot;support_big_font&quot;:false,&quot;picture_toward&quot;:0,&quot;picture_dockside&quot;:[],&quot;fill_id&quot;:&quot;f59f42cc9e8241e5a380b9934ca90159&quot;,&quot;fill_align&quot;:&quot;cm&quot;,&quot;chip_types&quot;:[&quot;picture&quot;,&quot;video&quot;]},{&quot;text_align&quot;:&quot;lb&quot;,&quot;text_direction&quot;:&quot;horizontal&quot;,&quot;support_big_font&quot;:false,&quot;picture_toward&quot;:0,&quot;picture_dockside&quot;:[],&quot;fill_id&quot;:&quot;ca842c895a2d467daa4170a192854c5a&quot;,&quot;fill_align&quot;:&quot;lb&quot;,&quot;chip_types&quot;:[&quot;header&quot;]},{&quot;text_align&quot;:&quot;lt&quot;,&quot;text_direction&quot;:&quot;horizontal&quot;,&quot;support_big_font&quot;:false,&quot;picture_toward&quot;:0,&quot;picture_dockside&quot;:[],&quot;fill_id&quot;:&quot;577385a202f444e8bb2f1f389189e65b&quot;,&quot;fill_align&quot;:&quot;lt&quot;,&quot;chip_types&quot;:[&quot;text&quot;]}]]"/>
  <p:tag name="KSO_WM_SLIDE_ID" val="diagram20213582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59*540"/>
  <p:tag name="KSO_WM_SLIDE_POSITION" val="0*0"/>
  <p:tag name="KSO_WM_TAG_VERSION" val="1.0"/>
  <p:tag name="KSO_WM_SLIDE_LAYOUT" val="a_d_f"/>
  <p:tag name="KSO_WM_SLIDE_LAYOUT_CNT" val="1_1_1"/>
  <p:tag name="KSO_WM_SLIDE_CAN_ADD_NAVIGATION" val="1"/>
  <p:tag name="KSO_WM_SLIDE_LAYOUT_INFO" val="{&quot;backgroundInfo&quot;:[{&quot;bottom&quot;:0,&quot;bottomAbs&quot;:false,&quot;left&quot;:0,&quot;leftAbs&quot;:false,&quot;right&quot;:0,&quot;rightAbs&quot;:false,&quot;top&quot;:0,&quot;topAbs&quot;:false,&quot;type&quot;:&quot;leftRight&quot;}],&quot;direction&quot;:1,&quot;id&quot;:&quot;2021-04-01T15:29:40&quot;,&quot;maxSize&quot;:{&quot;size1&quot;:57.5},&quot;minSize&quot;:{&quot;size1&quot;:47.5},&quot;normalSize&quot;:{&quot;size1&quot;:57.5},&quot;subLayout&quot;:[{&quot;id&quot;:&quot;2021-04-01T15:29:40&quot;,&quot;margin&quot;:{&quot;bottom&quot;:1.6649999618530273,&quot;left&quot;:2.5399999618530273,&quot;right&quot;:0,&quot;top&quot;:1.722000002861023},&quot;type&quot;:0},{&quot;id&quot;:&quot;2021-04-01T15:29:40&quot;,&quot;maxSize&quot;:{&quot;size1&quot;:51.2},&quot;minSize&quot;:{&quot;size1&quot;:26.8},&quot;normalSize&quot;:{&quot;size1&quot;:29.633333333333322},&quot;subLayout&quot;:[{&quot;id&quot;:&quot;2021-04-01T15:29:40&quot;,&quot;margin&quot;:{&quot;bottom&quot;:0.02600000612437725,&quot;left&quot;:1.6929999589920044,&quot;right&quot;:2.117000102996826,&quot;top&quot;:2.992000102996826},&quot;type&quot;:0},{&quot;id&quot;:&quot;2021-04-01T15:29:40&quot;,&quot;margin&quot;:{&quot;bottom&quot;:3.3940000534057617,&quot;left&quot;:1.6929999589920044,&quot;right&quot;:2.117000102996826,&quot;top&quot;:0.3970000147819519},&quot;type&quot;:0}],&quot;type&quot;:0}],&quot;type&quot;:0}"/>
  <p:tag name="KSO_WM_CHIP_DECFILLPROP" val="[]"/>
  <p:tag name="KSO_WM_CHIP_GROUPID" val="5ea10349660c33b3b8e66bfe"/>
  <p:tag name="KSO_WM_SLIDE_BACKGROUND_TYPE" val="leftRight"/>
  <p:tag name="KSO_WM_SLIDE_SUPPORT_FEATURE_TYPE" val="0"/>
  <p:tag name="KSO_WM_TEMPLATE_ASSEMBLE_XID" val="60656f224054ed1e2fb803f8"/>
  <p:tag name="KSO_WM_TEMPLATE_ASSEMBLE_GROUPID" val="60656f224054ed1e2fb803f8"/>
</p:tagLst>
</file>

<file path=ppt/tags/tag384.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261629c52d4749a88a98b37aec32ffdd"/>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dac2b9cb237a4fff889528a2dd992f75"/>
  <p:tag name="KSO_WM_SLIDE_BACKGROUND_TYPE" val="leftRight"/>
</p:tagLst>
</file>

<file path=ppt/tags/tag38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bg20220670_3*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TEXT_FILL_FORE_SCHEMECOLOR_INDEX_BRIGHTNESS" val="0"/>
  <p:tag name="KSO_WM_UNIT_TEXT_FILL_FORE_SCHEMECOLOR_INDEX" val="2"/>
  <p:tag name="KSO_WM_UNIT_TEXT_FILL_TYPE" val="1"/>
  <p:tag name="KSO_WM_CHIP_GROUPID" val="61835888a6a891b1f9db064a"/>
  <p:tag name="KSO_WM_CHIP_XID" val="618b7a2d18adb49c6c1f28fd"/>
  <p:tag name="KSO_WM_UNIT_FILL_FORE_SCHEMECOLOR_INDEX_BRIGHTNESS" val="0"/>
  <p:tag name="KSO_WM_UNIT_FILL_FORE_SCHEMECOLOR_INDEX" val="15"/>
  <p:tag name="KSO_WM_UNIT_FILL_TYPE" val="1"/>
</p:tagLst>
</file>

<file path=ppt/tags/tag386.xml><?xml version="1.0" encoding="utf-8"?>
<p:tagLst xmlns:p="http://schemas.openxmlformats.org/presentationml/2006/main">
  <p:tag name="KSO_WM_UNIT_ISCONTENTSTITLE" val="0"/>
  <p:tag name="KSO_WM_UNIT_ISNUMDGMTITLE" val="0"/>
  <p:tag name="KSO_WM_UNIT_NOCLEAR" val="0"/>
  <p:tag name="KSO_WM_UNIT_VALUE" val="26"/>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168780_1*a*1"/>
  <p:tag name="KSO_WM_TEMPLATE_CATEGORY" val="diagram"/>
  <p:tag name="KSO_WM_TEMPLATE_INDEX" val="20168780"/>
  <p:tag name="KSO_WM_UNIT_LAYERLEVEL" val="1"/>
  <p:tag name="KSO_WM_TAG_VERSION" val="1.0"/>
  <p:tag name="KSO_WM_BEAUTIFY_FLAG" val="#wm#"/>
  <p:tag name="KSO_WM_UNIT_PRESET_TEXT" val="单击此处添加大标题"/>
  <p:tag name="KSO_WM_UNIT_TEXT_FILL_FORE_SCHEMECOLOR_INDEX_BRIGHTNESS" val="0.15"/>
  <p:tag name="KSO_WM_UNIT_TEXT_FILL_FORE_SCHEMECOLOR_INDEX" val="13"/>
  <p:tag name="KSO_WM_UNIT_TEXT_FILL_TYPE" val="1"/>
  <p:tag name="KSO_WM_UNIT_USESOURCEFORMAT_APPLY" val="1"/>
</p:tagLst>
</file>

<file path=ppt/tags/tag3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168780_1*l_h_i*1_1_2"/>
  <p:tag name="KSO_WM_TEMPLATE_CATEGORY" val="diagram"/>
  <p:tag name="KSO_WM_TEMPLATE_INDEX" val="20168780"/>
  <p:tag name="KSO_WM_UNIT_LAYERLEVEL" val="1_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USESOURCEFORMAT_APPLY" val="1"/>
  <p:tag name="KSO_WM_DIAGRAM_VIRTUALLY_FRAME" val="{&quot;height&quot;:357.5778740157481,&quot;left&quot;:48.795275590551185,&quot;top&quot;:134.1587401574803,&quot;width&quot;:568.7093700787402}"/>
</p:tagLst>
</file>

<file path=ppt/tags/tag3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168780_1*l_h_i*1_1_1"/>
  <p:tag name="KSO_WM_TEMPLATE_CATEGORY" val="diagram"/>
  <p:tag name="KSO_WM_TEMPLATE_INDEX" val="20168780"/>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357.5778740157481,&quot;left&quot;:48.795275590551185,&quot;top&quot;:134.1587401574803,&quot;width&quot;:568.7093700787402}"/>
</p:tagLst>
</file>

<file path=ppt/tags/tag389.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1_1"/>
  <p:tag name="KSO_WM_UNIT_ID" val="diagram20168780_1*l_h_a*1_1_1"/>
  <p:tag name="KSO_WM_TEMPLATE_CATEGORY" val="diagram"/>
  <p:tag name="KSO_WM_TEMPLATE_INDEX" val="20168780"/>
  <p:tag name="KSO_WM_UNIT_LAYERLEVEL" val="1_1_1"/>
  <p:tag name="KSO_WM_TAG_VERSION" val="1.0"/>
  <p:tag name="KSO_WM_BEAUTIFY_FLAG" val="#wm#"/>
  <p:tag name="KSO_WM_UNIT_PRESET_TEXT" val="添加标题"/>
  <p:tag name="KSO_WM_UNIT_TEXT_FILL_FORE_SCHEMECOLOR_INDEX_BRIGHTNESS" val="0"/>
  <p:tag name="KSO_WM_UNIT_TEXT_FILL_FORE_SCHEMECOLOR_INDEX" val="14"/>
  <p:tag name="KSO_WM_UNIT_TEXT_FILL_TYPE" val="1"/>
  <p:tag name="KSO_WM_UNIT_USESOURCEFORMAT_APPLY" val="1"/>
  <p:tag name="KSO_WM_DIAGRAM_VIRTUALLY_FRAME" val="{&quot;height&quot;:357.5778740157481,&quot;left&quot;:48.795275590551185,&quot;top&quot;:134.1587401574803,&quot;width&quot;:568.7093700787402}"/>
</p:tagLst>
</file>

<file path=ppt/tags/tag3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390.xml><?xml version="1.0" encoding="utf-8"?>
<p:tagLst xmlns:p="http://schemas.openxmlformats.org/presentationml/2006/main">
  <p:tag name="KSO_WM_UNIT_SUBTYPE" val="a"/>
  <p:tag name="KSO_WM_UNIT_NOCLEAR" val="0"/>
  <p:tag name="KSO_WM_UNIT_VALUE" val="14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168780_1*l_h_f*1_1_1"/>
  <p:tag name="KSO_WM_TEMPLATE_CATEGORY" val="diagram"/>
  <p:tag name="KSO_WM_TEMPLATE_INDEX" val="20168780"/>
  <p:tag name="KSO_WM_UNIT_LAYERLEVEL" val="1_1_1"/>
  <p:tag name="KSO_WM_TAG_VERSION" val="1.0"/>
  <p:tag name="KSO_WM_BEAUTIFY_FLAG" val="#wm#"/>
  <p:tag name="KSO_WM_UNIT_PRESET_TEXT" val="单击此处添加文本具体内容，简明扼要的阐述您的观点。根据需要可酌情增减文字，以便观者准确的理解您传达的思想。&#13;单击此处添加文本具体内容，简明扼要的阐述您的观点。"/>
  <p:tag name="KSO_WM_UNIT_TEXT_FILL_FORE_SCHEMECOLOR_INDEX_BRIGHTNESS" val="0.25"/>
  <p:tag name="KSO_WM_UNIT_TEXT_FILL_FORE_SCHEMECOLOR_INDEX" val="13"/>
  <p:tag name="KSO_WM_UNIT_TEXT_FILL_TYPE" val="1"/>
  <p:tag name="KSO_WM_UNIT_USESOURCEFORMAT_APPLY" val="1"/>
  <p:tag name="KSO_WM_DIAGRAM_VIRTUALLY_FRAME" val="{&quot;height&quot;:357.5778740157481,&quot;left&quot;:48.795275590551185,&quot;top&quot;:134.1587401574803,&quot;width&quot;:568.7093700787402}"/>
</p:tagLst>
</file>

<file path=ppt/tags/tag3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168780_1*l_h_i*1_2_2"/>
  <p:tag name="KSO_WM_TEMPLATE_CATEGORY" val="diagram"/>
  <p:tag name="KSO_WM_TEMPLATE_INDEX" val="20168780"/>
  <p:tag name="KSO_WM_UNIT_LAYERLEVEL" val="1_1_1"/>
  <p:tag name="KSO_WM_TAG_VERSION" val="1.0"/>
  <p:tag name="KSO_WM_BEAUTIFY_FLAG" val="#wm#"/>
  <p:tag name="KSO_WM_UNIT_LINE_FORE_SCHEMECOLOR_INDEX_BRIGHTNESS" val="0"/>
  <p:tag name="KSO_WM_UNIT_LINE_FORE_SCHEMECOLOR_INDEX" val="6"/>
  <p:tag name="KSO_WM_UNIT_LINE_FILL_TYPE" val="2"/>
  <p:tag name="KSO_WM_UNIT_TEXT_FILL_FORE_SCHEMECOLOR_INDEX_BRIGHTNESS" val="0"/>
  <p:tag name="KSO_WM_UNIT_TEXT_FILL_FORE_SCHEMECOLOR_INDEX" val="2"/>
  <p:tag name="KSO_WM_UNIT_TEXT_FILL_TYPE" val="1"/>
  <p:tag name="KSO_WM_UNIT_USESOURCEFORMAT_APPLY" val="1"/>
  <p:tag name="KSO_WM_DIAGRAM_VIRTUALLY_FRAME" val="{&quot;height&quot;:357.5778740157481,&quot;left&quot;:48.795275590551185,&quot;top&quot;:134.1587401574803,&quot;width&quot;:568.7093700787402}"/>
</p:tagLst>
</file>

<file path=ppt/tags/tag3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168780_1*l_h_i*1_2_1"/>
  <p:tag name="KSO_WM_TEMPLATE_CATEGORY" val="diagram"/>
  <p:tag name="KSO_WM_TEMPLATE_INDEX" val="20168780"/>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 name="KSO_WM_DIAGRAM_VIRTUALLY_FRAME" val="{&quot;height&quot;:357.5778740157481,&quot;left&quot;:48.795275590551185,&quot;top&quot;:134.1587401574803,&quot;width&quot;:568.7093700787402}"/>
</p:tagLst>
</file>

<file path=ppt/tags/tag393.xml><?xml version="1.0" encoding="utf-8"?>
<p:tagLst xmlns:p="http://schemas.openxmlformats.org/presentationml/2006/main">
  <p:tag name="KSO_WM_UNIT_ISCONTENTSTITLE" val="0"/>
  <p:tag name="KSO_WM_UNIT_ISNUMDGMTITLE" val="0"/>
  <p:tag name="KSO_WM_UNIT_NOCLEAR" val="0"/>
  <p:tag name="KSO_WM_UNIT_VALUE" val="7"/>
  <p:tag name="KSO_WM_UNIT_HIGHLIGHT" val="0"/>
  <p:tag name="KSO_WM_UNIT_COMPATIBLE" val="0"/>
  <p:tag name="KSO_WM_UNIT_DIAGRAM_ISNUMVISUAL" val="0"/>
  <p:tag name="KSO_WM_UNIT_DIAGRAM_ISREFERUNIT" val="0"/>
  <p:tag name="KSO_WM_DIAGRAM_GROUP_CODE" val="l1-1"/>
  <p:tag name="KSO_WM_UNIT_TYPE" val="l_h_a"/>
  <p:tag name="KSO_WM_UNIT_INDEX" val="1_2_1"/>
  <p:tag name="KSO_WM_UNIT_ID" val="diagram20168780_1*l_h_a*1_2_1"/>
  <p:tag name="KSO_WM_TEMPLATE_CATEGORY" val="diagram"/>
  <p:tag name="KSO_WM_TEMPLATE_INDEX" val="20168780"/>
  <p:tag name="KSO_WM_UNIT_LAYERLEVEL" val="1_1_1"/>
  <p:tag name="KSO_WM_TAG_VERSION" val="1.0"/>
  <p:tag name="KSO_WM_BEAUTIFY_FLAG" val="#wm#"/>
  <p:tag name="KSO_WM_UNIT_PRESET_TEXT" val="添加标题"/>
  <p:tag name="KSO_WM_UNIT_TEXT_FILL_FORE_SCHEMECOLOR_INDEX_BRIGHTNESS" val="0"/>
  <p:tag name="KSO_WM_UNIT_TEXT_FILL_FORE_SCHEMECOLOR_INDEX" val="14"/>
  <p:tag name="KSO_WM_UNIT_TEXT_FILL_TYPE" val="1"/>
  <p:tag name="KSO_WM_UNIT_USESOURCEFORMAT_APPLY" val="1"/>
  <p:tag name="KSO_WM_DIAGRAM_VIRTUALLY_FRAME" val="{&quot;height&quot;:357.5778740157481,&quot;left&quot;:48.795275590551185,&quot;top&quot;:134.1587401574803,&quot;width&quot;:568.7093700787402}"/>
</p:tagLst>
</file>

<file path=ppt/tags/tag394.xml><?xml version="1.0" encoding="utf-8"?>
<p:tagLst xmlns:p="http://schemas.openxmlformats.org/presentationml/2006/main">
  <p:tag name="KSO_WM_UNIT_SUBTYPE" val="a"/>
  <p:tag name="KSO_WM_UNIT_NOCLEAR" val="0"/>
  <p:tag name="KSO_WM_UNIT_VALUE" val="14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168780_1*l_h_f*1_2_1"/>
  <p:tag name="KSO_WM_TEMPLATE_CATEGORY" val="diagram"/>
  <p:tag name="KSO_WM_TEMPLATE_INDEX" val="20168780"/>
  <p:tag name="KSO_WM_UNIT_LAYERLEVEL" val="1_1_1"/>
  <p:tag name="KSO_WM_TAG_VERSION" val="1.0"/>
  <p:tag name="KSO_WM_BEAUTIFY_FLAG" val="#wm#"/>
  <p:tag name="KSO_WM_UNIT_PRESET_TEXT" val="单击此处添加文本具体内容，简明扼要的阐述您的观点。根据需要可酌情增减文字，以便观者准确的理解您传达的思想。&#13;单击此处添加文本具体内容，简明扼要的阐述您的观点。"/>
  <p:tag name="KSO_WM_UNIT_TEXT_FILL_FORE_SCHEMECOLOR_INDEX_BRIGHTNESS" val="0.25"/>
  <p:tag name="KSO_WM_UNIT_TEXT_FILL_FORE_SCHEMECOLOR_INDEX" val="13"/>
  <p:tag name="KSO_WM_UNIT_TEXT_FILL_TYPE" val="1"/>
  <p:tag name="KSO_WM_UNIT_USESOURCEFORMAT_APPLY" val="1"/>
  <p:tag name="KSO_WM_DIAGRAM_VIRTUALLY_FRAME" val="{&quot;height&quot;:357.5778740157481,&quot;left&quot;:48.795275590551185,&quot;top&quot;:134.1587401574803,&quot;width&quot;:568.7093700787402}"/>
</p:tagLst>
</file>

<file path=ppt/tags/tag395.xml><?xml version="1.0" encoding="utf-8"?>
<p:tagLst xmlns:p="http://schemas.openxmlformats.org/presentationml/2006/main">
  <p:tag name="KSO_WM_BEAUTIFY_FLAG" val="#wm#"/>
  <p:tag name="KSO_WM_TEMPLATE_CATEGORY" val="diagram"/>
  <p:tag name="KSO_WM_TEMPLATE_INDEX" val="20168780"/>
  <p:tag name="KSO_WM_SLIDE_BACKGROUND" val="[&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a10349660c33b3b8e66bff"/>
  <p:tag name="KSO_WM_CHIP_FILLPROP" val="[[{&quot;text_align&quot;:&quot;cm&quot;,&quot;text_direction&quot;:&quot;horizontal&quot;,&quot;support_big_font&quot;:false,&quot;picture_toward&quot;:0,&quot;picture_dockside&quot;:[],&quot;fill_id&quot;:&quot;f59f42cc9e8241e5a380b9934ca90159&quot;,&quot;fill_align&quot;:&quot;cm&quot;,&quot;chip_types&quot;:[&quot;picture&quot;,&quot;video&quot;]},{&quot;text_align&quot;:&quot;lb&quot;,&quot;text_direction&quot;:&quot;horizontal&quot;,&quot;support_big_font&quot;:false,&quot;picture_toward&quot;:0,&quot;picture_dockside&quot;:[],&quot;fill_id&quot;:&quot;ca842c895a2d467daa4170a192854c5a&quot;,&quot;fill_align&quot;:&quot;lb&quot;,&quot;chip_types&quot;:[&quot;header&quot;]},{&quot;text_align&quot;:&quot;lt&quot;,&quot;text_direction&quot;:&quot;horizontal&quot;,&quot;support_big_font&quot;:false,&quot;picture_toward&quot;:0,&quot;picture_dockside&quot;:[],&quot;fill_id&quot;:&quot;577385a202f444e8bb2f1f389189e65b&quot;,&quot;fill_align&quot;:&quot;lt&quot;,&quot;chip_types&quot;:[&quot;text&quot;]}]]"/>
  <p:tag name="KSO_WM_SLIDE_ID" val="diagram20168780_1"/>
  <p:tag name="KSO_WM_TEMPLATE_SUBCATEGORY" val="0"/>
  <p:tag name="KSO_WM_TEMPLATE_MASTER_TYPE" val="0"/>
  <p:tag name="KSO_WM_TEMPLATE_COLOR_TYPE" val="1"/>
  <p:tag name="KSO_WM_SLIDE_TYPE" val="text"/>
  <p:tag name="KSO_WM_SLIDE_SUBTYPE" val="diag"/>
  <p:tag name="KSO_WM_SLIDE_ITEM_CNT" val="2"/>
  <p:tag name="KSO_WM_SLIDE_INDEX" val="1"/>
  <p:tag name="KSO_WM_SLIDE_SIZE" val="568.709*357.578"/>
  <p:tag name="KSO_WM_SLIDE_POSITION" val="48.7953*134.159"/>
  <p:tag name="KSO_WM_TAG_VERSION" val="1.0"/>
  <p:tag name="KSO_WM_SLIDE_LAYOUT" val="a_d_l"/>
  <p:tag name="KSO_WM_SLIDE_LAYOUT_CNT" val="1_1_1"/>
  <p:tag name="KSO_WM_SLIDE_CAN_ADD_NAVIGATION" val="1"/>
  <p:tag name="KSO_WM_CHIP_DECFILLPROP" val="[]"/>
  <p:tag name="KSO_WM_CHIP_GROUPID" val="5ea10349660c33b3b8e66bfe"/>
  <p:tag name="KSO_WM_SLIDE_BACKGROUND_TYPE" val="leftRight"/>
  <p:tag name="KSO_WM_SLIDE_SUPPORT_FEATURE_TYPE" val="0"/>
  <p:tag name="KSO_WM_TEMPLATE_ASSEMBLE_XID" val="60656f224054ed1e2fb803f8"/>
  <p:tag name="KSO_WM_TEMPLATE_ASSEMBLE_GROUPID" val="60656f224054ed1e2fb803f8"/>
  <p:tag name="KSO_WM_DIAGRAM_GROUP_CODE" val="l1-1"/>
  <p:tag name="KSO_WM_SLIDE_DIAGTYPE" val="l"/>
</p:tagLst>
</file>

<file path=ppt/tags/tag396.xml><?xml version="1.0" encoding="utf-8"?>
<p:tagLst xmlns:p="http://schemas.openxmlformats.org/presentationml/2006/main">
  <p:tag name="KSO_WM_UNIT_PRESET_TEXT" val="01"/>
  <p:tag name="KSO_WM_UNIT_NOCLEAR" val="0"/>
  <p:tag name="KSO_WM_UNIT_VALUE" val="2"/>
  <p:tag name="KSO_WM_UNIT_HIGHLIGHT" val="0"/>
  <p:tag name="KSO_WM_UNIT_COMPATIBLE" val="1"/>
  <p:tag name="KSO_WM_UNIT_DIAGRAM_ISNUMVISUAL" val="0"/>
  <p:tag name="KSO_WM_UNIT_DIAGRAM_ISREFERUNIT" val="0"/>
  <p:tag name="KSO_WM_UNIT_TYPE" val="e"/>
  <p:tag name="KSO_WM_UNIT_INDEX" val="1"/>
  <p:tag name="KSO_WM_UNIT_ID" val="diagram20220714_1*e*1"/>
  <p:tag name="KSO_WM_TEMPLATE_CATEGORY" val="diagram"/>
  <p:tag name="KSO_WM_TEMPLATE_INDEX" val="20220714"/>
  <p:tag name="KSO_WM_UNIT_LAYERLEVEL" val="1"/>
  <p:tag name="KSO_WM_TAG_VERSION" val="1.0"/>
  <p:tag name="KSO_WM_BEAUTIFY_FLAG" val="#wm#"/>
  <p:tag name="KSO_WM_UNIT_DEFAULT_FONT" val="60;72;2"/>
  <p:tag name="KSO_WM_UNIT_BLOCK" val="0"/>
  <p:tag name="KSO_WM_UNIT_SM_LIMIT_TYPE" val="2"/>
  <p:tag name="KSO_WM_UNIT_DEC_AREA_ID" val="0db4001b66f5437c8b339b570898e5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 name="KSO_WM_UNIT_TEXT_FILL_FORE_SCHEMECOLOR_INDEX_BRIGHTNESS" val="0"/>
  <p:tag name="KSO_WM_UNIT_TEXT_FILL_FORE_SCHEMECOLOR_INDEX" val="13"/>
  <p:tag name="KSO_WM_UNIT_TEXT_FILL_TYPE" val="1"/>
</p:tagLst>
</file>

<file path=ppt/tags/tag397.xml><?xml version="1.0" encoding="utf-8"?>
<p:tagLst xmlns:p="http://schemas.openxmlformats.org/presentationml/2006/main">
  <p:tag name="KSO_WM_UNIT_SUBTYPE" val="a"/>
  <p:tag name="KSO_WM_UNIT_PRESET_TEXT" val="单击此处添加文本具体内容"/>
  <p:tag name="KSO_WM_UNIT_NOCLEAR" val="0"/>
  <p:tag name="KSO_WM_UNIT_VALUE" val="17"/>
  <p:tag name="KSO_WM_UNIT_HIGHLIGHT" val="0"/>
  <p:tag name="KSO_WM_UNIT_COMPATIBLE" val="0"/>
  <p:tag name="KSO_WM_UNIT_DIAGRAM_ISNUMVISUAL" val="0"/>
  <p:tag name="KSO_WM_UNIT_DIAGRAM_ISREFERUNIT" val="0"/>
  <p:tag name="KSO_WM_UNIT_TYPE" val="f"/>
  <p:tag name="KSO_WM_UNIT_INDEX" val="1"/>
  <p:tag name="KSO_WM_UNIT_ID" val="diagram20220714_1*f*1"/>
  <p:tag name="KSO_WM_TEMPLATE_CATEGORY" val="diagram"/>
  <p:tag name="KSO_WM_TEMPLATE_INDEX" val="20220714"/>
  <p:tag name="KSO_WM_UNIT_LAYERLEVEL" val="1"/>
  <p:tag name="KSO_WM_TAG_VERSION" val="1.0"/>
  <p:tag name="KSO_WM_BEAUTIFY_FLAG" val="#wm#"/>
  <p:tag name="KSO_WM_UNIT_DEFAULT_FONT" val="14;16;2"/>
  <p:tag name="KSO_WM_UNIT_BLOCK" val="0"/>
  <p:tag name="KSO_WM_UNIT_SM_LIMIT_TYPE" val="2"/>
  <p:tag name="KSO_WM_UNIT_DEC_AREA_ID" val="54eecc0310754d98b89feca89375d13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6184a052a6a891b1f9dbb875"/>
  <p:tag name="KSO_WM_CHIP_XID" val="6184a052a6a891b1f9dbb872"/>
  <p:tag name="KSO_WM_UNIT_TEXT_FILL_FORE_SCHEMECOLOR_INDEX_BRIGHTNESS" val="0"/>
  <p:tag name="KSO_WM_UNIT_TEXT_FILL_FORE_SCHEMECOLOR_INDEX" val="13"/>
  <p:tag name="KSO_WM_UNIT_TEXT_FILL_TYPE" val="1"/>
</p:tagLst>
</file>

<file path=ppt/tags/tag39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20714_1*i*1"/>
  <p:tag name="KSO_WM_TEMPLATE_CATEGORY" val="diagram"/>
  <p:tag name="KSO_WM_TEMPLATE_INDEX" val="20220714"/>
  <p:tag name="KSO_WM_UNIT_LAYERLEVEL" val="1"/>
  <p:tag name="KSO_WM_TAG_VERSION" val="1.0"/>
  <p:tag name="KSO_WM_BEAUTIFY_FLAG" val="#wm#"/>
  <p:tag name="KSO_WM_UNIT_BLOCK" val="0"/>
  <p:tag name="KSO_WM_UNIT_SM_LIMIT_TYPE" val="2"/>
  <p:tag name="KSO_WM_UNIT_DEC_AREA_ID" val="4cc067c888e04d0fa206b3df963cb06c"/>
  <p:tag name="KSO_WM_UNIT_DECORATE_INFO" val="{&quot;ReferentInfo&quot;:{&quot;Id&quot;:&quot;0db4001b66f5437c8b339b570898e55e&quot;,&quot;X&quot;:{&quot;Pos&quot;:1},&quot;Y&quot;:{&quot;Pos&quot;:1}},&quot;DecorateInfoX&quot;:{&quot;Pos&quot;:1,&quot;IsAbs&quot;:true},&quot;DecorateInfoY&quot;:{&quot;Pos&quot;:1,&quot;IsAbs&quot;:true},&quot;DecorateInfoW&quot;:{&quot;IsAbs&quot;:false},&quot;DecorateInfoH&quot;:{&quot;IsAbs&quot;:false},&quot;whChangeMode&quot;:1}"/>
  <p:tag name="KSO_WM_CHIP_GROUPID" val="6184a052a6a891b1f9dbb875"/>
  <p:tag name="KSO_WM_CHIP_XID" val="6184a052a6a891b1f9dbb872"/>
  <p:tag name="KSO_WM_UNIT_LINE_FORE_SCHEMECOLOR_INDEX_BRIGHTNESS" val="0"/>
  <p:tag name="KSO_WM_UNIT_LINE_FORE_SCHEMECOLOR_INDEX" val="5"/>
  <p:tag name="KSO_WM_UNIT_LINE_FILL_TYPE" val="2"/>
</p:tagLst>
</file>

<file path=ppt/tags/tag399.xml><?xml version="1.0" encoding="utf-8"?>
<p:tagLst xmlns:p="http://schemas.openxmlformats.org/presentationml/2006/main">
  <p:tag name="KSO_WM_BEAUTIFY_FLAG" val="#wm#"/>
  <p:tag name="KSO_WM_TEMPLATE_CATEGORY" val="custom"/>
  <p:tag name="KSO_WM_TEMPLATE_INDEX" val="20225293"/>
  <p:tag name="KSO_WM_SLIDE_ID" val="custom20225293_7"/>
  <p:tag name="KSO_WM_TEMPLATE_SUBCATEGORY" val="21"/>
  <p:tag name="KSO_WM_TEMPLATE_MASTER_TYPE" val="1"/>
  <p:tag name="KSO_WM_TEMPLATE_COLOR_TYPE" val="1"/>
  <p:tag name="KSO_WM_SLIDE_ITEM_CNT" val="0"/>
  <p:tag name="KSO_WM_SLIDE_INDEX" val="7"/>
  <p:tag name="KSO_WM_TAG_VERSION" val="1.0"/>
  <p:tag name="KSO_WM_SLIDE_LAYOUT" val="a_b"/>
  <p:tag name="KSO_WM_SLIDE_LAYOUT_CNT" val="1_1"/>
  <p:tag name="KSO_WM_CHIP_INFOS" val="{&quot;type&quot;:0,&quot;layout_type&quot;:&quot;1_NF_RC_7&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contents&quot;,&quot;endPage&quot;],&quot;useType&quot;:[&quot;ppt&quot;]}"/>
  <p:tag name="KSO_WM_CHIP_XID" val="6193191a18adb49c6c1f3d89"/>
  <p:tag name="KSO_WM_CHIP_FILLPROP" val="[[{&quot;text_align&quot;:&quot;rm&quot;,&quot;text_direction&quot;:&quot;horizontal&quot;,&quot;support_big_font&quot;:false,&quot;picture_toward&quot;:0,&quot;picture_dockside&quot;:[],&quot;fill_id&quot;:&quot;3887597eb2d4430e8f5e1a57689f7fd3&quot;,&quot;fill_align&quot;:&quot;rm&quot;,&quot;chip_types&quot;:[&quot;diagram&quot;,&quot;header&quot;]}],[{&quot;text_align&quot;:&quot;cm&quot;,&quot;text_direction&quot;:&quot;horizontal&quot;,&quot;support_big_font&quot;:false,&quot;picture_toward&quot;:0,&quot;picture_dockside&quot;:[],&quot;fill_id&quot;:&quot;3887597eb2d4430e8f5e1a57689f7fd3&quot;,&quot;fill_align&quot;:&quot;cm&quot;,&quot;chip_types&quot;:[&quot;header&quot;]}],[{&quot;text_align&quot;:&quot;lm&quot;,&quot;text_direction&quot;:&quot;horizontal&quot;,&quot;support_big_font&quot;:false,&quot;picture_toward&quot;:0,&quot;picture_dockside&quot;:[],&quot;fill_id&quot;:&quot;3887597eb2d4430e8f5e1a57689f7fd3&quot;,&quot;fill_align&quot;:&quot;lm&quot;,&quot;chip_types&quot;:[&quot;header&quot;]}],[{&quot;text_align&quot;:&quot;lm&quot;,&quot;text_direction&quot;:&quot;horizontal&quot;,&quot;support_big_font&quot;:false,&quot;picture_toward&quot;:0,&quot;picture_dockside&quot;:[],&quot;fill_id&quot;:&quot;3887597eb2d4430e8f5e1a57689f7fd3&quot;,&quot;fill_align&quot;:&quot;lt&quot;,&quot;chip_types&quot;:[&quot;header&quot;]}],[{&quot;text_align&quot;:&quot;lm&quot;,&quot;text_direction&quot;:&quot;horizontal&quot;,&quot;support_big_font&quot;:false,&quot;picture_toward&quot;:0,&quot;picture_dockside&quot;:[],&quot;fill_id&quot;:&quot;3887597eb2d4430e8f5e1a57689f7fd3&quot;,&quot;fill_align&quot;:&quot;lb&quot;,&quot;chip_types&quot;:[&quot;header&quot;]}],[{&quot;text_align&quot;:&quot;lm&quot;,&quot;text_direction&quot;:&quot;horizontal&quot;,&quot;support_big_font&quot;:false,&quot;picture_toward&quot;:0,&quot;picture_dockside&quot;:[],&quot;fill_id&quot;:&quot;3887597eb2d4430e8f5e1a57689f7fd3&quot;,&quot;fill_align&quot;:&quot;cm&quot;,&quot;chip_types&quot;:[&quot;header&quot;]}],[{&quot;text_align&quot;:&quot;cm&quot;,&quot;text_direction&quot;:&quot;horizontal&quot;,&quot;support_big_font&quot;:false,&quot;picture_toward&quot;:0,&quot;picture_dockside&quot;:[],&quot;fill_id&quot;:&quot;3887597eb2d4430e8f5e1a57689f7fd3&quot;,&quot;fill_align&quot;:&quot;lm&quot;,&quot;chip_types&quot;:[&quot;header&quot;]}],[{&quot;text_align&quot;:&quot;cm&quot;,&quot;text_direction&quot;:&quot;horizontal&quot;,&quot;support_big_font&quot;:false,&quot;picture_toward&quot;:0,&quot;picture_dockside&quot;:[],&quot;fill_id&quot;:&quot;3887597eb2d4430e8f5e1a57689f7fd3&quot;,&quot;fill_align&quot;:&quot;lt&quot;,&quot;chip_types&quot;:[&quot;header&quot;]}],[{&quot;text_align&quot;:&quot;cm&quot;,&quot;text_direction&quot;:&quot;horizontal&quot;,&quot;support_big_font&quot;:false,&quot;picture_toward&quot;:0,&quot;picture_dockside&quot;:[],&quot;fill_id&quot;:&quot;3887597eb2d4430e8f5e1a57689f7fd3&quot;,&quot;fill_align&quot;:&quot;lb&quot;,&quot;chip_types&quot;:[&quot;header&quot;]}],[{&quot;text_align&quot;:&quot;rm&quot;,&quot;text_direction&quot;:&quot;horizontal&quot;,&quot;support_big_font&quot;:false,&quot;picture_toward&quot;:0,&quot;picture_dockside&quot;:[],&quot;fill_id&quot;:&quot;3887597eb2d4430e8f5e1a57689f7fd3&quot;,&quot;fill_align&quot;:&quot;rb&quot;,&quot;chip_types&quot;:[&quot;header&quot;]}],[{&quot;text_align&quot;:&quot;rm&quot;,&quot;text_direction&quot;:&quot;horizontal&quot;,&quot;support_big_font&quot;:false,&quot;picture_toward&quot;:0,&quot;picture_dockside&quot;:[],&quot;fill_id&quot;:&quot;3887597eb2d4430e8f5e1a57689f7fd3&quot;,&quot;fill_align&quot;:&quot;rt&quot;,&quot;chip_types&quot;:[&quot;header&quot;]}]]"/>
  <p:tag name="KSO_WM_CHIP_DECFILLPROP" val="[]"/>
  <p:tag name="KSO_WM_CHIP_GROUPID" val="6193191a18adb49c6c1f3d8b"/>
  <p:tag name="KSO_WM_SLIDE_BK_DARK_LIGHT" val="2"/>
  <p:tag name="KSO_WM_SLIDE_BACKGROUND_TYPE" val="general"/>
  <p:tag name="KSO_WM_SLIDE_SUPPORT_FEATURE_TYPE" val="0"/>
  <p:tag name="KSO_WM_SLIDE_TYPE" val="sectionTitle"/>
  <p:tag name="KSO_WM_CHIP_COLORING" val="1"/>
  <p:tag name="KSO_WM_SLIDE_SUBTYPE" val="pureTxt"/>
  <p:tag name="KSO_WM_TEMPLATE_ASSEMBLE_XID" val="63185e2a59d53ee3cdee3d67"/>
  <p:tag name="KSO_WM_TEMPLATE_ASSEMBLE_GROUPID" val="62eb2769295c1bf6da6acfbf"/>
  <p:tag name="KSO_WM_SLIDE_LAYOUT_INFO" val="{&quot;id&quot;:&quot;2022-09-07T17:02:37&quot;,&quot;margin&quot;:{&quot;bottom&quot;:4.237940788269043,&quot;left&quot;:9.616453170776367,&quot;right&quot;:1.148666262626648,&quot;top&quot;:4.237933158874512},&quot;type&quot;:0}"/>
</p:tagLst>
</file>

<file path=ppt/tags/tag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00.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40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402.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403.xml><?xml version="1.0" encoding="utf-8"?>
<p:tagLst xmlns:p="http://schemas.openxmlformats.org/presentationml/2006/main">
  <p:tag name="KSO_WM_UNIT_ISCONTENTSTITLE" val="0"/>
  <p:tag name="KSO_WM_UNIT_ISNUMDGMTITLE" val="0"/>
  <p:tag name="KSO_WM_UNIT_NOCLEAR" val="0"/>
  <p:tag name="KSO_WM_UNIT_VALUE" val="30"/>
  <p:tag name="KSO_WM_UNIT_HIGHLIGHT" val="0"/>
  <p:tag name="KSO_WM_UNIT_COMPATIBLE" val="0"/>
  <p:tag name="KSO_WM_UNIT_DIAGRAM_ISNUMVISUAL" val="0"/>
  <p:tag name="KSO_WM_UNIT_DIAGRAM_ISREFERUNIT" val="0"/>
  <p:tag name="KSO_WM_UNIT_TYPE" val="a"/>
  <p:tag name="KSO_WM_UNIT_INDEX" val="1"/>
  <p:tag name="KSO_WM_UNIT_ID" val="diagram20213347_1*a*1"/>
  <p:tag name="KSO_WM_TEMPLATE_CATEGORY" val="diagram"/>
  <p:tag name="KSO_WM_TEMPLATE_INDEX" val="202133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2039c1005904f778da13115d2a24f7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83cbe9f73616495cba91bf9ae43794d3"/>
  <p:tag name="KSO_WM_UNIT_TEXT_FILL_FORE_SCHEMECOLOR_INDEX_BRIGHTNESS" val="0"/>
  <p:tag name="KSO_WM_UNIT_TEXT_FILL_FORE_SCHEMECOLOR_INDEX" val="13"/>
  <p:tag name="KSO_WM_UNIT_TEXT_FILL_TYPE" val="1"/>
  <p:tag name="KSO_WM_TEMPLATE_ASSEMBLE_XID" val="60656ec84054ed1e2fb7ff8d"/>
  <p:tag name="KSO_WM_TEMPLATE_ASSEMBLE_GROUPID" val="60656ec84054ed1e2fb7ff8d"/>
</p:tagLst>
</file>

<file path=ppt/tags/tag404.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347_1*f*1"/>
  <p:tag name="KSO_WM_TEMPLATE_CATEGORY" val="diagram"/>
  <p:tag name="KSO_WM_TEMPLATE_INDEX" val="20213347"/>
  <p:tag name="KSO_WM_UNIT_LAYERLEVEL" val="1"/>
  <p:tag name="KSO_WM_TAG_VERSION" val="1.0"/>
  <p:tag name="KSO_WM_BEAUTIFY_FLAG" val="#wm#"/>
  <p:tag name="KSO_WM_UNIT_DEFAULT_FONT" val="14;20;2"/>
  <p:tag name="KSO_WM_UNIT_BLOCK" val="0"/>
  <p:tag name="KSO_WM_UNIT_VALUE" val="86"/>
  <p:tag name="KSO_WM_UNIT_SHOW_EDIT_AREA_INDICATION" val="1"/>
  <p:tag name="KSO_WM_CHIP_GROUPID" val="5e6b05596848fb12bee65ac8"/>
  <p:tag name="KSO_WM_CHIP_XID" val="5e6b05596848fb12bee65aca"/>
  <p:tag name="KSO_WM_UNIT_DEC_AREA_ID" val="59efdc1d4214495ca4075a6decab837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d492158261a745bab80021f782781636"/>
  <p:tag name="KSO_WM_UNIT_TEXT_FILL_FORE_SCHEMECOLOR_INDEX_BRIGHTNESS" val="0.25"/>
  <p:tag name="KSO_WM_UNIT_TEXT_FILL_FORE_SCHEMECOLOR_INDEX" val="13"/>
  <p:tag name="KSO_WM_UNIT_TEXT_FILL_TYPE" val="1"/>
  <p:tag name="KSO_WM_TEMPLATE_ASSEMBLE_XID" val="60656ec84054ed1e2fb7ff8d"/>
  <p:tag name="KSO_WM_TEMPLATE_ASSEMBLE_GROUPID" val="60656ec84054ed1e2fb7ff8d"/>
</p:tagLst>
</file>

<file path=ppt/tags/tag405.xml><?xml version="1.0" encoding="utf-8"?>
<p:tagLst xmlns:p="http://schemas.openxmlformats.org/presentationml/2006/main">
  <p:tag name="KSO_WM_UNIT_TABLE_BEAUTIFY" val="smartTable{1e960c6f-2852-433a-8db8-5e5d58b7b416}"/>
  <p:tag name="KSO_WM_BEAUTIFY_FLAG" val="#wm#"/>
  <p:tag name="KSO_WM_UNIT_TYPE" val="β"/>
  <p:tag name="TABLE_SKINIDX" val="3"/>
  <p:tag name="TABLE_COLORIDX" val="b"/>
</p:tagLst>
</file>

<file path=ppt/tags/tag406.xml><?xml version="1.0" encoding="utf-8"?>
<p:tagLst xmlns:p="http://schemas.openxmlformats.org/presentationml/2006/main">
  <p:tag name="KSO_WM_SLIDE_ID" val="diagram202133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08"/>
  <p:tag name="KSO_WM_SLIDE_POSITION" val="47*48"/>
  <p:tag name="KSO_WM_TAG_VERSION" val="1.0"/>
  <p:tag name="KSO_WM_BEAUTIFY_FLAG" val="#wm#"/>
  <p:tag name="KSO_WM_TEMPLATE_CATEGORY" val="diagram"/>
  <p:tag name="KSO_WM_TEMPLATE_INDEX" val="20213347"/>
  <p:tag name="KSO_WM_SLIDE_LAYOUT" val="a_d_f"/>
  <p:tag name="KSO_WM_SLIDE_LAYOUT_CNT" val="1_1_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FILLPROP" val="[[{&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features&quot;:[&quot;collage&quot;,&quot;carousel&quot;],&quot;support_big_font&quot;:false,&quot;fill_id&quot;:&quot;93cae90917fd45d5b8833bd8097fdc88&quot;,&quot;fill_align&quot;:&quot;ct&quot;,&quot;chip_types&quot;:[&quot;diagram&quot;,&quot;pictext&quot;,&quot;picture&quot;,&quot;chart&quot;,&quot;table&quot;,&quot;video&quot;]}],[{&quot;text_align&quot;:&quot;lt&quot;,&quot;text_direction&quot;:&quot;horizontal&quot;,&quot;support_big_font&quot;:false,&quot;fill_id&quot;:&quot;85208e9ffc974d019a76abaca132d100&quot;,&quot;fill_align&quot;:&quot;lt&quot;,&quot;chip_types&quot;:[&quot;header&quot;]},{&quot;text_align&quot;:&quot;lt&quot;,&quot;text_direction&quot;:&quot;horizontal&quot;,&quot;support_big_font&quot;:false,&quot;fill_id&quot;:&quot;99e8c07d7e344e34a4a85ba47c8f55f0&quot;,&quot;fill_align&quot;:&quot;lt&quot;,&quot;chip_types&quot;:[&quot;text&quot;]},{&quot;text_align&quot;:&quot;lt&quot;,&quot;text_direction&quot;:&quot;horizontal&quot;,&quot;support_big_font&quot;:false,&quot;fill_id&quot;:&quot;93cae90917fd45d5b8833bd8097fdc88&quot;,&quot;fill_align&quot;:&quot;lt&quot;,&quot;chip_types&quot;:[&quot;text&quot;]}]]"/>
  <p:tag name="KSO_WM_CHIP_XID" val="5f696419553136823a5e6178"/>
  <p:tag name="KSO_WM_CHIP_DECFILLPROP" val="[]"/>
  <p:tag name="KSO_WM_CHIP_GROUPID" val="5f5ee1ca4d6848d78f644aec"/>
  <p:tag name="KSO_WM_SLIDE_BACKGROUND_TYPE" val="general"/>
  <p:tag name="KSO_WM_SLIDE_SUPPORT_FEATURE_TYPE" val="3"/>
  <p:tag name="KSO_WM_TEMPLATE_ASSEMBLE_XID" val="60656ec84054ed1e2fb7ff8d"/>
  <p:tag name="KSO_WM_TEMPLATE_ASSEMBLE_GROUPID" val="60656ec84054ed1e2fb7ff8d"/>
  <p:tag name="KSO_WM_SLIDE_CAN_ADD_NAVIGATION" val="1"/>
  <p:tag name="KSO_WM_SLIDE_LAYOUT_INFO" val="{&quot;backgroundInfo&quot;:[{&quot;bottom&quot;:0,&quot;bottomAbs&quot;:false,&quot;left&quot;:0,&quot;leftAbs&quot;:false,&quot;right&quot;:0,&quot;rightAbs&quot;:false,&quot;top&quot;:0,&quot;topAbs&quot;:false,&quot;type&quot;:&quot;general&quot;}],&quot;id&quot;:&quot;2021-04-01T15:17:50&quot;,&quot;maxSize&quot;:{&quot;size1&quot;:26.7},&quot;minSize&quot;:{&quot;size1&quot;:17.9},&quot;normalSize&quot;:{&quot;size1&quot;:23.233333333333334},&quot;subLayout&quot;:[{&quot;id&quot;:&quot;2021-04-01T15:17:50&quot;,&quot;margin&quot;:{&quot;bottom&quot;:0.02600000612437725,&quot;left&quot;:1.6929999589920044,&quot;right&quot;:1.6929999589920044,&quot;top&quot;:1.6929999589920044},&quot;type&quot;:0},{&quot;id&quot;:&quot;2021-04-01T15:17:50&quot;,&quot;maxSize&quot;:{&quot;size1&quot;:27.1},&quot;minSize&quot;:{&quot;size1&quot;:19},&quot;normalSize&quot;:{&quot;size1&quot;:19.00024123124427},&quot;subLayout&quot;:[{&quot;id&quot;:&quot;2021-04-01T15:17:50&quot;,&quot;margin&quot;:{&quot;bottom&quot;:0.02600000612437725,&quot;left&quot;:1.6929999589920044,&quot;right&quot;:1.6929999589920044,&quot;top&quot;:0.8199999928474426},&quot;type&quot;:0},{&quot;id&quot;:&quot;2021-04-01T15:17:50&quot;,&quot;margin&quot;:{&quot;bottom&quot;:1.6929999589920044,&quot;left&quot;:1.6929999589920044,&quot;right&quot;:1.6929999589920044,&quot;top&quot;:0.8199999928474426},&quot;type&quot;:0}],&quot;type&quot;:0}],&quot;type&quot;:0}"/>
  <p:tag name="FIXED_XID_TMP" val="5f5ee1ca4d6848d78f644aec"/>
</p:tagLst>
</file>

<file path=ppt/tags/tag407.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c06ece1d149e4a2aa35f2992a4c9ab31"/>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faa21325e1a94c0096e05bd890c899fc"/>
  <p:tag name="KSO_WM_SLIDE_BACKGROUND_TYPE" val="navigation"/>
</p:tagLst>
</file>

<file path=ppt/tags/tag40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bg20220670_6*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900"/>
</p:tagLst>
</file>

<file path=ppt/tags/tag409.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7_1*a*1"/>
  <p:tag name="KSO_WM_TEMPLATE_CATEGORY" val="diagram"/>
  <p:tag name="KSO_WM_TEMPLATE_INDEX" val="202076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4a7779063794c48a7012a39a45e86d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79c758c6944b0d8e73425810d9358b"/>
  <p:tag name="KSO_WM_UNIT_TEXT_FILL_FORE_SCHEMECOLOR_INDEX_BRIGHTNESS" val="0"/>
  <p:tag name="KSO_WM_UNIT_TEXT_FILL_FORE_SCHEMECOLOR_INDEX" val="13"/>
  <p:tag name="KSO_WM_UNIT_TEXT_FILL_TYPE" val="1"/>
  <p:tag name="KSO_WM_TEMPLATE_ASSEMBLE_XID" val="60656e6f4054ed1e2fb7f89f"/>
  <p:tag name="KSO_WM_TEMPLATE_ASSEMBLE_GROUPID" val="60656e6f4054ed1e2fb7f89f"/>
</p:tagLst>
</file>

<file path=ppt/tags/tag4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1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05585_3*l_h_i*1_1_2"/>
  <p:tag name="KSO_WM_TEMPLATE_CATEGORY" val="diagram"/>
  <p:tag name="KSO_WM_TEMPLATE_INDEX" val="20205585"/>
  <p:tag name="KSO_WM_UNIT_LAYERLEVEL" val="1_1_1"/>
  <p:tag name="KSO_WM_TAG_VERSION" val="1.0"/>
  <p:tag name="KSO_WM_BEAUTIFY_FLAG" val="#wm#"/>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1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585_3*l_h_i*1_1_1"/>
  <p:tag name="KSO_WM_TEMPLATE_CATEGORY" val="diagram"/>
  <p:tag name="KSO_WM_TEMPLATE_INDEX" val="2020558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12.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585_3*l_h_f*1_1_1"/>
  <p:tag name="KSO_WM_TEMPLATE_CATEGORY" val="diagram"/>
  <p:tag name="KSO_WM_TEMPLATE_INDEX" val="20205585"/>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41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05585_3*l_h_i*1_2_2"/>
  <p:tag name="KSO_WM_TEMPLATE_CATEGORY" val="diagram"/>
  <p:tag name="KSO_WM_TEMPLATE_INDEX" val="20205585"/>
  <p:tag name="KSO_WM_UNIT_LAYERLEVEL" val="1_1_1"/>
  <p:tag name="KSO_WM_TAG_VERSION" val="1.0"/>
  <p:tag name="KSO_WM_BEAUTIFY_FLAG" val="#wm#"/>
  <p:tag name="KSO_WM_UNIT_FILL_FORE_SCHEMECOLOR_INDEX_BRIGHTNESS" val="-0.25"/>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1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585_3*l_h_i*1_2_1"/>
  <p:tag name="KSO_WM_TEMPLATE_CATEGORY" val="diagram"/>
  <p:tag name="KSO_WM_TEMPLATE_INDEX" val="2020558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15.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585_3*l_h_f*1_2_1"/>
  <p:tag name="KSO_WM_TEMPLATE_CATEGORY" val="diagram"/>
  <p:tag name="KSO_WM_TEMPLATE_INDEX" val="20205585"/>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41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05585_3*l_h_i*1_3_2"/>
  <p:tag name="KSO_WM_TEMPLATE_CATEGORY" val="diagram"/>
  <p:tag name="KSO_WM_TEMPLATE_INDEX" val="20205585"/>
  <p:tag name="KSO_WM_UNIT_LAYERLEVEL" val="1_1_1"/>
  <p:tag name="KSO_WM_TAG_VERSION" val="1.0"/>
  <p:tag name="KSO_WM_BEAUTIFY_FLAG" val="#wm#"/>
  <p:tag name="KSO_WM_UNIT_FILL_FORE_SCHEMECOLOR_INDEX_BRIGHTNESS" val="-0.25"/>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1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585_3*l_h_i*1_3_1"/>
  <p:tag name="KSO_WM_TEMPLATE_CATEGORY" val="diagram"/>
  <p:tag name="KSO_WM_TEMPLATE_INDEX" val="2020558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1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585_3*l_h_f*1_3_1"/>
  <p:tag name="KSO_WM_TEMPLATE_CATEGORY" val="diagram"/>
  <p:tag name="KSO_WM_TEMPLATE_INDEX" val="20205585"/>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41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05585_3*l_h_i*1_4_2"/>
  <p:tag name="KSO_WM_TEMPLATE_CATEGORY" val="diagram"/>
  <p:tag name="KSO_WM_TEMPLATE_INDEX" val="20205585"/>
  <p:tag name="KSO_WM_UNIT_LAYERLEVEL" val="1_1_1"/>
  <p:tag name="KSO_WM_TAG_VERSION" val="1.0"/>
  <p:tag name="KSO_WM_BEAUTIFY_FLAG" val="#wm#"/>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2.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2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585_3*l_h_i*1_4_1"/>
  <p:tag name="KSO_WM_TEMPLATE_CATEGORY" val="diagram"/>
  <p:tag name="KSO_WM_TEMPLATE_INDEX" val="2020558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21.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585_3*l_h_f*1_4_1"/>
  <p:tag name="KSO_WM_TEMPLATE_CATEGORY" val="diagram"/>
  <p:tag name="KSO_WM_TEMPLATE_INDEX" val="20205585"/>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422.xml><?xml version="1.0" encoding="utf-8"?>
<p:tagLst xmlns:p="http://schemas.openxmlformats.org/presentationml/2006/main">
  <p:tag name="KSO_WM_BEAUTIFY_FLAG" val="#wm#"/>
  <p:tag name="KSO_WM_TEMPLATE_CATEGORY" val="diagram"/>
  <p:tag name="KSO_WM_TEMPLATE_INDEX" val="20207647"/>
  <p:tag name="KSO_WM_SLIDE_LAYOUT_INFO" val="{&quot;id&quot;:&quot;2021-04-01T14:58:35&quot;,&quot;maxSize&quot;:{&quot;size1&quot;:13.3},&quot;minSize&quot;:{&quot;size1&quot;:13.3},&quot;normalSize&quot;:{&quot;size1&quot;:13.3},&quot;subLayout&quot;:[{&quot;backgroundInfo&quot;:[{&quot;bottom&quot;:0,&quot;bottomAbs&quot;:false,&quot;left&quot;:0,&quot;leftAbs&quot;:false,&quot;right&quot;:0,&quot;rightAbs&quot;:false,&quot;top&quot;:0,&quot;topAbs&quot;:false,&quot;type&quot;:&quot;navigation&quot;}],&quot;id&quot;:&quot;2021-04-01T14:58:35&quot;,&quot;margin&quot;:{&quot;bottom&quot;:0.4230000674724579,&quot;left&quot;:1.2699999809265137,&quot;right&quot;:1.2699999809265137,&quot;top&quot;:0.4230000674724579},&quot;type&quot;:0},{&quot;id&quot;:&quot;2021-04-01T14:58:35&quot;,&quot;margin&quot;:{&quot;bottom&quot;:1.6929999589920044,&quot;left&quot;:1.6929999589920044,&quot;right&quot;:1.6929999589920044,&quot;top&quot;:0.847000002861023},&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ACKGROUND_TYPE" val="navigation"/>
  <p:tag name="KSO_WM_SLIDE_SUPPORT_FEATURE_TYPE" val="3"/>
  <p:tag name="KSO_WM_TEMPLATE_ASSEMBLE_XID" val="60656e6f4054ed1e2fb7f89f"/>
  <p:tag name="KSO_WM_TEMPLATE_ASSEMBLE_GROUPID" val="60656e6f4054ed1e2fb7f89f"/>
</p:tagLst>
</file>

<file path=ppt/tags/tag42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261629c52d4749a88a98b37aec32ffdd"/>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dac2b9cb237a4fff889528a2dd992f75"/>
  <p:tag name="KSO_WM_SLIDE_BACKGROUND_TYPE" val="leftRight"/>
</p:tagLst>
</file>

<file path=ppt/tags/tag42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bg20220670_3*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TEXT_FILL_FORE_SCHEMECOLOR_INDEX_BRIGHTNESS" val="0"/>
  <p:tag name="KSO_WM_UNIT_TEXT_FILL_FORE_SCHEMECOLOR_INDEX" val="2"/>
  <p:tag name="KSO_WM_UNIT_TEXT_FILL_TYPE" val="1"/>
  <p:tag name="KSO_WM_CHIP_GROUPID" val="61835888a6a891b1f9db064a"/>
  <p:tag name="KSO_WM_CHIP_XID" val="618b7a2d18adb49c6c1f28fd"/>
  <p:tag name="KSO_WM_UNIT_FILL_FORE_SCHEMECOLOR_INDEX_BRIGHTNESS" val="0"/>
  <p:tag name="KSO_WM_UNIT_FILL_FORE_SCHEMECOLOR_INDEX" val="15"/>
  <p:tag name="KSO_WM_UNIT_FILL_TYPE" val="1"/>
</p:tagLst>
</file>

<file path=ppt/tags/tag4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20209301_1*i*3"/>
  <p:tag name="KSO_WM_TEMPLATE_CATEGORY" val="diagram"/>
  <p:tag name="KSO_WM_TEMPLATE_INDEX" val="20209301"/>
  <p:tag name="KSO_WM_UNIT_LAYERLEVEL" val="1"/>
  <p:tag name="KSO_WM_TAG_VERSION" val="1.0"/>
  <p:tag name="KSO_WM_BEAUTIFY_FLAG" val="#wm#"/>
  <p:tag name="KSO_WM_UNIT_SM_LIMIT_TYPE" val="0"/>
  <p:tag name="KSO_WM_CHIP_GROUPID" val="5f0e62ba8050c250ba65b19c"/>
  <p:tag name="KSO_WM_CHIP_XID" val="5f0e62ba8050c250ba65b19d"/>
  <p:tag name="KSO_WM_UNIT_FILL_FORE_SCHEMECOLOR_INDEX_BRIGHTNESS" val="-0.25"/>
  <p:tag name="KSO_WM_UNIT_FILL_FORE_SCHEMECOLOR_INDEX" val="14"/>
  <p:tag name="KSO_WM_UNIT_FILL_TYPE" val="1"/>
  <p:tag name="KSO_WM_UNIT_VALUE" val="3"/>
  <p:tag name="KSO_WM_TEMPLATE_ASSEMBLE_XID" val="60656e8d4054ed1e2fb7fb3f"/>
  <p:tag name="KSO_WM_TEMPLATE_ASSEMBLE_GROUPID" val="60656e8d4054ed1e2fb7fb3f"/>
</p:tagLst>
</file>

<file path=ppt/tags/tag4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20209301_1*i*4"/>
  <p:tag name="KSO_WM_TEMPLATE_CATEGORY" val="diagram"/>
  <p:tag name="KSO_WM_TEMPLATE_INDEX" val="20209301"/>
  <p:tag name="KSO_WM_UNIT_LAYERLEVEL" val="1"/>
  <p:tag name="KSO_WM_TAG_VERSION" val="1.0"/>
  <p:tag name="KSO_WM_BEAUTIFY_FLAG" val="#wm#"/>
  <p:tag name="KSO_WM_UNIT_SM_LIMIT_TYPE" val="0"/>
  <p:tag name="KSO_WM_CHIP_GROUPID" val="5f0e62ba8050c250ba65b19c"/>
  <p:tag name="KSO_WM_CHIP_XID" val="5f0e62ba8050c250ba65b19d"/>
  <p:tag name="KSO_WM_UNIT_FILL_FORE_SCHEMECOLOR_INDEX_BRIGHTNESS" val="-0.25"/>
  <p:tag name="KSO_WM_UNIT_FILL_FORE_SCHEMECOLOR_INDEX" val="14"/>
  <p:tag name="KSO_WM_UNIT_FILL_TYPE" val="1"/>
  <p:tag name="KSO_WM_UNIT_VALUE" val="3"/>
  <p:tag name="KSO_WM_TEMPLATE_ASSEMBLE_XID" val="60656e8d4054ed1e2fb7fb3f"/>
  <p:tag name="KSO_WM_TEMPLATE_ASSEMBLE_GROUPID" val="60656e8d4054ed1e2fb7fb3f"/>
</p:tagLst>
</file>

<file path=ppt/tags/tag427.xml><?xml version="1.0" encoding="utf-8"?>
<p:tagLst xmlns:p="http://schemas.openxmlformats.org/presentationml/2006/main">
  <p:tag name="KSO_WM_UNIT_ISCONTENTSTITLE" val="0"/>
  <p:tag name="KSO_WM_UNIT_ISNUMDGMTITLE" val="0"/>
  <p:tag name="KSO_WM_UNIT_NOCLEAR" val="0"/>
  <p:tag name="KSO_WM_UNIT_VALUE" val="8"/>
  <p:tag name="KSO_WM_UNIT_HIGHLIGHT" val="0"/>
  <p:tag name="KSO_WM_UNIT_COMPATIBLE" val="0"/>
  <p:tag name="KSO_WM_UNIT_DIAGRAM_ISNUMVISUAL" val="0"/>
  <p:tag name="KSO_WM_UNIT_DIAGRAM_ISREFERUNIT" val="0"/>
  <p:tag name="KSO_WM_UNIT_TYPE" val="a"/>
  <p:tag name="KSO_WM_UNIT_INDEX" val="1"/>
  <p:tag name="KSO_WM_UNIT_ID" val="diagram20209301_1*a*1"/>
  <p:tag name="KSO_WM_TEMPLATE_CATEGORY" val="diagram"/>
  <p:tag name="KSO_WM_TEMPLATE_INDEX" val="20209301"/>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70db01aa80c74bdfb97857dc8aa0b04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02ecc951d32c41bc9e0c47d9161b4394"/>
  <p:tag name="KSO_WM_UNIT_SUPPORT_BIG_FONT" val="1"/>
  <p:tag name="KSO_WM_UNIT_TEXT_FILL_FORE_SCHEMECOLOR_INDEX_BRIGHTNESS" val="0"/>
  <p:tag name="KSO_WM_UNIT_TEXT_FILL_FORE_SCHEMECOLOR_INDEX" val="13"/>
  <p:tag name="KSO_WM_UNIT_TEXT_FILL_TYPE" val="1"/>
  <p:tag name="KSO_WM_TEMPLATE_ASSEMBLE_XID" val="60656e8d4054ed1e2fb7fb3f"/>
  <p:tag name="KSO_WM_TEMPLATE_ASSEMBLE_GROUPID" val="60656e8d4054ed1e2fb7fb3f"/>
</p:tagLst>
</file>

<file path=ppt/tags/tag428.xml><?xml version="1.0" encoding="utf-8"?>
<p:tagLst xmlns:p="http://schemas.openxmlformats.org/presentationml/2006/main">
  <p:tag name="KSO_WM_UNIT_VALUE" val="550*1777"/>
  <p:tag name="KSO_WM_UNIT_HIGHLIGHT" val="0"/>
  <p:tag name="KSO_WM_UNIT_COMPATIBLE" val="0"/>
  <p:tag name="KSO_WM_UNIT_DIAGRAM_ISNUMVISUAL" val="0"/>
  <p:tag name="KSO_WM_UNIT_DIAGRAM_ISREFERUNIT" val="0"/>
  <p:tag name="KSO_WM_UNIT_TYPE" val="d"/>
  <p:tag name="KSO_WM_UNIT_INDEX" val="1"/>
  <p:tag name="KSO_WM_UNIT_ID" val="diagram20209301_1*d*1"/>
  <p:tag name="KSO_WM_TEMPLATE_CATEGORY" val="diagram"/>
  <p:tag name="KSO_WM_TEMPLATE_INDEX" val="20209301"/>
  <p:tag name="KSO_WM_UNIT_LAYERLEVEL" val="1"/>
  <p:tag name="KSO_WM_TAG_VERSION" val="1.0"/>
  <p:tag name="KSO_WM_BEAUTIFY_FLAG" val="#wm#"/>
  <p:tag name="KSO_WM_CHIP_GROUPID" val="5e7310da9a230a26b9e88a19"/>
  <p:tag name="KSO_WM_CHIP_XID" val="5e7310da9a230a26b9e88a1a"/>
  <p:tag name="KSO_WM_UNIT_DEC_AREA_ID" val="9703c038fc014f12a1d2e36fa8a7fd3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5091ac5d3bfc4229a972bdfe8c681926"/>
  <p:tag name="KSO_WM_UNIT_SUPPORT_UNIT_TYPE" val="[&quot;d&quot;,&quot;α&quot;,&quot;β&quot;,&quot;θ&quot;]"/>
  <p:tag name="KSO_WM_TEMPLATE_ASSEMBLE_XID" val="60656e8d4054ed1e2fb7fb3f"/>
  <p:tag name="KSO_WM_TEMPLATE_ASSEMBLE_GROUPID" val="60656e8d4054ed1e2fb7fb3f"/>
</p:tagLst>
</file>

<file path=ppt/tags/tag42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301_1*f*1"/>
  <p:tag name="KSO_WM_TEMPLATE_CATEGORY" val="diagram"/>
  <p:tag name="KSO_WM_TEMPLATE_INDEX" val="20209301"/>
  <p:tag name="KSO_WM_UNIT_LAYERLEVEL" val="1"/>
  <p:tag name="KSO_WM_TAG_VERSION" val="1.0"/>
  <p:tag name="KSO_WM_BEAUTIFY_FLAG" val="#wm#"/>
  <p:tag name="KSO_WM_UNIT_DEFAULT_FONT" val="14;20;2"/>
  <p:tag name="KSO_WM_UNIT_BLOCK" val="0"/>
  <p:tag name="KSO_WM_UNIT_VALUE" val="125"/>
  <p:tag name="KSO_WM_UNIT_SHOW_EDIT_AREA_INDICATION" val="1"/>
  <p:tag name="KSO_WM_CHIP_GROUPID" val="5e6b05596848fb12bee65ac8"/>
  <p:tag name="KSO_WM_CHIP_XID" val="5e6b05596848fb12bee65aca"/>
  <p:tag name="KSO_WM_UNIT_DEC_AREA_ID" val="f3b53e00eb794716ac0c94e34bed1610"/>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86696b13c2784d2d8c71d4d069116b18"/>
  <p:tag name="KSO_WM_UNIT_TEXT_FILL_FORE_SCHEMECOLOR_INDEX_BRIGHTNESS" val="0.25"/>
  <p:tag name="KSO_WM_UNIT_TEXT_FILL_FORE_SCHEMECOLOR_INDEX" val="13"/>
  <p:tag name="KSO_WM_UNIT_TEXT_FILL_TYPE" val="1"/>
  <p:tag name="KSO_WM_TEMPLATE_ASSEMBLE_XID" val="60656e8d4054ed1e2fb7fb3f"/>
  <p:tag name="KSO_WM_TEMPLATE_ASSEMBLE_GROUPID" val="60656e8d4054ed1e2fb7fb3f"/>
</p:tagLst>
</file>

<file path=ppt/tags/tag43.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30.xml><?xml version="1.0" encoding="utf-8"?>
<p:tagLst xmlns:p="http://schemas.openxmlformats.org/presentationml/2006/main">
  <p:tag name="KSO_WM_BEAUTIFY_FLAG" val="#wm#"/>
  <p:tag name="KSO_WM_TEMPLATE_CATEGORY" val="diagram"/>
  <p:tag name="KSO_WM_TEMPLATE_INDEX" val="20209301"/>
  <p:tag name="KSO_WM_SLIDE_CAN_ADD_NAVIGATION" val="1"/>
  <p:tag name="KSO_WM_SLIDE_BACKGROUND" val="[&quot;general&quot;,&quot;leftRight&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9301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12*540"/>
  <p:tag name="KSO_WM_SLIDE_POSITION" val="0*0"/>
  <p:tag name="KSO_WM_TAG_VERSION" val="1.0"/>
  <p:tag name="KSO_WM_SLIDE_LAYOUT" val="a_d_f"/>
  <p:tag name="KSO_WM_SLIDE_LAYOUT_CNT" val="1_1_1"/>
  <p:tag name="KSO_WM_CHIP_FILLPROP" val="[[{&quot;text_align&quot;:&quot;lm&quot;,&quot;text_direction&quot;:&quot;horizontal&quot;,&quot;support_big_font&quot;:true,&quot;fill_id&quot;:&quot;15d635f685fd4d2491c2cd80a5f3ea4a&quot;,&quot;fill_align&quot;:&quot;lm&quot;,&quot;chip_types&quot;:[&quot;header&quot;]},{&quot;text_align&quot;:&quot;lm&quot;,&quot;text_direction&quot;:&quot;horizontal&quot;,&quot;support_features&quot;:[&quot;collage&quot;,&quot;carousel&quot;,&quot;creativecrop&quot;],&quot;support_big_font&quot;:false,&quot;fill_id&quot;:&quot;9cbd9f1010bd4d7788a004738f3d0e36&quot;,&quot;fill_align&quot;:&quot;lm&quot;,&quot;chip_types&quot;:[&quot;picture&quot;,&quot;chart&quot;,&quot;table&quot;,&quot;video&quot;]},{&quot;text_align&quot;:&quot;lm&quot;,&quot;text_direction&quot;:&quot;horizontal&quot;,&quot;support_big_font&quot;:false,&quot;fill_id&quot;:&quot;2d6de27137194b1b9669246963d33e19&quot;,&quot;fill_align&quot;:&quot;lm&quot;,&quot;chip_types&quot;:[&quot;text&quot;]}],[{&quot;text_align&quot;:&quot;lm&quot;,&quot;text_direction&quot;:&quot;horizontal&quot;,&quot;support_big_font&quot;:true,&quot;fill_id&quot;:&quot;15d635f685fd4d2491c2cd80a5f3ea4a&quot;,&quot;fill_align&quot;:&quot;lm&quot;,&quot;chip_types&quot;:[&quot;header&quot;]},{&quot;text_align&quot;:&quot;lm&quot;,&quot;text_direction&quot;:&quot;horizontal&quot;,&quot;support_big_font&quot;:false,&quot;fill_id&quot;:&quot;9cbd9f1010bd4d7788a004738f3d0e36&quot;,&quot;fill_align&quot;:&quot;lm&quot;,&quot;chip_types&quot;:[&quot;pictext&quot;,&quot;picture&quot;,&quot;chart&quot;,&quot;table&quot;,&quot;video&quot;]},{&quot;text_align&quot;:&quot;lm&quot;,&quot;text_direction&quot;:&quot;horizontal&quot;,&quot;support_features&quot;:[&quot;collage&quot;,&quot;carousel&quot;,&quot;creativecrop&quot;],&quot;support_big_font&quot;:true,&quot;fill_id&quot;:&quot;2d6de27137194b1b9669246963d33e19&quot;,&quot;fill_align&quot;:&quot;lm&quot;,&quot;chip_types&quot;:[&quot;picture&quot;,&quot;chart&quot;,&quot;table&quot;,&quot;video&quot;]}]]"/>
  <p:tag name="KSO_WM_CHIP_XID" val="5f0e62ba8050c250ba65b19d"/>
  <p:tag name="KSO_WM_CHIP_DECFILLPROP" val="[]"/>
  <p:tag name="KSO_WM_CHIP_GROUPID" val="5f0e62ba8050c250ba65b19c"/>
  <p:tag name="KSO_WM_SLIDE_BACKGROUND_TYPE" val="leftRight"/>
  <p:tag name="KSO_WM_SLIDE_SUPPORT_FEATURE_TYPE" val="7"/>
  <p:tag name="KSO_WM_TEMPLATE_ASSEMBLE_XID" val="60656e8d4054ed1e2fb7fb3f"/>
  <p:tag name="KSO_WM_TEMPLATE_ASSEMBLE_GROUPID" val="60656e8d4054ed1e2fb7fb3f"/>
  <p:tag name="KSO_WM_SLIDE_LAYOUT_INFO" val="{&quot;backgroundInfo&quot;:[{&quot;bottom&quot;:0,&quot;bottomAbs&quot;:false,&quot;left&quot;:0,&quot;leftAbs&quot;:false,&quot;right&quot;:0,&quot;rightAbs&quot;:false,&quot;top&quot;:0,&quot;topAbs&quot;:false,&quot;type&quot;:&quot;general&quot;}],&quot;direction&quot;:1,&quot;id&quot;:&quot;2021-04-01T15:05:52&quot;,&quot;maxSize&quot;:{&quot;size1&quot;:37.599602156361414},&quot;minSize&quot;:{&quot;size1&quot;:37.599602156361414},&quot;normalSize&quot;:{&quot;size1&quot;:37.599602156361414},&quot;subLayout&quot;:[{&quot;backgroundInfo&quot;:[{&quot;bottom&quot;:0,&quot;bottomAbs&quot;:false,&quot;left&quot;:0,&quot;leftAbs&quot;:false,&quot;right&quot;:0,&quot;rightAbs&quot;:false,&quot;top&quot;:0,&quot;topAbs&quot;:false,&quot;type&quot;:&quot;leftRight&quot;}],&quot;id&quot;:&quot;2021-04-01T15:05:52&quot;,&quot;margin&quot;:{&quot;bottom&quot;:3.809999942779541,&quot;left&quot;:1.6319999694824219,&quot;right&quot;:0.8730000257492065,&quot;top&quot;:4.691999912261963},&quot;type&quot;:0},{&quot;id&quot;:&quot;2021-04-01T15:05:52&quot;,&quot;maxSize&quot;:{&quot;size1&quot;:57.8},&quot;minSize&quot;:{&quot;size1&quot;:37.8},&quot;normalSize&quot;:{&quot;size1&quot;:46.8},&quot;subLayout&quot;:[{&quot;id&quot;:&quot;2021-04-01T15:05:52&quot;,&quot;margin&quot;:{&quot;bottom&quot;:0.02600000612437725,&quot;left&quot;:1.6590001583099365,&quot;right&quot;:1.6929999589920044,&quot;top&quot;:1.6929999589920044},&quot;type&quot;:0},{&quot;id&quot;:&quot;2021-04-01T15:05:52&quot;,&quot;margin&quot;:{&quot;bottom&quot;:1.6929999589920044,&quot;left&quot;:1.659999966621399,&quot;right&quot;:1.6929999589920044,&quot;top&quot;:0.8199999928474426},&quot;type&quot;:0}],&quot;type&quot;:0}],&quot;type&quot;:0}"/>
</p:tagLst>
</file>

<file path=ppt/tags/tag43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c06ece1d149e4a2aa35f2992a4c9ab31"/>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faa21325e1a94c0096e05bd890c899fc"/>
  <p:tag name="KSO_WM_SLIDE_BACKGROUND_TYPE" val="navigation"/>
</p:tagLst>
</file>

<file path=ppt/tags/tag43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bg20220670_6*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900"/>
</p:tagLst>
</file>

<file path=ppt/tags/tag4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04638_3*l_i*1_1"/>
  <p:tag name="KSO_WM_TEMPLATE_CATEGORY" val="diagram"/>
  <p:tag name="KSO_WM_TEMPLATE_INDEX" val="20204638"/>
  <p:tag name="KSO_WM_UNIT_LAYERLEVEL" val="1_1"/>
  <p:tag name="KSO_WM_TAG_VERSION" val="1.0"/>
  <p:tag name="KSO_WM_BEAUTIFY_FLAG" val="#wm#"/>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2"/>
  <p:tag name="KSO_WM_UNIT_TEXT_FILL_TYPE" val="1"/>
  <p:tag name="KSO_WM_UNIT_USESOURCEFORMAT_APPLY" val="1"/>
</p:tagLst>
</file>

<file path=ppt/tags/tag434.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DIAGRAM_GROUP_CODE" val="l1-1"/>
  <p:tag name="KSO_WM_UNIT_TYPE" val="a"/>
  <p:tag name="KSO_WM_UNIT_INDEX" val="1"/>
  <p:tag name="KSO_WM_UNIT_ID" val="diagram20204638_3*a*1"/>
  <p:tag name="KSO_WM_TEMPLATE_CATEGORY" val="diagram"/>
  <p:tag name="KSO_WM_TEMPLATE_INDEX" val="20204638"/>
  <p:tag name="KSO_WM_UNIT_LAYERLEVEL" val="1"/>
  <p:tag name="KSO_WM_TAG_VERSION" val="1.0"/>
  <p:tag name="KSO_WM_BEAUTIFY_FLAG" val="#wm#"/>
  <p:tag name="KSO_WM_UNIT_PRESET_TEXT" val="单击此处添加大标题内容"/>
  <p:tag name="KSO_WM_UNIT_TEXT_FILL_FORE_SCHEMECOLOR_INDEX_BRIGHTNESS" val="0"/>
  <p:tag name="KSO_WM_UNIT_TEXT_FILL_FORE_SCHEMECOLOR_INDEX" val="13"/>
  <p:tag name="KSO_WM_UNIT_TEXT_FILL_TYPE" val="1"/>
  <p:tag name="KSO_WM_UNIT_USESOURCEFORMAT_APPLY" val="1"/>
</p:tagLst>
</file>

<file path=ppt/tags/tag4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04638_3*l_i*1_3"/>
  <p:tag name="KSO_WM_TEMPLATE_CATEGORY" val="diagram"/>
  <p:tag name="KSO_WM_TEMPLATE_INDEX" val="20204638"/>
  <p:tag name="KSO_WM_UNIT_LAYERLEVEL" val="1_1"/>
  <p:tag name="KSO_WM_TAG_VERSION" val="1.0"/>
  <p:tag name="KSO_WM_BEAUTIFY_FLAG" val="#wm#"/>
  <p:tag name="KSO_WM_UNIT_LINE_FORE_SCHEMECOLOR_INDEX_BRIGHTNESS" val="-0.5"/>
  <p:tag name="KSO_WM_UNIT_LINE_FORE_SCHEMECOLOR_INDEX" val="5"/>
  <p:tag name="KSO_WM_UNIT_LINE_FILL_TYPE" val="2"/>
  <p:tag name="KSO_WM_UNIT_USESOURCEFORMAT_APPLY" val="1"/>
</p:tagLst>
</file>

<file path=ppt/tags/tag436.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4638_3*l_h_f*1_1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
  <p:tag name="KSO_WM_UNIT_TEXT_FILL_FORE_SCHEMECOLOR_INDEX_BRIGHTNESS" val="0.35"/>
  <p:tag name="KSO_WM_UNIT_TEXT_FILL_FORE_SCHEMECOLOR_INDEX" val="13"/>
  <p:tag name="KSO_WM_UNIT_TEXT_FILL_TYPE" val="1"/>
  <p:tag name="KSO_WM_UNIT_USESOURCEFORMAT_APPLY" val="1"/>
</p:tagLst>
</file>

<file path=ppt/tags/tag437.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4638_3*l_h_f*1_2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
  <p:tag name="KSO_WM_UNIT_TEXT_FILL_FORE_SCHEMECOLOR_INDEX_BRIGHTNESS" val="0.35"/>
  <p:tag name="KSO_WM_UNIT_TEXT_FILL_FORE_SCHEMECOLOR_INDEX" val="13"/>
  <p:tag name="KSO_WM_UNIT_TEXT_FILL_TYPE" val="1"/>
  <p:tag name="KSO_WM_UNIT_USESOURCEFORMAT_APPLY" val="1"/>
</p:tagLst>
</file>

<file path=ppt/tags/tag438.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4638_3*l_h_f*1_3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
  <p:tag name="KSO_WM_UNIT_TEXT_FILL_FORE_SCHEMECOLOR_INDEX_BRIGHTNESS" val="0.35"/>
  <p:tag name="KSO_WM_UNIT_TEXT_FILL_FORE_SCHEMECOLOR_INDEX" val="13"/>
  <p:tag name="KSO_WM_UNIT_TEXT_FILL_TYPE" val="1"/>
  <p:tag name="KSO_WM_UNIT_USESOURCEFORMAT_APPLY" val="1"/>
</p:tagLst>
</file>

<file path=ppt/tags/tag43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04638_3*l_i*1_2"/>
  <p:tag name="KSO_WM_TEMPLATE_CATEGORY" val="diagram"/>
  <p:tag name="KSO_WM_TEMPLATE_INDEX" val="20204638"/>
  <p:tag name="KSO_WM_UNIT_LAYERLEVEL" val="1_1"/>
  <p:tag name="KSO_WM_TAG_VERSION" val="1.0"/>
  <p:tag name="KSO_WM_BEAUTIFY_FLAG" val="#wm#"/>
  <p:tag name="KSO_WM_UNIT_LINE_FORE_SCHEMECOLOR_INDEX_BRIGHTNESS" val="-0.5"/>
  <p:tag name="KSO_WM_UNIT_LINE_FORE_SCHEMECOLOR_INDEX" val="5"/>
  <p:tag name="KSO_WM_UNIT_LINE_FILL_TYPE" val="2"/>
  <p:tag name="KSO_WM_UNIT_USESOURCEFORMAT_APPLY" val="1"/>
</p:tagLst>
</file>

<file path=ppt/tags/tag4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40.xml><?xml version="1.0" encoding="utf-8"?>
<p:tagLst xmlns:p="http://schemas.openxmlformats.org/presentationml/2006/main">
  <p:tag name="KSO_WM_UNIT_SUBTYPE" val="a"/>
  <p:tag name="KSO_WM_UNIT_NOCLEAR" val="0"/>
  <p:tag name="KSO_WM_UNIT_VALUE" val="405"/>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4638_3*l_h_f*1_4_1"/>
  <p:tag name="KSO_WM_TEMPLATE_CATEGORY" val="diagram"/>
  <p:tag name="KSO_WM_TEMPLATE_INDEX" val="20204638"/>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13;您的正文已经简明扼要，但信息却错综复杂，需要用更多的文字来表述；但请您尽可能提炼思想的精髓，否则容易造成观者的阅读压力，适得其反。"/>
  <p:tag name="KSO_WM_UNIT_TEXT_FILL_FORE_SCHEMECOLOR_INDEX_BRIGHTNESS" val="0.35"/>
  <p:tag name="KSO_WM_UNIT_TEXT_FILL_FORE_SCHEMECOLOR_INDEX" val="13"/>
  <p:tag name="KSO_WM_UNIT_TEXT_FILL_TYPE" val="1"/>
  <p:tag name="KSO_WM_UNIT_USESOURCEFORMAT_APPLY" val="1"/>
</p:tagLst>
</file>

<file path=ppt/tags/tag441.xml><?xml version="1.0" encoding="utf-8"?>
<p:tagLst xmlns:p="http://schemas.openxmlformats.org/presentationml/2006/main">
  <p:tag name="KSO_WM_BEAUTIFY_FLAG" val="#wm#"/>
  <p:tag name="KSO_WM_TEMPLATE_CATEGORY" val="diagram"/>
  <p:tag name="KSO_WM_TEMPLATE_INDEX" val="20204638"/>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4638_3"/>
  <p:tag name="KSO_WM_TEMPLATE_SUBCATEGORY" val="0"/>
  <p:tag name="KSO_WM_TEMPLATE_MASTER_TYPE" val="0"/>
  <p:tag name="KSO_WM_TEMPLATE_COLOR_TYPE" val="1"/>
  <p:tag name="KSO_WM_SLIDE_TYPE" val="text"/>
  <p:tag name="KSO_WM_SLIDE_SUBTYPE" val="diag"/>
  <p:tag name="KSO_WM_SLIDE_ITEM_CNT" val="4"/>
  <p:tag name="KSO_WM_SLIDE_INDEX" val="3"/>
  <p:tag name="KSO_WM_SLIDE_SIZE" val="909.704*382.539"/>
  <p:tag name="KSO_WM_SLIDE_POSITION" val="25.1479*120.209"/>
  <p:tag name="KSO_WM_TAG_VERSION" val="1.0"/>
  <p:tag name="KSO_WM_SLIDE_LAYOUT" val="a_l"/>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ACKGROUND_TYPE" val="navigation"/>
  <p:tag name="KSO_WM_SLIDE_SUPPORT_FEATURE_TYPE" val="3"/>
  <p:tag name="KSO_WM_TEMPLATE_ASSEMBLE_XID" val="60656e6f4054ed1e2fb7f89f"/>
  <p:tag name="KSO_WM_TEMPLATE_ASSEMBLE_GROUPID" val="60656e6f4054ed1e2fb7f89f"/>
  <p:tag name="KSO_WM_DIAGRAM_GROUP_CODE" val="l1-1"/>
  <p:tag name="KSO_WM_SLIDE_DIAGTYPE" val="l"/>
</p:tagLst>
</file>

<file path=ppt/tags/tag442.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44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444.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445.xml><?xml version="1.0" encoding="utf-8"?>
<p:tagLst xmlns:p="http://schemas.openxmlformats.org/presentationml/2006/main">
  <p:tag name="KSO_WM_UNIT_PICTURE_TOWARD" val="1"/>
  <p:tag name="KSO_WM_UNIT_PICTURE_DOCKSIDE" val="cb,rm,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5778_1*ζ_h_i*1_1_1"/>
  <p:tag name="KSO_WM_TEMPLATE_CATEGORY" val="diagram"/>
  <p:tag name="KSO_WM_TEMPLATE_INDEX" val="20215778"/>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446.xml><?xml version="1.0" encoding="utf-8"?>
<p:tagLst xmlns:p="http://schemas.openxmlformats.org/presentationml/2006/main">
  <p:tag name="KSO_WM_UNIT_PICTURE_TOWARD" val="1"/>
  <p:tag name="KSO_WM_UNIT_PICTURE_DOCKSIDE" val="cb,rm,ct"/>
  <p:tag name="KSO_WM_UNIT_VALUE" val="1904*1242"/>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diagram20215778_1*ζ_h_d*1_1_1"/>
  <p:tag name="KSO_WM_TEMPLATE_CATEGORY" val="diagram"/>
  <p:tag name="KSO_WM_TEMPLATE_INDEX" val="20215778"/>
  <p:tag name="KSO_WM_UNIT_LAYERLEVEL" val="1_1_1"/>
  <p:tag name="KSO_WM_TAG_VERSION" val="1.0"/>
  <p:tag name="KSO_WM_BEAUTIFY_FLAG" val="#wm#"/>
  <p:tag name="KSO_WM_UNIT_DIAGRAM_MODELTYPE" val="creativePicture"/>
  <p:tag name="KSO_WM_UNIT_USESOURCEFORMAT_APPLY" val="1"/>
</p:tagLst>
</file>

<file path=ppt/tags/tag447.xml><?xml version="1.0" encoding="utf-8"?>
<p:tagLst xmlns:p="http://schemas.openxmlformats.org/presentationml/2006/main">
  <p:tag name="KSO_WM_UNIT_ISCONTENTSTITLE" val="0"/>
  <p:tag name="KSO_WM_UNIT_ISNUMDGMTITLE" val="0"/>
  <p:tag name="KSO_WM_UNIT_NOCLEAR" val="0"/>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diagram20217097_1*a*1"/>
  <p:tag name="KSO_WM_TEMPLATE_CATEGORY" val="diagram"/>
  <p:tag name="KSO_WM_TEMPLATE_INDEX" val="20217097"/>
  <p:tag name="KSO_WM_UNIT_LAYERLEVEL" val="1"/>
  <p:tag name="KSO_WM_TAG_VERSION" val="1.0"/>
  <p:tag name="KSO_WM_BEAUTIFY_FLAG" val="#wm#"/>
  <p:tag name="KSO_WM_UNIT_PRESET_TEXT" val="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7f14af1609284ea0b607822725b8c5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15546f7fe9064abe988ac6502b0bb09f"/>
  <p:tag name="KSO_WM_UNIT_TEXT_FILL_FORE_SCHEMECOLOR_INDEX_BRIGHTNESS" val="0"/>
  <p:tag name="KSO_WM_UNIT_TEXT_FILL_FORE_SCHEMECOLOR_INDEX" val="13"/>
  <p:tag name="KSO_WM_UNIT_TEXT_FILL_TYPE" val="1"/>
  <p:tag name="KSO_WM_TEMPLATE_ASSEMBLE_XID" val="606570604054ed1e2fb814e9"/>
  <p:tag name="KSO_WM_TEMPLATE_ASSEMBLE_GROUPID" val="606570604054ed1e2fb814e9"/>
</p:tagLst>
</file>

<file path=ppt/tags/tag448.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097_1*f*1"/>
  <p:tag name="KSO_WM_TEMPLATE_CATEGORY" val="diagram"/>
  <p:tag name="KSO_WM_TEMPLATE_INDEX" val="20217097"/>
  <p:tag name="KSO_WM_UNIT_LAYERLEVEL" val="1"/>
  <p:tag name="KSO_WM_TAG_VERSION" val="1.0"/>
  <p:tag name="KSO_WM_BEAUTIFY_FLAG" val="#wm#"/>
  <p:tag name="KSO_WM_UNIT_DEFAULT_FONT" val="14;20;2"/>
  <p:tag name="KSO_WM_UNIT_BLOCK" val="0"/>
  <p:tag name="KSO_WM_UNIT_VALUE" val="72"/>
  <p:tag name="KSO_WM_UNIT_SHOW_EDIT_AREA_INDICATION" val="1"/>
  <p:tag name="KSO_WM_CHIP_GROUPID" val="5e6b05596848fb12bee65ac8"/>
  <p:tag name="KSO_WM_CHIP_XID" val="5e6b05596848fb12bee65aca"/>
  <p:tag name="KSO_WM_UNIT_DEC_AREA_ID" val="70347f9784f64ccca9123b27c1d2bbd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1d39d7b218794cc0bc8d550570994862"/>
  <p:tag name="KSO_WM_UNIT_TEXT_FILL_FORE_SCHEMECOLOR_INDEX_BRIGHTNESS" val="0.25"/>
  <p:tag name="KSO_WM_UNIT_TEXT_FILL_FORE_SCHEMECOLOR_INDEX" val="13"/>
  <p:tag name="KSO_WM_UNIT_TEXT_FILL_TYPE" val="1"/>
  <p:tag name="KSO_WM_TEMPLATE_ASSEMBLE_XID" val="606570604054ed1e2fb814e9"/>
  <p:tag name="KSO_WM_TEMPLATE_ASSEMBLE_GROUPID" val="606570604054ed1e2fb814e9"/>
</p:tagLst>
</file>

<file path=ppt/tags/tag449.xml><?xml version="1.0" encoding="utf-8"?>
<p:tagLst xmlns:p="http://schemas.openxmlformats.org/presentationml/2006/main">
  <p:tag name="KSO_WM_BEAUTIFY_FLAG" val="#wm#"/>
  <p:tag name="KSO_WM_TEMPLATE_CATEGORY" val="diagram"/>
  <p:tag name="KSO_WM_TEMPLATE_INDEX" val="20217097"/>
  <p:tag name="KSO_WM_SLIDE_CAN_ADD_NAVIGATION" val="1"/>
  <p:tag name="KSO_WM_SLIDE_BACKGROUND" val="[&quot;navigation&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1709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88*540"/>
  <p:tag name="KSO_WM_SLIDE_POSITION" val="72*0"/>
  <p:tag name="KSO_WM_TAG_VERSION" val="1.0"/>
  <p:tag name="KSO_WM_SLIDE_LAYOUT" val="a_d_f"/>
  <p:tag name="KSO_WM_SLIDE_LAYOUT_CNT" val="1_1_1"/>
  <p:tag name="KSO_WM_CHIP_FILLPROP" val="[[{&quot;text_align&quot;:&quot;cm&quot;,&quot;text_direction&quot;:&quot;horizontal&quot;,&quot;support_features&quot;:[&quot;creativepic&quot;],&quot;support_big_font&quot;:false,&quot;picture_toward&quot;:1,&quot;picture_dockside&quot;:[&quot;cb&quot;,&quot;rm&quot;,&quot;ct&quot;],&quot;fill_id&quot;:&quot;8d116bd8b1074587a970747df3fba75a&quot;,&quot;fill_align&quot;:&quot;cm&quot;,&quot;chip_types&quot;:[&quot;picture&quot;]},{&quot;text_align&quot;:&quot;lb&quot;,&quot;text_direction&quot;:&quot;horizontal&quot;,&quot;support_big_font&quot;:false,&quot;picture_toward&quot;:0,&quot;picture_dockside&quot;:[],&quot;fill_id&quot;:&quot;0c52f29da84d4a8fa032b62f9d0b0d9e&quot;,&quot;fill_align&quot;:&quot;lb&quot;,&quot;chip_types&quot;:[&quot;text&quot;,&quot;header&quot;]},{&quot;text_align&quot;:&quot;lt&quot;,&quot;text_direction&quot;:&quot;horizontal&quot;,&quot;support_big_font&quot;:false,&quot;picture_toward&quot;:0,&quot;picture_dockside&quot;:[],&quot;fill_id&quot;:&quot;1d610f50166043debd746d9fc47ffedb&quot;,&quot;fill_align&quot;:&quot;lt&quot;,&quot;chip_types&quot;:[&quot;text&quot;]}]]"/>
  <p:tag name="KSO_WM_CHIP_XID" val="5fadfa57998712faa657abf3"/>
  <p:tag name="KSO_WM_CHIP_DECFILLPROP" val="[]"/>
  <p:tag name="KSO_WM_CHIP_GROUPID" val="5fadfa57998712faa657abf2"/>
  <p:tag name="KSO_WM_SLIDE_BACKGROUND_TYPE" val="general"/>
  <p:tag name="KSO_WM_SLIDE_SUPPORT_FEATURE_TYPE" val="8"/>
  <p:tag name="KSO_WM_TEMPLATE_ASSEMBLE_XID" val="606570604054ed1e2fb814e9"/>
  <p:tag name="KSO_WM_TEMPLATE_ASSEMBLE_GROUPID" val="606570604054ed1e2fb814e9"/>
  <p:tag name="KSO_WM_DIAGRAM_GROUP_CODE" val="l1-1"/>
  <p:tag name="KSO_WM_SLIDE_DIAGTYPE" val="l"/>
  <p:tag name="KSO_WM_SLIDE_LAYOUT_INFO" val="{&quot;direction&quot;:1,&quot;id&quot;:&quot;2021-04-01T16:16:32&quot;,&quot;maxSize&quot;:{&quot;size1&quot;:57.5},&quot;minSize&quot;:{&quot;size1&quot;:32.6},&quot;normalSize&quot;:{&quot;size1&quot;:51.50625},&quot;subLayout&quot;:[{&quot;id&quot;:&quot;2021-04-01T16:16:32&quot;,&quot;maxSize&quot;:{&quot;size1&quot;:55.236716379059686},&quot;minSize&quot;:{&quot;size1&quot;:19.636716379059685},&quot;normalSize&quot;:{&quot;size1&quot;:19.636901564244862},&quot;subLayout&quot;:[{&quot;id&quot;:&quot;2021-04-01T16:16:32&quot;,&quot;margin&quot;:{&quot;bottom&quot;:0.02600000612437725,&quot;left&quot;:2.5399999618530273,&quot;right&quot;:0.02600000612437725,&quot;top&quot;:1.6929999589920044},&quot;type&quot;:0},{&quot;id&quot;:&quot;2021-04-01T16:16:32&quot;,&quot;margin&quot;:{&quot;bottom&quot;:1.6929999589920044,&quot;left&quot;:2.5399999618530273,&quot;right&quot;:0.02600000612437725,&quot;top&quot;:0.7919999957084656},&quot;type&quot;:0}],&quot;type&quot;:0},{&quot;id&quot;:&quot;2021-04-01T16:16:32&quot;,&quot;margin&quot;:{&quot;bottom&quot;:0,&quot;left&quot;:1.6670000553131104,&quot;right&quot;:0,&quot;top&quot;:0},&quot;type&quot;:0}],&quot;type&quot;:0}"/>
</p:tagLst>
</file>

<file path=ppt/tags/tag4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50.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c06ece1d149e4a2aa35f2992a4c9ab31"/>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faa21325e1a94c0096e05bd890c899fc"/>
  <p:tag name="KSO_WM_SLIDE_BACKGROUND_TYPE" val="navigation"/>
</p:tagLst>
</file>

<file path=ppt/tags/tag45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bg20220670_6*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900"/>
</p:tagLst>
</file>

<file path=ppt/tags/tag452.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18734_1*a*1"/>
  <p:tag name="KSO_WM_TEMPLATE_CATEGORY" val="diagram"/>
  <p:tag name="KSO_WM_TEMPLATE_INDEX" val="20218734"/>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01b6bec857994f18b08a3762e930ddf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b7dc5e0a4a654f9e9d2a09da8201eaf0"/>
  <p:tag name="KSO_WM_UNIT_TEXT_FILL_FORE_SCHEMECOLOR_INDEX_BRIGHTNESS" val="0"/>
  <p:tag name="KSO_WM_UNIT_TEXT_FILL_FORE_SCHEMECOLOR_INDEX" val="13"/>
  <p:tag name="KSO_WM_UNIT_TEXT_FILL_TYPE" val="1"/>
  <p:tag name="KSO_WM_TEMPLATE_ASSEMBLE_XID" val="606494074054ed1e2fb6fd4f"/>
  <p:tag name="KSO_WM_TEMPLATE_ASSEMBLE_GROUPID" val="606494074054ed1e2fb6fd4f"/>
</p:tagLst>
</file>

<file path=ppt/tags/tag45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8734_1*f*3"/>
  <p:tag name="KSO_WM_TEMPLATE_CATEGORY" val="diagram"/>
  <p:tag name="KSO_WM_TEMPLATE_INDEX" val="20218734"/>
  <p:tag name="KSO_WM_UNIT_LAYERLEVEL" val="1"/>
  <p:tag name="KSO_WM_TAG_VERSION" val="1.0"/>
  <p:tag name="KSO_WM_BEAUTIFY_FLAG" val="#wm#"/>
  <p:tag name="KSO_WM_UNIT_DEFAULT_FONT" val="14;20;2"/>
  <p:tag name="KSO_WM_UNIT_BLOCK" val="0"/>
  <p:tag name="KSO_WM_UNIT_VALUE" val="93"/>
  <p:tag name="KSO_WM_UNIT_SHOW_EDIT_AREA_INDICATION" val="1"/>
  <p:tag name="KSO_WM_CHIP_GROUPID" val="5e6b05596848fb12bee65ac8"/>
  <p:tag name="KSO_WM_CHIP_XID" val="5e6b05596848fb12bee65aca"/>
  <p:tag name="KSO_WM_UNIT_DEC_AREA_ID" val="ce0209d3cabc457d95f06b54e89e46c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fb848b8dcff4af39f2223d2d56828c8"/>
  <p:tag name="KSO_WM_UNIT_TEXT_FILL_FORE_SCHEMECOLOR_INDEX_BRIGHTNESS" val="0.25"/>
  <p:tag name="KSO_WM_UNIT_TEXT_FILL_FORE_SCHEMECOLOR_INDEX" val="13"/>
  <p:tag name="KSO_WM_UNIT_TEXT_FILL_TYPE" val="1"/>
  <p:tag name="KSO_WM_TEMPLATE_ASSEMBLE_XID" val="606494074054ed1e2fb6fd4f"/>
  <p:tag name="KSO_WM_TEMPLATE_ASSEMBLE_GROUPID" val="606494074054ed1e2fb6fd4f"/>
</p:tagLst>
</file>

<file path=ppt/tags/tag454.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8734_1*f*2"/>
  <p:tag name="KSO_WM_TEMPLATE_CATEGORY" val="diagram"/>
  <p:tag name="KSO_WM_TEMPLATE_INDEX" val="20218734"/>
  <p:tag name="KSO_WM_UNIT_LAYERLEVEL" val="1"/>
  <p:tag name="KSO_WM_TAG_VERSION" val="1.0"/>
  <p:tag name="KSO_WM_BEAUTIFY_FLAG" val="#wm#"/>
  <p:tag name="KSO_WM_UNIT_DEFAULT_FONT" val="14;20;2"/>
  <p:tag name="KSO_WM_UNIT_BLOCK" val="0"/>
  <p:tag name="KSO_WM_UNIT_VALUE" val="93"/>
  <p:tag name="KSO_WM_UNIT_SHOW_EDIT_AREA_INDICATION" val="1"/>
  <p:tag name="KSO_WM_CHIP_GROUPID" val="5e6b05596848fb12bee65ac8"/>
  <p:tag name="KSO_WM_CHIP_XID" val="5e6b05596848fb12bee65aca"/>
  <p:tag name="KSO_WM_UNIT_DEC_AREA_ID" val="f7edd2db0c774c468807b5b7cdf5d1a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721a97381c8447cba1ea60c9b7116fdb"/>
  <p:tag name="KSO_WM_UNIT_TEXT_FILL_FORE_SCHEMECOLOR_INDEX_BRIGHTNESS" val="0.25"/>
  <p:tag name="KSO_WM_UNIT_TEXT_FILL_FORE_SCHEMECOLOR_INDEX" val="13"/>
  <p:tag name="KSO_WM_UNIT_TEXT_FILL_TYPE" val="1"/>
  <p:tag name="KSO_WM_TEMPLATE_ASSEMBLE_XID" val="606494074054ed1e2fb6fd4f"/>
  <p:tag name="KSO_WM_TEMPLATE_ASSEMBLE_GROUPID" val="606494074054ed1e2fb6fd4f"/>
</p:tagLst>
</file>

<file path=ppt/tags/tag455.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8734_1*f*1"/>
  <p:tag name="KSO_WM_TEMPLATE_CATEGORY" val="diagram"/>
  <p:tag name="KSO_WM_TEMPLATE_INDEX" val="20218734"/>
  <p:tag name="KSO_WM_UNIT_LAYERLEVEL" val="1"/>
  <p:tag name="KSO_WM_TAG_VERSION" val="1.0"/>
  <p:tag name="KSO_WM_BEAUTIFY_FLAG" val="#wm#"/>
  <p:tag name="KSO_WM_UNIT_DEFAULT_FONT" val="14;20;2"/>
  <p:tag name="KSO_WM_UNIT_BLOCK" val="0"/>
  <p:tag name="KSO_WM_UNIT_VALUE" val="93"/>
  <p:tag name="KSO_WM_UNIT_SHOW_EDIT_AREA_INDICATION" val="1"/>
  <p:tag name="KSO_WM_CHIP_GROUPID" val="5e6b05596848fb12bee65ac8"/>
  <p:tag name="KSO_WM_CHIP_XID" val="5e6b05596848fb12bee65aca"/>
  <p:tag name="KSO_WM_UNIT_DEC_AREA_ID" val="7ab77f03625d4d4e9c58306f1102099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4d5457f0d3164353a857b0a9b3a03f47"/>
  <p:tag name="KSO_WM_UNIT_TEXT_FILL_FORE_SCHEMECOLOR_INDEX_BRIGHTNESS" val="0.25"/>
  <p:tag name="KSO_WM_UNIT_TEXT_FILL_FORE_SCHEMECOLOR_INDEX" val="13"/>
  <p:tag name="KSO_WM_UNIT_TEXT_FILL_TYPE" val="1"/>
  <p:tag name="KSO_WM_TEMPLATE_ASSEMBLE_XID" val="606494074054ed1e2fb6fd4f"/>
  <p:tag name="KSO_WM_TEMPLATE_ASSEMBLE_GROUPID" val="606494074054ed1e2fb6fd4f"/>
</p:tagLst>
</file>

<file path=ppt/tags/tag456.xml><?xml version="1.0" encoding="utf-8"?>
<p:tagLst xmlns:p="http://schemas.openxmlformats.org/presentationml/2006/main">
  <p:tag name="KSO_WM_BEAUTIFY_FLAG" val="#wm#"/>
  <p:tag name="KSO_WM_TEMPLATE_CATEGORY" val="diagram"/>
  <p:tag name="KSO_WM_TEMPLATE_INDEX" val="20218734"/>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18734_1"/>
  <p:tag name="KSO_WM_TEMPLATE_SUBCATEGORY" val="21"/>
  <p:tag name="KSO_WM_TEMPLATE_MASTER_TYPE" val="0"/>
  <p:tag name="KSO_WM_TEMPLATE_COLOR_TYPE" val="1"/>
  <p:tag name="KSO_WM_SLIDE_TYPE" val="text"/>
  <p:tag name="KSO_WM_SLIDE_SUBTYPE" val="pureTxt"/>
  <p:tag name="KSO_WM_SLIDE_ITEM_CNT" val="0"/>
  <p:tag name="KSO_WM_SLIDE_INDEX" val="1"/>
  <p:tag name="KSO_WM_SLIDE_SIZE" val="960*444"/>
  <p:tag name="KSO_WM_SLIDE_POSITION" val="0*0"/>
  <p:tag name="KSO_WM_TAG_VERSION" val="1.0"/>
  <p:tag name="KSO_WM_SLIDE_LAYOUT" val="a_f"/>
  <p:tag name="KSO_WM_SLIDE_LAYOUT_CNT" val="1_3"/>
  <p:tag name="KSO_WM_CHIP_FILLPROP" val="[[{&quot;text_align&quot;:&quot;lm&quot;,&quot;text_direction&quot;:&quot;horizontal&quot;,&quot;support_big_font&quot;:false,&quot;picture_toward&quot;:0,&quot;picture_dockside&quot;:[],&quot;fill_id&quot;:&quot;e9295497150044d6bc83fc4857e6d9ba&quot;,&quot;fill_align&quot;:&quot;lm&quot;,&quot;chip_types&quot;:[&quot;header&quot;]},{&quot;text_align&quot;:&quot;lt&quot;,&quot;text_direction&quot;:&quot;horizontal&quot;,&quot;support_big_font&quot;:false,&quot;picture_toward&quot;:0,&quot;picture_dockside&quot;:[],&quot;fill_id&quot;:&quot;1a458f1c6ad44edcbc77fcdf7e9012c7&quot;,&quot;fill_align&quot;:&quot;lt&quot;,&quot;chip_types&quot;:[&quot;text&quot;]},{&quot;text_align&quot;:&quot;lt&quot;,&quot;text_direction&quot;:&quot;horizontal&quot;,&quot;support_big_font&quot;:false,&quot;picture_toward&quot;:0,&quot;picture_dockside&quot;:[],&quot;fill_id&quot;:&quot;508f8a31fd604378b197cd6c0260ab5f&quot;,&quot;fill_align&quot;:&quot;lt&quot;,&quot;chip_types&quot;:[&quot;text&quot;]},{&quot;text_align&quot;:&quot;lt&quot;,&quot;text_direction&quot;:&quot;horizontal&quot;,&quot;support_big_font&quot;:false,&quot;picture_toward&quot;:0,&quot;picture_dockside&quot;:[],&quot;fill_id&quot;:&quot;94252699a28543e396127c0d8528a975&quot;,&quot;fill_align&quot;:&quot;lt&quot;,&quot;chip_types&quot;:[&quot;text&quot;]}]]"/>
  <p:tag name="KSO_WM_CHIP_XID" val="601bb3dda1918221690b5f27"/>
  <p:tag name="KSO_WM_CHIP_DECFILLPROP" val="[]"/>
  <p:tag name="KSO_WM_CHIP_GROUPID" val="5f5ee1ca4d6848d78f644aeb"/>
  <p:tag name="KSO_WM_SLIDE_BACKGROUND_TYPE" val="navigation"/>
  <p:tag name="KSO_WM_SLIDE_SUPPORT_FEATURE_TYPE" val="0"/>
  <p:tag name="KSO_WM_TEMPLATE_ASSEMBLE_XID" val="606494074054ed1e2fb6fd4f"/>
  <p:tag name="KSO_WM_TEMPLATE_ASSEMBLE_GROUPID" val="606494074054ed1e2fb6fd4f"/>
  <p:tag name="KSO_WM_DIAGRAM_GROUP_CODE" val="l1-1"/>
  <p:tag name="KSO_WM_SLIDE_DIAGTYPE" val="l"/>
  <p:tag name="KSO_WM_TEMPLATE_THUMBS_INDEX" val="1、4、7、12、13、14、15、16、17、18、20、24、25、28、33、36、40、43、44"/>
  <p:tag name="KSO_WM_SLIDE_LAYOUT_INFO" val="{&quot;id&quot;:&quot;2021-03-31T23:23:51&quot;,&quot;maxSize&quot;:{&quot;size1&quot;:13.5},&quot;minSize&quot;:{&quot;size1&quot;:13.5},&quot;normalSize&quot;:{&quot;size1&quot;:13.5},&quot;subLayout&quot;:[{&quot;backgroundInfo&quot;:[{&quot;bottom&quot;:0,&quot;bottomAbs&quot;:false,&quot;left&quot;:0,&quot;leftAbs&quot;:false,&quot;right&quot;:0,&quot;rightAbs&quot;:false,&quot;top&quot;:0,&quot;topAbs&quot;:false,&quot;type&quot;:&quot;navigation&quot;}],&quot;id&quot;:&quot;2021-03-31T23:23:51&quot;,&quot;margin&quot;:{&quot;bottom&quot;:0.44999995827674866,&quot;left&quot;:1.2699999809265137,&quot;right&quot;:1.2699999809265137,&quot;top&quot;:0.4230000674724579},&quot;type&quot;:0},{&quot;id&quot;:&quot;2021-03-31T23:23:51&quot;,&quot;maxSize&quot;:{&quot;size1&quot;:38.5},&quot;minSize&quot;:{&quot;size1&quot;:25.7},&quot;normalSize&quot;:{&quot;size1&quot;:33.4},&quot;subLayout&quot;:[{&quot;id&quot;:&quot;2021-03-31T23:23:51&quot;,&quot;margin&quot;:{&quot;bottom&quot;:0.02600000612437725,&quot;left&quot;:1.2699999809265137,&quot;right&quot;:1.2699999809265137,&quot;top&quot;:1.2699999809265137},&quot;type&quot;:0},{&quot;id&quot;:&quot;2021-03-31T23:23:51&quot;,&quot;maxSize&quot;:{&quot;size1&quot;:54},&quot;minSize&quot;:{&quot;size1&quot;:23.1},&quot;normalSize&quot;:{&quot;size1&quot;:34.7},&quot;subLayout&quot;:[{&quot;id&quot;:&quot;2021-03-31T23:23:51&quot;,&quot;margin&quot;:{&quot;bottom&quot;:0.02600000612437725,&quot;left&quot;:1.2699999809265137,&quot;right&quot;:1.2699999809265137,&quot;top&quot;:0.8199999928474426},&quot;type&quot;:0},{&quot;id&quot;:&quot;2021-03-31T23:23:51&quot;,&quot;margin&quot;:{&quot;bottom&quot;:1.2699999809265137,&quot;left&quot;:1.2699999809265137,&quot;right&quot;:1.2699999809265137,&quot;top&quot;:0.8199999928474426},&quot;type&quot;:0}],&quot;type&quot;:0}],&quot;type&quot;:0}],&quot;type&quot;:0}"/>
  <p:tag name="FIXED_XID_TMP" val="5f5ee1ca4d6848d78f644aeb"/>
</p:tagLst>
</file>

<file path=ppt/tags/tag457.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458.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459.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4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460.xml><?xml version="1.0" encoding="utf-8"?>
<p:tagLst xmlns:p="http://schemas.openxmlformats.org/presentationml/2006/main">
  <p:tag name="KSO_WM_UNIT_ISCONTENTSTITLE" val="0"/>
  <p:tag name="KSO_WM_UNIT_ISNUMDGMTITLE" val="0"/>
  <p:tag name="KSO_WM_UNIT_NOCLEAR" val="0"/>
  <p:tag name="KSO_WM_UNIT_VALUE" val="11"/>
  <p:tag name="KSO_WM_UNIT_HIGHLIGHT" val="0"/>
  <p:tag name="KSO_WM_UNIT_COMPATIBLE" val="0"/>
  <p:tag name="KSO_WM_UNIT_DIAGRAM_ISNUMVISUAL" val="0"/>
  <p:tag name="KSO_WM_UNIT_DIAGRAM_ISREFERUNIT" val="0"/>
  <p:tag name="KSO_WM_UNIT_TYPE" val="a"/>
  <p:tag name="KSO_WM_UNIT_INDEX" val="1"/>
  <p:tag name="KSO_WM_UNIT_ID" val="diagram20207970_1*a*1"/>
  <p:tag name="KSO_WM_TEMPLATE_CATEGORY" val="diagram"/>
  <p:tag name="KSO_WM_TEMPLATE_INDEX" val="20207970"/>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f3a04a851d6c4a1f83c458675fca5282"/>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0702751ef60b40599ff3243153d7d90f"/>
  <p:tag name="KSO_WM_UNIT_TEXT_FILL_FORE_SCHEMECOLOR_INDEX_BRIGHTNESS" val="0"/>
  <p:tag name="KSO_WM_UNIT_TEXT_FILL_FORE_SCHEMECOLOR_INDEX" val="13"/>
  <p:tag name="KSO_WM_UNIT_TEXT_FILL_TYPE" val="1"/>
  <p:tag name="KSO_WM_TEMPLATE_ASSEMBLE_XID" val="60656e794054ed1e2fb7f994"/>
  <p:tag name="KSO_WM_TEMPLATE_ASSEMBLE_GROUPID" val="60656e794054ed1e2fb7f994"/>
</p:tagLst>
</file>

<file path=ppt/tags/tag461.xml><?xml version="1.0" encoding="utf-8"?>
<p:tagLst xmlns:p="http://schemas.openxmlformats.org/presentationml/2006/main">
  <p:tag name="KSO_WM_UNIT_TEXT_SUBTYPE" val="a"/>
  <p:tag name="KSO_WM_UNIT_SUBTYPE" val="a"/>
  <p:tag name="KSO_WM_UNIT_PRESET_TEXT" val="单击此处添加正文。"/>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7970_1*f*1"/>
  <p:tag name="KSO_WM_TEMPLATE_CATEGORY" val="diagram"/>
  <p:tag name="KSO_WM_TEMPLATE_INDEX" val="20207970"/>
  <p:tag name="KSO_WM_UNIT_LAYERLEVEL" val="1"/>
  <p:tag name="KSO_WM_TAG_VERSION" val="1.0"/>
  <p:tag name="KSO_WM_BEAUTIFY_FLAG" val="#wm#"/>
  <p:tag name="KSO_WM_UNIT_DEFAULT_FONT" val="14;20;2"/>
  <p:tag name="KSO_WM_UNIT_BLOCK" val="0"/>
  <p:tag name="KSO_WM_UNIT_VALUE" val="60"/>
  <p:tag name="KSO_WM_UNIT_SHOW_EDIT_AREA_INDICATION" val="1"/>
  <p:tag name="KSO_WM_CHIP_GROUPID" val="5e6b05596848fb12bee65ac8"/>
  <p:tag name="KSO_WM_CHIP_XID" val="5e6b05596848fb12bee65aca"/>
  <p:tag name="KSO_WM_UNIT_DEC_AREA_ID" val="1a3b731ce63448db8f0e61498539928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4c757f70e04b48c5a9338d3d9a821227"/>
  <p:tag name="KSO_WM_UNIT_TEXT_FILL_FORE_SCHEMECOLOR_INDEX_BRIGHTNESS" val="0.25"/>
  <p:tag name="KSO_WM_UNIT_TEXT_FILL_FORE_SCHEMECOLOR_INDEX" val="13"/>
  <p:tag name="KSO_WM_UNIT_TEXT_FILL_TYPE" val="1"/>
  <p:tag name="KSO_WM_TEMPLATE_ASSEMBLE_XID" val="60656e794054ed1e2fb7f994"/>
  <p:tag name="KSO_WM_TEMPLATE_ASSEMBLE_GROUPID" val="60656e794054ed1e2fb7f994"/>
</p:tagLst>
</file>

<file path=ppt/tags/tag462.xml><?xml version="1.0" encoding="utf-8"?>
<p:tagLst xmlns:p="http://schemas.openxmlformats.org/presentationml/2006/main">
  <p:tag name="KSO_WM_UNIT_VALUE" val="931*1438"/>
  <p:tag name="KSO_WM_UNIT_HIGHLIGHT" val="0"/>
  <p:tag name="KSO_WM_UNIT_COMPATIBLE" val="0"/>
  <p:tag name="KSO_WM_UNIT_DIAGRAM_ISNUMVISUAL" val="0"/>
  <p:tag name="KSO_WM_UNIT_DIAGRAM_ISREFERUNIT" val="0"/>
  <p:tag name="KSO_WM_UNIT_TYPE" val="d"/>
  <p:tag name="KSO_WM_UNIT_INDEX" val="1"/>
  <p:tag name="KSO_WM_UNIT_ID" val="diagram20207970_1*d*1"/>
  <p:tag name="KSO_WM_TEMPLATE_CATEGORY" val="diagram"/>
  <p:tag name="KSO_WM_TEMPLATE_INDEX" val="20207970"/>
  <p:tag name="KSO_WM_UNIT_LAYERLEVEL" val="1"/>
  <p:tag name="KSO_WM_TAG_VERSION" val="1.0"/>
  <p:tag name="KSO_WM_BEAUTIFY_FLAG" val="#wm#"/>
  <p:tag name="KSO_WM_CHIP_GROUPID" val="5e7310da9a230a26b9e88a19"/>
  <p:tag name="KSO_WM_CHIP_XID" val="5e7310da9a230a26b9e88a1a"/>
  <p:tag name="KSO_WM_UNIT_DEC_AREA_ID" val="c0358f182ae145b58e96cd9cd68e458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cfd8cc4b1f25419984b5fcd31103766c"/>
  <p:tag name="KSO_WM_UNIT_SUPPORT_UNIT_TYPE" val="[&quot;d&quot;,&quot;α&quot;,&quot;β&quot;]"/>
  <p:tag name="KSO_WM_TEMPLATE_ASSEMBLE_XID" val="60656e794054ed1e2fb7f994"/>
  <p:tag name="KSO_WM_TEMPLATE_ASSEMBLE_GROUPID" val="60656e794054ed1e2fb7f994"/>
  <p:tag name="KSO_WM_UNIT_PICTURE_CLIP_FLAG" val="0"/>
</p:tagLst>
</file>

<file path=ppt/tags/tag463.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的表达观点，往往事半功倍。当您的内容到达这个限度时，或许已经不纯粹作用于演示，极大可能运用于阅读领域；无论是传播观点、知识分享还是汇报工作，内容的详尽固然重要，但请一定注意信息框架的清晰，这样才能使内容层次分明，页面简洁易读。"/>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07970_1*f*2"/>
  <p:tag name="KSO_WM_TEMPLATE_CATEGORY" val="diagram"/>
  <p:tag name="KSO_WM_TEMPLATE_INDEX" val="20207970"/>
  <p:tag name="KSO_WM_UNIT_LAYERLEVEL" val="1"/>
  <p:tag name="KSO_WM_TAG_VERSION" val="1.0"/>
  <p:tag name="KSO_WM_BEAUTIFY_FLAG" val="#wm#"/>
  <p:tag name="KSO_WM_UNIT_DEFAULT_FONT" val="14;20;2"/>
  <p:tag name="KSO_WM_UNIT_BLOCK" val="0"/>
  <p:tag name="KSO_WM_UNIT_VALUE" val="315"/>
  <p:tag name="KSO_WM_UNIT_SHOW_EDIT_AREA_INDICATION" val="1"/>
  <p:tag name="KSO_WM_CHIP_GROUPID" val="5e6b05596848fb12bee65ac8"/>
  <p:tag name="KSO_WM_CHIP_XID" val="5e6b05596848fb12bee65aca"/>
  <p:tag name="KSO_WM_UNIT_DEC_AREA_ID" val="6e8e679b6ea44067a5a897a715c101c5"/>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63135e8b86294827ae11aec81adad1ab"/>
  <p:tag name="KSO_WM_UNIT_TEXT_FILL_FORE_SCHEMECOLOR_INDEX_BRIGHTNESS" val="0.25"/>
  <p:tag name="KSO_WM_UNIT_TEXT_FILL_FORE_SCHEMECOLOR_INDEX" val="13"/>
  <p:tag name="KSO_WM_UNIT_TEXT_FILL_TYPE" val="1"/>
  <p:tag name="KSO_WM_TEMPLATE_ASSEMBLE_XID" val="60656e794054ed1e2fb7f994"/>
  <p:tag name="KSO_WM_TEMPLATE_ASSEMBLE_GROUPID" val="60656e794054ed1e2fb7f994"/>
</p:tagLst>
</file>

<file path=ppt/tags/tag464.xml><?xml version="1.0" encoding="utf-8"?>
<p:tagLst xmlns:p="http://schemas.openxmlformats.org/presentationml/2006/main">
  <p:tag name="KSO_WM_BEAUTIFY_FLAG" val="#wm#"/>
  <p:tag name="KSO_WM_TEMPLATE_CATEGORY" val="diagram"/>
  <p:tag name="KSO_WM_TEMPLATE_INDEX" val="20207970"/>
  <p:tag name="KSO_WM_SLIDE_CAN_ADD_NAVIGATION" val="1"/>
  <p:tag name="KSO_WM_SLIDE_BACKGROUND" val="[&quot;general&quot;]"/>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970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45"/>
  <p:tag name="KSO_WM_SLIDE_POSITION" val="48*47"/>
  <p:tag name="KSO_WM_TAG_VERSION" val="1.0"/>
  <p:tag name="KSO_WM_SLIDE_LAYOUT" val="a_d_f"/>
  <p:tag name="KSO_WM_SLIDE_LAYOUT_CNT" val="1_1_2"/>
  <p:tag name="KSO_WM_CHIP_FILLPROP" val="[[{&quot;text_align&quot;:&quot;lb&quot;,&quot;text_direction&quot;:&quot;horizontal&quot;,&quot;support_big_font&quot;:false,&quot;fill_id&quot;:&quot;d3928a3972e0478e8d7b1e01aa1ea8eb&quot;,&quot;fill_align&quot;:&quot;lb&quot;,&quot;chip_types&quot;:[&quot;header&quot;]},{&quot;text_align&quot;:&quot;lt&quot;,&quot;text_direction&quot;:&quot;horizontal&quot;,&quot;support_big_font&quot;:false,&quot;fill_id&quot;:&quot;19b84ffc81024a8998d2035533afdf53&quot;,&quot;fill_align&quot;:&quot;lt&quot;,&quot;chip_types&quot;:[&quot;text&quot;]},{&quot;text_align&quot;:&quot;lt&quot;,&quot;text_direction&quot;:&quot;horizontal&quot;,&quot;support_features&quot;:[&quot;collage&quot;],&quot;support_big_font&quot;:false,&quot;fill_id&quot;:&quot;8d34f27c562547d3a8bbacc43c02e29b&quot;,&quot;fill_align&quot;:&quot;lt&quot;,&quot;chip_types&quot;:[&quot;text&quot;,&quot;picture&quot;,&quot;chart&quot;,&quot;table&quot;]},{&quot;text_align&quot;:&quot;lm&quot;,&quot;text_direction&quot;:&quot;horizontal&quot;,&quot;support_features&quot;:[&quot;collage&quot;,&quot;carousel&quot;,&quot;creativecrop&quot;],&quot;support_big_font&quot;:false,&quot;fill_id&quot;:&quot;20a706c46f9e48668b8dee34fa0fa51c&quot;,&quot;fill_align&quot;:&quot;lm&quot;,&quot;chip_types&quot;:[&quot;pictext&quot;,&quot;picture&quot;,&quot;chart&quot;,&quot;table&quot;,&quot;video&quot;]}],[{&quot;text_align&quot;:&quot;lb&quot;,&quot;text_direction&quot;:&quot;horizontal&quot;,&quot;support_big_font&quot;:false,&quot;fill_id&quot;:&quot;d3928a3972e0478e8d7b1e01aa1ea8eb&quot;,&quot;fill_align&quot;:&quot;lb&quot;,&quot;chip_types&quot;:[&quot;header&quot;]},{&quot;text_align&quot;:&quot;lt&quot;,&quot;text_direction&quot;:&quot;horizontal&quot;,&quot;support_big_font&quot;:false,&quot;fill_id&quot;:&quot;19b84ffc81024a8998d2035533afdf53&quot;,&quot;fill_align&quot;:&quot;lt&quot;,&quot;chip_types&quot;:[&quot;text&quot;]},{&quot;text_align&quot;:&quot;lt&quot;,&quot;text_direction&quot;:&quot;horizontal&quot;,&quot;support_features&quot;:[&quot;collage&quot;],&quot;support_big_font&quot;:false,&quot;fill_id&quot;:&quot;8d34f27c562547d3a8bbacc43c02e29b&quot;,&quot;fill_align&quot;:&quot;lt&quot;,&quot;chip_types&quot;:[&quot;picture&quot;,&quot;chart&quot;,&quot;table&quot;]},{&quot;text_align&quot;:&quot;lm&quot;,&quot;text_direction&quot;:&quot;horizontal&quot;,&quot;support_features&quot;:[&quot;collage&quot;,&quot;carousel&quot;,&quot;creativecrop&quot;],&quot;support_big_font&quot;:false,&quot;fill_id&quot;:&quot;20a706c46f9e48668b8dee34fa0fa51c&quot;,&quot;fill_align&quot;:&quot;lm&quot;,&quot;chip_types&quot;:[&quot;text&quot;]}],[{&quot;text_align&quot;:&quot;lb&quot;,&quot;text_direction&quot;:&quot;horizontal&quot;,&quot;support_big_font&quot;:false,&quot;fill_id&quot;:&quot;d3928a3972e0478e8d7b1e01aa1ea8eb&quot;,&quot;fill_align&quot;:&quot;lb&quot;,&quot;chip_types&quot;:[&quot;header&quot;]},{&quot;text_align&quot;:&quot;lt&quot;,&quot;text_direction&quot;:&quot;horizontal&quot;,&quot;support_big_font&quot;:false,&quot;fill_id&quot;:&quot;19b84ffc81024a8998d2035533afdf53&quot;,&quot;fill_align&quot;:&quot;lt&quot;,&quot;chip_types&quot;:[&quot;text&quot;]},{&quot;text_align&quot;:&quot;lt&quot;,&quot;text_direction&quot;:&quot;horizontal&quot;,&quot;support_features&quot;:[&quot;collage&quot;],&quot;support_big_font&quot;:false,&quot;fill_id&quot;:&quot;8d34f27c562547d3a8bbacc43c02e29b&quot;,&quot;fill_align&quot;:&quot;lt&quot;,&quot;chip_types&quot;:[&quot;picture&quot;,&quot;chart&quot;,&quot;table&quot;]},{&quot;text_align&quot;:&quot;lm&quot;,&quot;text_direction&quot;:&quot;horizontal&quot;,&quot;support_features&quot;:[&quot;collage&quot;,&quot;carousel&quot;,&quot;creativecrop&quot;],&quot;support_big_font&quot;:false,&quot;fill_id&quot;:&quot;20a706c46f9e48668b8dee34fa0fa51c&quot;,&quot;fill_align&quot;:&quot;lm&quot;,&quot;chip_types&quot;:[&quot;diagram&quot;,&quot;video&quot;]}]]"/>
  <p:tag name="KSO_WM_CHIP_XID" val="5eedd9a1f9f1eaacf257e86e"/>
  <p:tag name="KSO_WM_CHIP_DECFILLPROP" val="[]"/>
  <p:tag name="KSO_WM_CHIP_GROUPID" val="5eedd9a1f9f1eaacf257e86d"/>
  <p:tag name="KSO_WM_SLIDE_BACKGROUND_TYPE" val="general"/>
  <p:tag name="KSO_WM_SLIDE_SUPPORT_FEATURE_TYPE" val="1"/>
  <p:tag name="KSO_WM_TEMPLATE_ASSEMBLE_XID" val="60656e794054ed1e2fb7f994"/>
  <p:tag name="KSO_WM_TEMPLATE_ASSEMBLE_GROUPID" val="60656e794054ed1e2fb7f994"/>
  <p:tag name="KSO_WM_DIAGRAM_GROUP_CODE" val="l1-1"/>
  <p:tag name="KSO_WM_SLIDE_DIAGTYPE" val="l"/>
  <p:tag name="KSO_WM_TEMPLATE_THUMBS_INDEX" val="1、4、7、12、13、14、15、16、17、18、20、24、25、28、33、36、40、43、44"/>
  <p:tag name="FIXED_XID_TMP" val="5f5ee1ca4d6848d78f644aeb"/>
  <p:tag name="KSO_WM_SLIDE_LAYOUT_INFO" val="{&quot;backgroundInfo&quot;:[{&quot;bottom&quot;:0,&quot;bottomAbs&quot;:false,&quot;left&quot;:0,&quot;leftAbs&quot;:false,&quot;right&quot;:0,&quot;rightAbs&quot;:false,&quot;top&quot;:0,&quot;topAbs&quot;:false,&quot;type&quot;:&quot;general&quot;}],&quot;direction&quot;:1,&quot;id&quot;:&quot;2021-04-01T15:01:13&quot;,&quot;maxSize&quot;:{&quot;size1&quot;:57.49962281930493},&quot;minSize&quot;:{&quot;size1&quot;:49.89962281930493},&quot;normalSize&quot;:{&quot;size1&quot;:49.89962281930493},&quot;subLayout&quot;:[{&quot;id&quot;:&quot;2021-04-01T15:01:13&quot;,&quot;maxSize&quot;:{&quot;size1&quot;:28.899613439560763},&quot;minSize&quot;:{&quot;size1&quot;:22.099613439560766},&quot;normalSize&quot;:{&quot;size1&quot;:22.099613439560766},&quot;subLayout&quot;:[{&quot;id&quot;:&quot;2021-04-01T15:01:13&quot;,&quot;margin&quot;:{&quot;bottom&quot;:0.4230000674724579,&quot;left&quot;:1.6929999589920044,&quot;right&quot;:0.847000002861023,&quot;top&quot;:1.6929999589920044},&quot;type&quot;:0},{&quot;id&quot;:&quot;2021-04-01T15:01:13&quot;,&quot;maxSize&quot;:{&quot;size1&quot;:37.09950377535254},&quot;minSize&quot;:{&quot;size1&quot;:25.69950377535254},&quot;normalSize&quot;:{&quot;size1&quot;:32.545888028668756},&quot;subLayout&quot;:[{&quot;id&quot;:&quot;2021-04-01T15:01:13&quot;,&quot;margin&quot;:{&quot;bottom&quot;:0.847000002861023,&quot;left&quot;:1.6929999589920044,&quot;right&quot;:0.847000002861023,&quot;top&quot;:0},&quot;type&quot;:0},{&quot;id&quot;:&quot;2021-04-01T15:01:13&quot;,&quot;margin&quot;:{&quot;bottom&quot;:1.6929999589920044,&quot;left&quot;:1.6929999589920044,&quot;right&quot;:0.847000002861023,&quot;top&quot;:0},&quot;type&quot;:0}],&quot;type&quot;:0}],&quot;type&quot;:0},{&quot;id&quot;:&quot;2021-04-01T15:01:13&quot;,&quot;margin&quot;:{&quot;bottom&quot;:1.6929999589920044,&quot;left&quot;:0,&quot;right&quot;:1.6929999589920044,&quot;top&quot;:1.6929999589920044},&quot;type&quot;:0}],&quot;type&quot;:0}"/>
</p:tagLst>
</file>

<file path=ppt/tags/tag465.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466.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467.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468.xml><?xml version="1.0" encoding="utf-8"?>
<p:tagLst xmlns:p="http://schemas.openxmlformats.org/presentationml/2006/main">
  <p:tag name="KSO_WM_UNIT_ISCONTENTSTITLE" val="0"/>
  <p:tag name="KSO_WM_UNIT_ISNUMDGMTITLE" val="0"/>
  <p:tag name="KSO_WM_UNIT_NOCLEAR" val="0"/>
  <p:tag name="KSO_WM_UNIT_VALUE" val="27"/>
  <p:tag name="KSO_WM_UNIT_HIGHLIGHT" val="0"/>
  <p:tag name="KSO_WM_UNIT_COMPATIBLE" val="0"/>
  <p:tag name="KSO_WM_UNIT_DIAGRAM_ISNUMVISUAL" val="0"/>
  <p:tag name="KSO_WM_UNIT_DIAGRAM_ISREFERUNIT" val="0"/>
  <p:tag name="KSO_WM_UNIT_TYPE" val="a"/>
  <p:tag name="KSO_WM_UNIT_INDEX" val="1"/>
  <p:tag name="KSO_WM_UNIT_ID" val="diagram20213167_1*a*1"/>
  <p:tag name="KSO_WM_TEMPLATE_CATEGORY" val="diagram"/>
  <p:tag name="KSO_WM_TEMPLATE_INDEX" val="2021316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bec7628c2874cba88d4f2f50e04c9c9"/>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t&quot;,&quot;fill_mode&quot;:&quot;full&quot;,&quot;sacle_strategy&quot;:&quot;smart&quot;}"/>
  <p:tag name="KSO_WM_ASSEMBLE_CHIP_INDEX" val="cbe37ad73dbe44a992733eceb9831593"/>
  <p:tag name="KSO_WM_UNIT_TEXT_FILL_FORE_SCHEMECOLOR_INDEX_BRIGHTNESS" val="0"/>
  <p:tag name="KSO_WM_UNIT_TEXT_FILL_FORE_SCHEMECOLOR_INDEX" val="13"/>
  <p:tag name="KSO_WM_UNIT_TEXT_FILL_TYPE" val="1"/>
  <p:tag name="KSO_WM_TEMPLATE_ASSEMBLE_XID" val="63895f930c9383becde52e88"/>
  <p:tag name="KSO_WM_TEMPLATE_ASSEMBLE_GROUPID" val="63895f930c9383becde52e88"/>
</p:tagLst>
</file>

<file path=ppt/tags/tag469.xml><?xml version="1.0" encoding="utf-8"?>
<p:tagLst xmlns:p="http://schemas.openxmlformats.org/presentationml/2006/main">
  <p:tag name="KSO_WM_UNIT_VALUE" val="761*3046"/>
  <p:tag name="KSO_WM_UNIT_HIGHLIGHT" val="0"/>
  <p:tag name="KSO_WM_UNIT_COMPATIBLE" val="0"/>
  <p:tag name="KSO_WM_UNIT_DIAGRAM_ISNUMVISUAL" val="0"/>
  <p:tag name="KSO_WM_UNIT_DIAGRAM_ISREFERUNIT" val="0"/>
  <p:tag name="KSO_WM_UNIT_TYPE" val="d"/>
  <p:tag name="KSO_WM_UNIT_INDEX" val="1"/>
  <p:tag name="KSO_WM_UNIT_ID" val="diagram20213167_1*d*1"/>
  <p:tag name="KSO_WM_TEMPLATE_CATEGORY" val="diagram"/>
  <p:tag name="KSO_WM_TEMPLATE_INDEX" val="20213167"/>
  <p:tag name="KSO_WM_UNIT_LAYERLEVEL" val="1"/>
  <p:tag name="KSO_WM_TAG_VERSION" val="1.0"/>
  <p:tag name="KSO_WM_BEAUTIFY_FLAG" val="#wm#"/>
  <p:tag name="KSO_WM_CHIP_GROUPID" val="5e7310da9a230a26b9e88a19"/>
  <p:tag name="KSO_WM_CHIP_XID" val="5e7310da9a230a26b9e88a1a"/>
  <p:tag name="KSO_WM_UNIT_DEC_AREA_ID" val="2527164229434c94af5971a017c98911"/>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70ef58214695481ea8e4966d480a75aa"/>
  <p:tag name="KSO_WM_UNIT_SUPPORT_UNIT_TYPE" val="[&quot;d&quot;,&quot;α&quot;,&quot;β&quot;,&quot;θ&quot;]"/>
  <p:tag name="KSO_WM_TEMPLATE_ASSEMBLE_XID" val="63895f930c9383becde52e88"/>
  <p:tag name="KSO_WM_TEMPLATE_ASSEMBLE_GROUPID" val="63895f930c9383becde52e88"/>
  <p:tag name="KSO_WM_UNIT_PICTURE_CLIP_FLAG" val="0"/>
</p:tagLst>
</file>

<file path=ppt/tags/tag47.xml><?xml version="1.0" encoding="utf-8"?>
<p:tagLst xmlns:p="http://schemas.openxmlformats.org/presentationml/2006/main">
  <p:tag name="KSO_WM_UNIT_SUBTYPE" val="r"/>
  <p:tag name="KSO_WM_TEMPLATE_CATEGORY" val="chip"/>
  <p:tag name="KSO_WM_TEMPLATE_INDEX" val="20225293"/>
  <p:tag name="KSO_WM_UNIT_TYPE" val="i"/>
  <p:tag name="KSO_WM_UNIT_INDEX" val="1"/>
  <p:tag name="KSO_WM_UNIT_ID" val="chip20225293_12*i*1"/>
  <p:tag name="KSO_WM_BEAUTIFY_FLAG" val="#wm#"/>
  <p:tag name="KSO_WM_TAG_VERSION" val="1.0"/>
  <p:tag name="KSO_WM_CHIP_GROUPID" val="62eb2769295c1bf6da6acfbf"/>
  <p:tag name="KSO_WM_CHIP_XID" val="62eb27b7295c1bf6da6acfc4"/>
  <p:tag name="KSO_WM_UNIT_DEC_AREA_ID" val="fe8c329f01bd4e54b97ccfede849f389"/>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969232e0272c4fedacc4658388210650"/>
</p:tagLst>
</file>

<file path=ppt/tags/tag470.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地阐述您的观点。"/>
  <p:tag name="KSO_WM_UNIT_NOCLEAR" val="0"/>
  <p:tag name="KSO_WM_UNIT_HIGHLIGHT" val="0"/>
  <p:tag name="KSO_WM_UNIT_COMPATIBLE" val="0"/>
  <p:tag name="KSO_WM_UNIT_DIAGRAM_ISNUMVISUAL" val="0"/>
  <p:tag name="KSO_WM_UNIT_DIAGRAM_ISREFERUNIT" val="0"/>
  <p:tag name="KSO_WM_UNIT_TYPE" val="f"/>
  <p:tag name="KSO_WM_UNIT_INDEX" val="2"/>
  <p:tag name="KSO_WM_UNIT_ID" val="diagram20213167_1*f*2"/>
  <p:tag name="KSO_WM_TEMPLATE_CATEGORY" val="diagram"/>
  <p:tag name="KSO_WM_TEMPLATE_INDEX" val="202131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13dffac7c7ab4d6db711deb1416a8617"/>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4e3a44720d954aca8c9c507d24c480dd"/>
  <p:tag name="KSO_WM_UNIT_TEXT_FILL_FORE_SCHEMECOLOR_INDEX_BRIGHTNESS" val="0.25"/>
  <p:tag name="KSO_WM_UNIT_TEXT_FILL_FORE_SCHEMECOLOR_INDEX" val="13"/>
  <p:tag name="KSO_WM_UNIT_TEXT_FILL_TYPE" val="1"/>
  <p:tag name="KSO_WM_TEMPLATE_ASSEMBLE_XID" val="63895f930c9383becde52e88"/>
  <p:tag name="KSO_WM_TEMPLATE_ASSEMBLE_GROUPID" val="63895f930c9383becde52e88"/>
</p:tagLst>
</file>

<file path=ppt/tags/tag47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地阐述您的观点。"/>
  <p:tag name="KSO_WM_UNIT_NOCLEAR" val="0"/>
  <p:tag name="KSO_WM_UNIT_HIGHLIGHT" val="0"/>
  <p:tag name="KSO_WM_UNIT_COMPATIBLE" val="0"/>
  <p:tag name="KSO_WM_UNIT_DIAGRAM_ISNUMVISUAL" val="0"/>
  <p:tag name="KSO_WM_UNIT_DIAGRAM_ISREFERUNIT" val="0"/>
  <p:tag name="KSO_WM_UNIT_TYPE" val="f"/>
  <p:tag name="KSO_WM_UNIT_INDEX" val="3"/>
  <p:tag name="KSO_WM_UNIT_ID" val="diagram20213167_1*f*3"/>
  <p:tag name="KSO_WM_TEMPLATE_CATEGORY" val="diagram"/>
  <p:tag name="KSO_WM_TEMPLATE_INDEX" val="202131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d63fb181514f40f785b933d6bddc3e48"/>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f7c1befde54047fcb3a5c3cdb83137d9"/>
  <p:tag name="KSO_WM_UNIT_TEXT_FILL_FORE_SCHEMECOLOR_INDEX_BRIGHTNESS" val="0.25"/>
  <p:tag name="KSO_WM_UNIT_TEXT_FILL_FORE_SCHEMECOLOR_INDEX" val="13"/>
  <p:tag name="KSO_WM_UNIT_TEXT_FILL_TYPE" val="1"/>
  <p:tag name="KSO_WM_TEMPLATE_ASSEMBLE_XID" val="63895f930c9383becde52e88"/>
  <p:tag name="KSO_WM_TEMPLATE_ASSEMBLE_GROUPID" val="63895f930c9383becde52e88"/>
</p:tagLst>
</file>

<file path=ppt/tags/tag472.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地阐述您的观点。"/>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3167_1*f*1"/>
  <p:tag name="KSO_WM_TEMPLATE_CATEGORY" val="diagram"/>
  <p:tag name="KSO_WM_TEMPLATE_INDEX" val="20213167"/>
  <p:tag name="KSO_WM_UNIT_LAYERLEVEL" val="1"/>
  <p:tag name="KSO_WM_TAG_VERSION" val="1.0"/>
  <p:tag name="KSO_WM_BEAUTIFY_FLAG" val="#wm#"/>
  <p:tag name="KSO_WM_UNIT_DEFAULT_FONT" val="14;20;2"/>
  <p:tag name="KSO_WM_UNIT_BLOCK" val="0"/>
  <p:tag name="KSO_WM_UNIT_VALUE" val="52"/>
  <p:tag name="KSO_WM_UNIT_SHOW_EDIT_AREA_INDICATION" val="1"/>
  <p:tag name="KSO_WM_CHIP_GROUPID" val="5e6b05596848fb12bee65ac8"/>
  <p:tag name="KSO_WM_CHIP_XID" val="5e6b05596848fb12bee65aca"/>
  <p:tag name="KSO_WM_UNIT_DEC_AREA_ID" val="0a975934b41344509cd03b55304b69c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30fb0906b957459a8f9ec448ca000c7f"/>
  <p:tag name="KSO_WM_UNIT_TEXT_FILL_FORE_SCHEMECOLOR_INDEX_BRIGHTNESS" val="0.25"/>
  <p:tag name="KSO_WM_UNIT_TEXT_FILL_FORE_SCHEMECOLOR_INDEX" val="13"/>
  <p:tag name="KSO_WM_UNIT_TEXT_FILL_TYPE" val="1"/>
  <p:tag name="KSO_WM_TEMPLATE_ASSEMBLE_XID" val="63895f930c9383becde52e88"/>
  <p:tag name="KSO_WM_TEMPLATE_ASSEMBLE_GROUPID" val="63895f930c9383becde52e88"/>
</p:tagLst>
</file>

<file path=ppt/tags/tag473.xml><?xml version="1.0" encoding="utf-8"?>
<p:tagLst xmlns:p="http://schemas.openxmlformats.org/presentationml/2006/main">
  <p:tag name="KSO_WM_BEAUTIFY_FLAG" val="#wm#"/>
  <p:tag name="KSO_WM_TEMPLATE_CATEGORY" val="diagram"/>
  <p:tag name="KSO_WM_TEMPLATE_INDEX" val="20213167"/>
  <p:tag name="KSO_WM_SLIDE_CAN_ADD_NAVIGATION" val="1"/>
  <p:tag name="KSO_WM_SLIDE_BACKGROUND" val="[&quot;general&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1316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864*444"/>
  <p:tag name="KSO_WM_SLIDE_POSITION" val="48*48"/>
  <p:tag name="KSO_WM_TAG_VERSION" val="1.0"/>
  <p:tag name="KSO_WM_SLIDE_LAYOUT" val="a_d_f"/>
  <p:tag name="KSO_WM_SLIDE_LAYOUT_CNT" val="1_1_3"/>
  <p:tag name="KSO_WM_CHIP_FILLPROP" val="[[{&quot;text_align&quot;:&quot;ct&quot;,&quot;text_direction&quot;:&quot;horizontal&quot;,&quot;support_big_font&quot;:false,&quot;picture_toward&quot;:0,&quot;picture_dockside&quot;:[],&quot;fill_id&quot;:&quot;a80bd3e4f6ea440a9773b4ea338f1802&quot;,&quot;fill_align&quot;:&quot;ct&quot;,&quot;chip_types&quot;:[&quot;header&quot;]},{&quot;text_align&quot;:&quot;lm&quot;,&quot;text_direction&quot;:&quot;horizontal&quot;,&quot;support_features&quot;:[&quot;collage&quot;,&quot;carousel&quot;],&quot;support_big_font&quot;:false,&quot;picture_toward&quot;:0,&quot;picture_dockside&quot;:[],&quot;fill_id&quot;:&quot;67afa7e58bb64ab5a8412f4a48c88fdd&quot;,&quot;fill_align&quot;:&quot;cm&quot;,&quot;chip_types&quot;:[&quot;text&quot;,&quot;picture&quot;,&quot;chart&quot;,&quot;table&quot;,&quot;video&quot;]},{&quot;text_align&quot;:&quot;lt&quot;,&quot;text_direction&quot;:&quot;horizontal&quot;,&quot;support_big_font&quot;:false,&quot;picture_toward&quot;:0,&quot;picture_dockside&quot;:[],&quot;fill_id&quot;:&quot;84a69dc0638543c4a7f5a4d9a2404f0e&quot;,&quot;fill_align&quot;:&quot;lt&quot;,&quot;chip_types&quot;:[&quot;picture&quot;]},{&quot;text_align&quot;:&quot;lt&quot;,&quot;text_direction&quot;:&quot;horizontal&quot;,&quot;support_big_font&quot;:false,&quot;picture_toward&quot;:0,&quot;picture_dockside&quot;:[],&quot;fill_id&quot;:&quot;f672932c75c74e8f9be428ecdd6b1c67&quot;,&quot;fill_align&quot;:&quot;lt&quot;,&quot;chip_types&quot;:[&quot;picture&quot;]},{&quot;text_align&quot;:&quot;lt&quot;,&quot;text_direction&quot;:&quot;horizontal&quot;,&quot;support_big_font&quot;:false,&quot;picture_toward&quot;:0,&quot;picture_dockside&quot;:[],&quot;fill_id&quot;:&quot;c20367068df44e0a9212fd6147957f3b&quot;,&quot;fill_align&quot;:&quot;lt&quot;,&quot;chip_types&quot;:[&quot;picture&quot;]}],[{&quot;text_align&quot;:&quot;ct&quot;,&quot;text_direction&quot;:&quot;horizontal&quot;,&quot;support_big_font&quot;:false,&quot;picture_toward&quot;:0,&quot;picture_dockside&quot;:[],&quot;fill_id&quot;:&quot;a80bd3e4f6ea440a9773b4ea338f1802&quot;,&quot;fill_align&quot;:&quot;ct&quot;,&quot;chip_types&quot;:[&quot;header&quot;]},{&quot;text_align&quot;:&quot;lm&quot;,&quot;text_direction&quot;:&quot;horizontal&quot;,&quot;support_features&quot;:[&quot;collage&quot;,&quot;carousel&quot;],&quot;support_big_font&quot;:false,&quot;picture_toward&quot;:0,&quot;picture_dockside&quot;:[],&quot;fill_id&quot;:&quot;67afa7e58bb64ab5a8412f4a48c88fdd&quot;,&quot;fill_align&quot;:&quot;cm&quot;,&quot;chip_types&quot;:[&quot;picture&quot;,&quot;chart&quot;,&quot;table&quot;,&quot;video&quot;]},{&quot;text_align&quot;:&quot;lt&quot;,&quot;text_direction&quot;:&quot;horizontal&quot;,&quot;support_big_font&quot;:false,&quot;picture_toward&quot;:0,&quot;picture_dockside&quot;:[],&quot;fill_id&quot;:&quot;84a69dc0638543c4a7f5a4d9a2404f0e&quot;,&quot;fill_align&quot;:&quot;lt&quot;,&quot;chip_types&quot;:[&quot;text&quot;]},{&quot;text_align&quot;:&quot;lt&quot;,&quot;text_direction&quot;:&quot;horizontal&quot;,&quot;support_big_font&quot;:false,&quot;picture_toward&quot;:0,&quot;picture_dockside&quot;:[],&quot;fill_id&quot;:&quot;f672932c75c74e8f9be428ecdd6b1c67&quot;,&quot;fill_align&quot;:&quot;lt&quot;,&quot;chip_types&quot;:[&quot;text&quot;]},{&quot;text_align&quot;:&quot;lt&quot;,&quot;text_direction&quot;:&quot;horizontal&quot;,&quot;support_big_font&quot;:false,&quot;picture_toward&quot;:0,&quot;picture_dockside&quot;:[],&quot;fill_id&quot;:&quot;c20367068df44e0a9212fd6147957f3b&quot;,&quot;fill_align&quot;:&quot;lt&quot;,&quot;chip_types&quot;:[&quot;text&quot;]}]]"/>
  <p:tag name="KSO_WM_CHIP_XID" val="5f696762553136823a5e6236"/>
  <p:tag name="KSO_WM_CHIP_DECFILLPROP" val="[]"/>
  <p:tag name="KSO_WM_CHIP_GROUPID" val="5f5ee1ca4d6848d78f644aed"/>
  <p:tag name="KSO_WM_SLIDE_BACKGROUND_TYPE" val="general"/>
  <p:tag name="KSO_WM_SLIDE_SUPPORT_FEATURE_TYPE" val="3"/>
  <p:tag name="KSO_WM_TEMPLATE_ASSEMBLE_XID" val="63895f930c9383becde52e88"/>
  <p:tag name="KSO_WM_TEMPLATE_ASSEMBLE_GROUPID" val="63895f930c9383becde52e88"/>
  <p:tag name="KSO_WM_DIAGRAM_GROUP_CODE" val="l1-1"/>
  <p:tag name="KSO_WM_SLIDE_DIAGTYPE" val="l"/>
  <p:tag name="KSO_WM_TEMPLATE_THUMBS_INDEX" val="1、4、7、12、13、14、15、16、17、18、20、24、25、28、33、36、40、43、44"/>
  <p:tag name="FIXED_XID_TMP" val="5f5ee1ca4d6848d78f644aed"/>
  <p:tag name="KSO_WM_SLIDE_LAYOUT_INFO" val="{&quot;backgroundInfo&quot;:[{&quot;bottom&quot;:0,&quot;bottomAbs&quot;:false,&quot;left&quot;:0,&quot;leftAbs&quot;:false,&quot;right&quot;:0,&quot;rightAbs&quot;:false,&quot;top&quot;:0,&quot;topAbs&quot;:false,&quot;type&quot;:&quot;general&quot;}],&quot;id&quot;:&quot;2022-12-02T10:14:44&quot;,&quot;maxSize&quot;:{&quot;size1&quot;:29.99960637530657},&quot;minSize&quot;:{&quot;size1&quot;:18.99960637530657},&quot;normalSize&quot;:{&quot;size1&quot;:18.99960637530657},&quot;subLayout&quot;:[{&quot;id&quot;:&quot;2022-12-02T10:14:44&quot;,&quot;margin&quot;:{&quot;bottom&quot;:0.02600000612437725,&quot;left&quot;:1.6929999589920044,&quot;right&quot;:1.6929999589920044,&quot;top&quot;:1.6929999589920044},&quot;type&quot;:0},{&quot;id&quot;:&quot;2022-12-02T10:14:44&quot;,&quot;maxSize&quot;:{&quot;size1&quot;:61.69951404594988},&quot;minSize&quot;:{&quot;size1&quot;:45.29951404594988},&quot;normalSize&quot;:{&quot;size1&quot;:45.299696944898216},&quot;subLayout&quot;:[{&quot;id&quot;:&quot;2022-12-02T10:14:44&quot;,&quot;margin&quot;:{&quot;bottom&quot;:0.02600000612437725,&quot;left&quot;:1.6929999589920044,&quot;right&quot;:1.6929999589920044,&quot;top&quot;:0.609000027179718},&quot;type&quot;:0},{&quot;direction&quot;:1,&quot;id&quot;:&quot;2022-12-02T10:14:44&quot;,&quot;maxSize&quot;:{&quot;size1&quot;:46.19968846638997},&quot;minSize&quot;:{&quot;size1&quot;:27.499688466389976},&quot;normalSize&quot;:{&quot;size1&quot;:38.17468846638996},&quot;subLayout&quot;:[{&quot;id&quot;:&quot;2022-12-02T10:14:44&quot;,&quot;margin&quot;:{&quot;bottom&quot;:1.6929999589920044,&quot;left&quot;:1.6929999589920044,&quot;right&quot;:0.02600000612437725,&quot;top&quot;:0.8199999928474426},&quot;type&quot;:0},{&quot;direction&quot;:1,&quot;id&quot;:&quot;2022-12-02T10:14:44&quot;,&quot;maxSize&quot;:{&quot;size1&quot;:55.69949610686745},&quot;minSize&quot;:{&quot;size1&quot;:27.39949610686744},&quot;normalSize&quot;:{&quot;size1&quot;:30.78459789512792},&quot;subLayout&quot;:[{&quot;id&quot;:&quot;2022-12-02T10:14:44&quot;,&quot;margin&quot;:{&quot;bottom&quot;:1.6929999589920044,&quot;left&quot;:0.6079999208450317,&quot;right&quot;:0.02600000612437725,&quot;top&quot;:0.8199999928474426},&quot;type&quot;:0},{&quot;id&quot;:&quot;2022-12-02T10:14:44&quot;,&quot;margin&quot;:{&quot;bottom&quot;:1.6929999589920044,&quot;left&quot;:0.6079999208450317,&quot;right&quot;:1.6929999589920044,&quot;top&quot;:0.8199999928474426},&quot;type&quot;:0}],&quot;type&quot;:0}],&quot;type&quot;:0}],&quot;type&quot;:0}],&quot;type&quot;:0}"/>
</p:tagLst>
</file>

<file path=ppt/tags/tag474.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475.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476.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477.xml><?xml version="1.0" encoding="utf-8"?>
<p:tagLst xmlns:p="http://schemas.openxmlformats.org/presentationml/2006/main">
  <p:tag name="KSO_WM_UNIT_ISCONTENTSTITLE" val="0"/>
  <p:tag name="KSO_WM_UNIT_ISNUMDGMTITLE" val="0"/>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diagram20212213_1*a*1"/>
  <p:tag name="KSO_WM_TEMPLATE_CATEGORY" val="diagram"/>
  <p:tag name="KSO_WM_TEMPLATE_INDEX" val="20212213"/>
  <p:tag name="KSO_WM_UNIT_LAYERLEVEL" val="1"/>
  <p:tag name="KSO_WM_TAG_VERSION" val="1.0"/>
  <p:tag name="KSO_WM_BEAUTIFY_FLAG" val="#wm#"/>
  <p:tag name="KSO_WM_UNIT_PRESET_TEXT" val="添加标题"/>
  <p:tag name="KSO_WM_UNIT_DEFAULT_FONT" val="24;44;4"/>
  <p:tag name="KSO_WM_UNIT_BLOCK" val="0"/>
  <p:tag name="KSO_WM_UNIT_SHOW_EDIT_AREA_INDICATION" val="1"/>
  <p:tag name="KSO_WM_CHIP_GROUPID" val="5e7881253197e252a37019b5"/>
  <p:tag name="KSO_WM_CHIP_XID" val="5e7881253197e252a37019b6"/>
  <p:tag name="KSO_WM_UNIT_DEC_AREA_ID" val="43cb6738215b46d3afe6f2e13c2486fb"/>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2c3b0f7d08e943f280649cde18c2bfb2"/>
  <p:tag name="KSO_WM_UNIT_TEXT_FILL_FORE_SCHEMECOLOR_INDEX_BRIGHTNESS" val="0"/>
  <p:tag name="KSO_WM_UNIT_TEXT_FILL_FORE_SCHEMECOLOR_INDEX" val="13"/>
  <p:tag name="KSO_WM_UNIT_TEXT_FILL_TYPE" val="1"/>
  <p:tag name="KSO_WM_TEMPLATE_ASSEMBLE_XID" val="639b06370c9383becde71a1f"/>
  <p:tag name="KSO_WM_TEMPLATE_ASSEMBLE_GROUPID" val="639b06370c9383becde71a1f"/>
</p:tagLst>
</file>

<file path=ppt/tags/tag478.xml><?xml version="1.0" encoding="utf-8"?>
<p:tagLst xmlns:p="http://schemas.openxmlformats.org/presentationml/2006/main">
  <p:tag name="KSO_WM_UNIT_VALUE" val="1100*1227"/>
  <p:tag name="KSO_WM_UNIT_HIGHLIGHT" val="0"/>
  <p:tag name="KSO_WM_UNIT_COMPATIBLE" val="0"/>
  <p:tag name="KSO_WM_UNIT_DIAGRAM_ISNUMVISUAL" val="0"/>
  <p:tag name="KSO_WM_UNIT_DIAGRAM_ISREFERUNIT" val="0"/>
  <p:tag name="KSO_WM_UNIT_TYPE" val="d"/>
  <p:tag name="KSO_WM_UNIT_INDEX" val="1"/>
  <p:tag name="KSO_WM_UNIT_ID" val="diagram20212213_1*d*1"/>
  <p:tag name="KSO_WM_TEMPLATE_CATEGORY" val="diagram"/>
  <p:tag name="KSO_WM_TEMPLATE_INDEX" val="20212213"/>
  <p:tag name="KSO_WM_UNIT_LAYERLEVEL" val="1"/>
  <p:tag name="KSO_WM_TAG_VERSION" val="1.0"/>
  <p:tag name="KSO_WM_BEAUTIFY_FLAG" val="#wm#"/>
  <p:tag name="KSO_WM_CHIP_GROUPID" val="5e7310da9a230a26b9e88a19"/>
  <p:tag name="KSO_WM_CHIP_XID" val="5e7310da9a230a26b9e88a1a"/>
  <p:tag name="KSO_WM_UNIT_DEC_AREA_ID" val="a3a7143a57f74971b9e003d4fd7cf6ea"/>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t&quot;,&quot;fill_mode&quot;:&quot;full&quot;,&quot;sacle_strategy&quot;:&quot;smart&quot;}"/>
  <p:tag name="KSO_WM_ASSEMBLE_CHIP_INDEX" val="058f8478ec1042109341d905b8b7ec7c"/>
  <p:tag name="KSO_WM_UNIT_SUPPORT_UNIT_TYPE" val="[&quot;d&quot;,&quot;α&quot;,&quot;β&quot;,&quot;θ&quot;]"/>
  <p:tag name="KSO_WM_TEMPLATE_ASSEMBLE_XID" val="639b06370c9383becde71a1f"/>
  <p:tag name="KSO_WM_TEMPLATE_ASSEMBLE_GROUPID" val="639b06370c9383becde71a1f"/>
</p:tagLst>
</file>

<file path=ppt/tags/tag479.xml><?xml version="1.0" encoding="utf-8"?>
<p:tagLst xmlns:p="http://schemas.openxmlformats.org/presentationml/2006/main">
  <p:tag name="KSO_WM_UNIT_SUBTYPE" val="a"/>
  <p:tag name="KSO_WM_UNIT_NOCLEAR" val="0"/>
  <p:tag name="KSO_WM_UNIT_VALUE" val="48"/>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9421_2*l_h_f*1_1_1"/>
  <p:tag name="KSO_WM_TEMPLATE_CATEGORY" val="diagram"/>
  <p:tag name="KSO_WM_TEMPLATE_INDEX" val="20219421"/>
  <p:tag name="KSO_WM_UNIT_LAYERLEVEL" val="1_1_1"/>
  <p:tag name="KSO_WM_TAG_VERSION" val="1.0"/>
  <p:tag name="KSO_WM_BEAUTIFY_FLAG" val="#wm#"/>
  <p:tag name="KSO_WM_UNIT_PRESET_TEXT" val="单击此处输入您的正文，请尽量言简意赅的阐述观点。"/>
  <p:tag name="KSO_WM_CHIP_GROUPID" val="60bed5c0191caac4ef20244f"/>
  <p:tag name="KSO_WM_CHIP_XID" val="60bed5c0191caac4ef202450"/>
  <p:tag name="KSO_WM_ASSEMBLE_CHIP_INDEX" val="981368142ea848f0b330ce6f716c5d93"/>
  <p:tag name="KSO_WM_UNIT_TEXT_FILL_FORE_SCHEMECOLOR_INDEX_BRIGHTNESS" val="0.15"/>
  <p:tag name="KSO_WM_UNIT_TEXT_FILL_FORE_SCHEMECOLOR_INDEX" val="13"/>
  <p:tag name="KSO_WM_UNIT_TEXT_FILL_TYPE" val="1"/>
  <p:tag name="KSO_WM_UNIT_USESOURCEFORMAT_APPLY" val="1"/>
</p:tagLst>
</file>

<file path=ppt/tags/tag48.xml><?xml version="1.0" encoding="utf-8"?>
<p:tagLst xmlns:p="http://schemas.openxmlformats.org/presentationml/2006/main">
  <p:tag name="KSO_WM_UNIT_SUBTYPE" val="w"/>
  <p:tag name="KSO_WM_TEMPLATE_CATEGORY" val="chip"/>
  <p:tag name="KSO_WM_TEMPLATE_INDEX" val="20225293"/>
  <p:tag name="KSO_WM_UNIT_TYPE" val="i"/>
  <p:tag name="KSO_WM_UNIT_INDEX" val="1"/>
  <p:tag name="KSO_WM_UNIT_ID" val="chip20225293_13*i*1"/>
  <p:tag name="KSO_WM_BEAUTIFY_FLAG" val="#wm#"/>
  <p:tag name="KSO_WM_TAG_VERSION" val="1.0"/>
  <p:tag name="KSO_WM_CHIP_GROUPID" val="62eb2769295c1bf6da6acfbf"/>
  <p:tag name="KSO_WM_CHIP_XID" val="62eb27b7295c1bf6da6acfc3"/>
  <p:tag name="KSO_WM_UNIT_DEC_AREA_ID" val="3e9c483228574f6098e22450443e1c07"/>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26ef920f2f644b99507e7e34513db19"/>
</p:tagLst>
</file>

<file path=ppt/tags/tag48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6"/>
  <p:tag name="KSO_WM_UNIT_ID" val="diagram20219421_2*l_h_i*1_1_6"/>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2"/>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8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5"/>
  <p:tag name="KSO_WM_UNIT_ID" val="diagram20219421_2*l_h_i*1_1_5"/>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8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4"/>
  <p:tag name="KSO_WM_UNIT_ID" val="diagram20219421_2*l_h_i*1_1_4"/>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8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19421_2*l_h_i*1_1_3"/>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TEXT_FILL_FORE_SCHEMECOLOR_INDEX_BRIGHTNESS" val="0"/>
  <p:tag name="KSO_WM_UNIT_TEXT_FILL_FORE_SCHEMECOLOR_INDEX" val="2"/>
  <p:tag name="KSO_WM_UNIT_TEXT_FILL_TYPE" val="1"/>
  <p:tag name="KSO_WM_UNIT_USESOURCEFORMAT_APPLY" val="1"/>
</p:tagLst>
</file>

<file path=ppt/tags/tag48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19421_2*l_h_i*1_1_1"/>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8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1_2"/>
  <p:tag name="KSO_WM_UNIT_ID" val="diagram20219421_2*l_h_i*1_1_2"/>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1"/>
  <p:tag name="KSO_WM_UNIT_TEXT_FILL_FORE_SCHEMECOLOR_INDEX_BRIGHTNESS" val="0"/>
  <p:tag name="KSO_WM_UNIT_TEXT_FILL_FORE_SCHEMECOLOR_INDEX" val="14"/>
  <p:tag name="KSO_WM_UNIT_TEXT_FILL_TYPE" val="1"/>
  <p:tag name="KSO_WM_UNIT_USESOURCEFORMAT_APPLY" val="1"/>
</p:tagLst>
</file>

<file path=ppt/tags/tag486.xml><?xml version="1.0" encoding="utf-8"?>
<p:tagLst xmlns:p="http://schemas.openxmlformats.org/presentationml/2006/main">
  <p:tag name="KSO_WM_UNIT_SUBTYPE" val="a"/>
  <p:tag name="KSO_WM_UNIT_NOCLEAR" val="0"/>
  <p:tag name="KSO_WM_UNIT_VALUE" val="48"/>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19421_2*l_h_f*1_2_1"/>
  <p:tag name="KSO_WM_TEMPLATE_CATEGORY" val="diagram"/>
  <p:tag name="KSO_WM_TEMPLATE_INDEX" val="20219421"/>
  <p:tag name="KSO_WM_UNIT_LAYERLEVEL" val="1_1_1"/>
  <p:tag name="KSO_WM_TAG_VERSION" val="1.0"/>
  <p:tag name="KSO_WM_BEAUTIFY_FLAG" val="#wm#"/>
  <p:tag name="KSO_WM_UNIT_PRESET_TEXT" val="单击此处输入您的正文，请尽量言简意赅的阐述观点。"/>
  <p:tag name="KSO_WM_CHIP_GROUPID" val="60bed5c0191caac4ef20244f"/>
  <p:tag name="KSO_WM_CHIP_XID" val="60bed5c0191caac4ef202450"/>
  <p:tag name="KSO_WM_ASSEMBLE_CHIP_INDEX" val="981368142ea848f0b330ce6f716c5d93"/>
  <p:tag name="KSO_WM_UNIT_TEXT_FILL_FORE_SCHEMECOLOR_INDEX_BRIGHTNESS" val="0.15"/>
  <p:tag name="KSO_WM_UNIT_TEXT_FILL_FORE_SCHEMECOLOR_INDEX" val="13"/>
  <p:tag name="KSO_WM_UNIT_TEXT_FILL_TYPE" val="1"/>
  <p:tag name="KSO_WM_UNIT_USESOURCEFORMAT_APPLY" val="1"/>
</p:tagLst>
</file>

<file path=ppt/tags/tag48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6"/>
  <p:tag name="KSO_WM_UNIT_ID" val="diagram20219421_2*l_h_i*1_2_6"/>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2"/>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8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5"/>
  <p:tag name="KSO_WM_UNIT_ID" val="diagram20219421_2*l_h_i*1_2_5"/>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8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4"/>
  <p:tag name="KSO_WM_UNIT_ID" val="diagram20219421_2*l_h_i*1_2_4"/>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49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19421_2*l_h_i*1_2_3"/>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TEXT_FILL_FORE_SCHEMECOLOR_INDEX_BRIGHTNESS" val="0"/>
  <p:tag name="KSO_WM_UNIT_TEXT_FILL_FORE_SCHEMECOLOR_INDEX" val="2"/>
  <p:tag name="KSO_WM_UNIT_TEXT_FILL_TYPE" val="1"/>
  <p:tag name="KSO_WM_UNIT_USESOURCEFORMAT_APPLY" val="1"/>
</p:tagLst>
</file>

<file path=ppt/tags/tag49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19421_2*l_h_i*1_2_1"/>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9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2_2"/>
  <p:tag name="KSO_WM_UNIT_ID" val="diagram20219421_2*l_h_i*1_2_2"/>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1"/>
  <p:tag name="KSO_WM_UNIT_TEXT_FILL_FORE_SCHEMECOLOR_INDEX_BRIGHTNESS" val="0"/>
  <p:tag name="KSO_WM_UNIT_TEXT_FILL_FORE_SCHEMECOLOR_INDEX" val="14"/>
  <p:tag name="KSO_WM_UNIT_TEXT_FILL_TYPE" val="1"/>
  <p:tag name="KSO_WM_UNIT_USESOURCEFORMAT_APPLY" val="1"/>
</p:tagLst>
</file>

<file path=ppt/tags/tag493.xml><?xml version="1.0" encoding="utf-8"?>
<p:tagLst xmlns:p="http://schemas.openxmlformats.org/presentationml/2006/main">
  <p:tag name="KSO_WM_UNIT_SUBTYPE" val="a"/>
  <p:tag name="KSO_WM_UNIT_NOCLEAR" val="0"/>
  <p:tag name="KSO_WM_UNIT_VALUE" val="48"/>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19421_2*l_h_f*1_3_1"/>
  <p:tag name="KSO_WM_TEMPLATE_CATEGORY" val="diagram"/>
  <p:tag name="KSO_WM_TEMPLATE_INDEX" val="20219421"/>
  <p:tag name="KSO_WM_UNIT_LAYERLEVEL" val="1_1_1"/>
  <p:tag name="KSO_WM_TAG_VERSION" val="1.0"/>
  <p:tag name="KSO_WM_BEAUTIFY_FLAG" val="#wm#"/>
  <p:tag name="KSO_WM_UNIT_PRESET_TEXT" val="单击此处输入您的正文，请尽量言简意赅的阐述观点。"/>
  <p:tag name="KSO_WM_CHIP_GROUPID" val="60bed5c0191caac4ef20244f"/>
  <p:tag name="KSO_WM_CHIP_XID" val="60bed5c0191caac4ef202450"/>
  <p:tag name="KSO_WM_ASSEMBLE_CHIP_INDEX" val="981368142ea848f0b330ce6f716c5d93"/>
  <p:tag name="KSO_WM_UNIT_TEXT_FILL_FORE_SCHEMECOLOR_INDEX_BRIGHTNESS" val="0.15"/>
  <p:tag name="KSO_WM_UNIT_TEXT_FILL_FORE_SCHEMECOLOR_INDEX" val="13"/>
  <p:tag name="KSO_WM_UNIT_TEXT_FILL_TYPE" val="1"/>
  <p:tag name="KSO_WM_UNIT_USESOURCEFORMAT_APPLY" val="1"/>
</p:tagLst>
</file>

<file path=ppt/tags/tag49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6"/>
  <p:tag name="KSO_WM_UNIT_ID" val="diagram20219421_2*l_h_i*1_3_6"/>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2"/>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9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5"/>
  <p:tag name="KSO_WM_UNIT_ID" val="diagram20219421_2*l_h_i*1_3_5"/>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9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4"/>
  <p:tag name="KSO_WM_UNIT_ID" val="diagram20219421_2*l_h_i*1_3_4"/>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9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19421_2*l_h_i*1_3_3"/>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TEXT_FILL_FORE_SCHEMECOLOR_INDEX_BRIGHTNESS" val="0"/>
  <p:tag name="KSO_WM_UNIT_TEXT_FILL_FORE_SCHEMECOLOR_INDEX" val="2"/>
  <p:tag name="KSO_WM_UNIT_TEXT_FILL_TYPE" val="1"/>
  <p:tag name="KSO_WM_UNIT_USESOURCEFORMAT_APPLY" val="1"/>
</p:tagLst>
</file>

<file path=ppt/tags/tag49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19421_2*l_h_i*1_3_1"/>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0"/>
  <p:tag name="KSO_WM_UNIT_FILL_FORE_SCHEMECOLOR_INDEX_BRIGHTNESS" val="0"/>
  <p:tag name="KSO_WM_UNIT_FILL_FORE_SCHEMECOLOR_INDEX" val="9"/>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49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SUBTYPE" val="d"/>
  <p:tag name="KSO_WM_UNIT_TYPE" val="l_h_i"/>
  <p:tag name="KSO_WM_UNIT_INDEX" val="1_3_2"/>
  <p:tag name="KSO_WM_UNIT_ID" val="diagram20219421_2*l_h_i*1_3_2"/>
  <p:tag name="KSO_WM_TEMPLATE_CATEGORY" val="diagram"/>
  <p:tag name="KSO_WM_TEMPLATE_INDEX" val="20219421"/>
  <p:tag name="KSO_WM_UNIT_LAYERLEVEL" val="1_1_1"/>
  <p:tag name="KSO_WM_TAG_VERSION" val="1.0"/>
  <p:tag name="KSO_WM_BEAUTIFY_FLAG" val="#wm#"/>
  <p:tag name="KSO_WM_CHIP_GROUPID" val="60bed5c0191caac4ef20244f"/>
  <p:tag name="KSO_WM_CHIP_XID" val="60bed5c0191caac4ef202450"/>
  <p:tag name="KSO_WM_ASSEMBLE_CHIP_INDEX" val="981368142ea848f0b330ce6f716c5d93"/>
  <p:tag name="KSO_WM_UNIT_VALUE" val="1"/>
  <p:tag name="KSO_WM_UNIT_TEXT_FILL_FORE_SCHEMECOLOR_INDEX_BRIGHTNESS" val="0"/>
  <p:tag name="KSO_WM_UNIT_TEXT_FILL_FORE_SCHEMECOLOR_INDEX" val="14"/>
  <p:tag name="KSO_WM_UNIT_TEXT_FILL_TYPE" val="1"/>
  <p:tag name="KSO_WM_UNIT_USESOURCEFORMAT_APPLY" val="1"/>
</p:tagLst>
</file>

<file path=ppt/tags/tag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00.xml><?xml version="1.0" encoding="utf-8"?>
<p:tagLst xmlns:p="http://schemas.openxmlformats.org/presentationml/2006/main">
  <p:tag name="KSO_WM_SLIDE_BACKGROUND_TYPE" val="general"/>
  <p:tag name="KSO_WM_SLIDE_ID" val="diagram20212213_1"/>
  <p:tag name="KSO_WM_TEMPLATE_SUBCATEGORY" val="2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12213"/>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eecab20a758c1ec0b7089d3"/>
  <p:tag name="KSO_WM_SLIDE_TYPE" val="text"/>
  <p:tag name="KSO_WM_SLIDE_SUBTYPE" val="picTxt"/>
  <p:tag name="KSO_WM_SLIDE_SIZE" val="864*396"/>
  <p:tag name="KSO_WM_SLIDE_POSITION" val="48*72"/>
  <p:tag name="KSO_WM_SLIDE_LAYOUT" val="a_d"/>
  <p:tag name="KSO_WM_SLIDE_LAYOUT_CNT" val="1_2"/>
  <p:tag name="KSO_WM_SLIDE_LAYOUT_INFO" val="{&quot;backgroundInfo&quot;:[{&quot;bottom&quot;:0,&quot;bottomAbs&quot;:false,&quot;left&quot;:0,&quot;leftAbs&quot;:false,&quot;right&quot;:0,&quot;rightAbs&quot;:false,&quot;top&quot;:0,&quot;topAbs&quot;:false,&quot;type&quot;:&quot;general&quot;}],&quot;direction&quot;:1,&quot;id&quot;:&quot;2022-12-15T19:34:16&quot;,&quot;maxSize&quot;:{&quot;size1&quot;:49.99966382980347},&quot;minSize&quot;:{&quot;size1&quot;:36.19966382980347},&quot;normalSize&quot;:{&quot;size1&quot;:36.19976799647013},&quot;subLayout&quot;:[{&quot;id&quot;:&quot;2022-12-15T19:34:16&quot;,&quot;maxSize&quot;:{&quot;size1&quot;:46.699979786872355},&quot;minSize&quot;:{&quot;size1&quot;:19.999979786872345},&quot;normalSize&quot;:{&quot;size1&quot;:30.43331312020568},&quot;subLayout&quot;:[{&quot;id&quot;:&quot;2022-12-15T19:34:16&quot;,&quot;margin&quot;:{&quot;bottom&quot;:0.02600000612437725,&quot;left&quot;:1.6929999589920044,&quot;right&quot;:0.02600000612437725,&quot;top&quot;:1.6929999589920044},&quot;type&quot;:0},{&quot;id&quot;:&quot;2022-12-15T19:34:16&quot;,&quot;margin&quot;:{&quot;bottom&quot;:1.6929999589920044,&quot;left&quot;:1.6929999589920044,&quot;right&quot;:0.02600000612437725,&quot;top&quot;:0.8199999928474426},&quot;type&quot;:0}],&quot;type&quot;:0},{&quot;id&quot;:&quot;2022-12-15T19:34:16&quot;,&quot;margin&quot;:{&quot;bottom&quot;:1.6929999589920044,&quot;left&quot;:1.243999719619751,&quot;right&quot;:1.6929999589920044,&quot;top&quot;:1.6929999589920044},&quot;type&quot;:0}],&quot;type&quot;:0}"/>
  <p:tag name="KSO_WM_SLIDE_BACKGROUND" val="[&quot;general&quot;]"/>
  <p:tag name="KSO_WM_SLIDE_RATIO" val="1.777778"/>
  <p:tag name="KSO_WM_CHIP_FILLPROP" val="[[{&quot;text_align&quot;:&quot;lb&quot;,&quot;text_direction&quot;:&quot;horizontal&quot;,&quot;support_big_font&quot;:false,&quot;picture_toward&quot;:0,&quot;picture_dockside&quot;:[],&quot;fill_id&quot;:&quot;b7340f5df43247b388bf8111af5beefc&quot;,&quot;fill_align&quot;:&quot;lb&quot;,&quot;chip_types&quot;:[&quot;header&quot;]},{&quot;text_align&quot;:&quot;lt&quot;,&quot;text_direction&quot;:&quot;horizontal&quot;,&quot;support_big_font&quot;:false,&quot;picture_toward&quot;:0,&quot;picture_dockside&quot;:[],&quot;fill_id&quot;:&quot;39e5b8525f65425eb1a46efefc99b092&quot;,&quot;fill_align&quot;:&quot;lt&quot;,&quot;chip_types&quot;:[&quot;pictext&quot;,&quot;text&quot;,&quot;picture&quot;,&quot;chart&quot;,&quot;table&quot;,&quot;video&quot;]},{&quot;text_align&quot;:&quot;lm&quot;,&quot;text_direction&quot;:&quot;horizontal&quot;,&quot;support_features&quot;:[&quot;collage&quot;,&quot;carousel&quot;,&quot;creativecrop&quot;],&quot;support_big_font&quot;:false,&quot;picture_toward&quot;:0,&quot;picture_dockside&quot;:[],&quot;fill_id&quot;:&quot;36771e6c83554b7eb13570d10bad3e3b&quot;,&quot;fill_align&quot;:&quot;cm&quot;,&quot;chip_types&quot;:[&quot;diagram&quot;,&quot;pictext&quot;,&quot;text&quot;,&quot;picture&quot;,&quot;chart&quot;,&quot;table&quot;,&quot;video&quot;]}],[{&quot;text_align&quot;:&quot;lb&quot;,&quot;text_direction&quot;:&quot;horizontal&quot;,&quot;support_big_font&quot;:false,&quot;picture_toward&quot;:0,&quot;picture_dockside&quot;:[],&quot;fill_id&quot;:&quot;b7340f5df43247b388bf8111af5beefc&quot;,&quot;fill_align&quot;:&quot;lb&quot;,&quot;chip_types&quot;:[&quot;text&quot;,&quot;header&quot;]},{&quot;text_align&quot;:&quot;lt&quot;,&quot;text_direction&quot;:&quot;horizontal&quot;,&quot;support_big_font&quot;:false,&quot;picture_toward&quot;:0,&quot;picture_dockside&quot;:[],&quot;fill_id&quot;:&quot;39e5b8525f65425eb1a46efefc99b092&quot;,&quot;fill_align&quot;:&quot;lt&quot;,&quot;chip_types&quot;:[&quot;picture&quot;]},{&quot;text_align&quot;:&quot;lm&quot;,&quot;text_direction&quot;:&quot;horizontal&quot;,&quot;support_features&quot;:[&quot;collage&quot;],&quot;support_big_font&quot;:false,&quot;picture_toward&quot;:0,&quot;picture_dockside&quot;:[],&quot;fill_id&quot;:&quot;36771e6c83554b7eb13570d10bad3e3b&quot;,&quot;fill_align&quot;:&quot;rm&quot;,&quot;chip_types&quot;:[&quot;pictext&quot;,&quot;picture&quot;,&quot;chart&quot;,&quot;table&quot;,&quot;video&quot;]}]]"/>
  <p:tag name="KSO_WM_CHIP_DECFILLPROP" val="[]"/>
  <p:tag name="KSO_WM_CHIP_GROUPID" val="5eecab20a758c1ec0b7089d1"/>
  <p:tag name="KSO_WM_SLIDE_SUPPORT_FEATURE_TYPE" val="0"/>
  <p:tag name="KSO_WM_TEMPLATE_ASSEMBLE_XID" val="639b06370c9383becde71a1f"/>
  <p:tag name="KSO_WM_TEMPLATE_ASSEMBLE_GROUPID" val="639b06370c9383becde71a1f"/>
</p:tagLst>
</file>

<file path=ppt/tags/tag50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502.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503.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50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0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0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07.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508.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509.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5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10.xml><?xml version="1.0" encoding="utf-8"?>
<p:tagLst xmlns:p="http://schemas.openxmlformats.org/presentationml/2006/main">
  <p:tag name="KSO_WM_SLIDE_BACKGROUND_TYPE" val="general"/>
</p:tagLst>
</file>

<file path=ppt/tags/tag511.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512.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513.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51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15.xml><?xml version="1.0" encoding="utf-8"?>
<p:tagLst xmlns:p="http://schemas.openxmlformats.org/presentationml/2006/main">
  <p:tag name="KSO_WM_UNIT_FILL_FORE_SCHEMECOLOR_INDEX_BRIGHTNESS" val="0"/>
  <p:tag name="KSO_WM_UNIT_FILL_FORE_SCHEMECOLOR_INDEX" val="6"/>
  <p:tag name="KSO_WM_UNIT_FILL_TYPE" val="1"/>
</p:tagLst>
</file>

<file path=ppt/tags/tag516.xml><?xml version="1.0" encoding="utf-8"?>
<p:tagLst xmlns:p="http://schemas.openxmlformats.org/presentationml/2006/main">
  <p:tag name="KSO_WM_BEAUTIFY_FLAG" val=""/>
</p:tagLst>
</file>

<file path=ppt/tags/tag517.xml><?xml version="1.0" encoding="utf-8"?>
<p:tagLst xmlns:p="http://schemas.openxmlformats.org/presentationml/2006/main">
  <p:tag name="KSO_WM_BEAUTIFY_FLAG" val=""/>
</p:tagLst>
</file>

<file path=ppt/tags/tag518.xml><?xml version="1.0" encoding="utf-8"?>
<p:tagLst xmlns:p="http://schemas.openxmlformats.org/presentationml/2006/main">
  <p:tag name="KSO_WM_SLIDE_BACKGROUND_TYPE" val="general"/>
</p:tagLst>
</file>

<file path=ppt/tags/tag519.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c06ece1d149e4a2aa35f2992a4c9ab31"/>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faa21325e1a94c0096e05bd890c899fc"/>
  <p:tag name="KSO_WM_SLIDE_BACKGROUND_TYPE" val="navigation"/>
</p:tagLst>
</file>

<file path=ppt/tags/tag5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2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bg20220670_6*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900"/>
</p:tagLst>
</file>

<file path=ppt/tags/tag521.xml><?xml version="1.0" encoding="utf-8"?>
<p:tagLst xmlns:p="http://schemas.openxmlformats.org/presentationml/2006/main">
  <p:tag name="KSO_WM_UNIT_ISCONTENTSTITLE" val="0"/>
  <p:tag name="KSO_WM_UNIT_ISNUMDGMTITLE" val="0"/>
  <p:tag name="KSO_WM_UNIT_NOCLEAR" val="0"/>
  <p:tag name="KSO_WM_UNIT_VALUE" val="31"/>
  <p:tag name="KSO_WM_UNIT_HIGHLIGHT" val="0"/>
  <p:tag name="KSO_WM_UNIT_COMPATIBLE" val="0"/>
  <p:tag name="KSO_WM_UNIT_DIAGRAM_ISNUMVISUAL" val="0"/>
  <p:tag name="KSO_WM_UNIT_DIAGRAM_ISREFERUNIT" val="0"/>
  <p:tag name="KSO_WM_UNIT_TYPE" val="a"/>
  <p:tag name="KSO_WM_UNIT_INDEX" val="1"/>
  <p:tag name="KSO_WM_UNIT_ID" val="diagram20207647_1*a*1"/>
  <p:tag name="KSO_WM_TEMPLATE_CATEGORY" val="diagram"/>
  <p:tag name="KSO_WM_TEMPLATE_INDEX" val="20207647"/>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84a7779063794c48a7012a39a45e86d4"/>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c079c758c6944b0d8e73425810d9358b"/>
  <p:tag name="KSO_WM_UNIT_TEXT_FILL_FORE_SCHEMECOLOR_INDEX_BRIGHTNESS" val="0"/>
  <p:tag name="KSO_WM_UNIT_TEXT_FILL_FORE_SCHEMECOLOR_INDEX" val="13"/>
  <p:tag name="KSO_WM_UNIT_TEXT_FILL_TYPE" val="1"/>
  <p:tag name="KSO_WM_TEMPLATE_ASSEMBLE_XID" val="60656e6f4054ed1e2fb7f89f"/>
  <p:tag name="KSO_WM_TEMPLATE_ASSEMBLE_GROUPID" val="60656e6f4054ed1e2fb7f89f"/>
</p:tagLst>
</file>

<file path=ppt/tags/tag52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05585_3*l_h_i*1_1_2"/>
  <p:tag name="KSO_WM_TEMPLATE_CATEGORY" val="diagram"/>
  <p:tag name="KSO_WM_TEMPLATE_INDEX" val="20205585"/>
  <p:tag name="KSO_WM_UNIT_LAYERLEVEL" val="1_1_1"/>
  <p:tag name="KSO_WM_TAG_VERSION" val="1.0"/>
  <p:tag name="KSO_WM_BEAUTIFY_FLAG" val="#wm#"/>
  <p:tag name="KSO_WM_UNIT_FILL_FORE_SCHEMECOLOR_INDEX_BRIGHTNESS" val="-0.25"/>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2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05585_3*l_h_i*1_1_1"/>
  <p:tag name="KSO_WM_TEMPLATE_CATEGORY" val="diagram"/>
  <p:tag name="KSO_WM_TEMPLATE_INDEX" val="20205585"/>
  <p:tag name="KSO_WM_UNIT_LAYERLEVEL" val="1_1_1"/>
  <p:tag name="KSO_WM_TAG_VERSION" val="1.0"/>
  <p:tag name="KSO_WM_BEAUTIFY_FLAG" val="#wm#"/>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24.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05585_3*l_h_f*1_1_1"/>
  <p:tag name="KSO_WM_TEMPLATE_CATEGORY" val="diagram"/>
  <p:tag name="KSO_WM_TEMPLATE_INDEX" val="20205585"/>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52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05585_3*l_h_i*1_2_2"/>
  <p:tag name="KSO_WM_TEMPLATE_CATEGORY" val="diagram"/>
  <p:tag name="KSO_WM_TEMPLATE_INDEX" val="20205585"/>
  <p:tag name="KSO_WM_UNIT_LAYERLEVEL" val="1_1_1"/>
  <p:tag name="KSO_WM_TAG_VERSION" val="1.0"/>
  <p:tag name="KSO_WM_BEAUTIFY_FLAG" val="#wm#"/>
  <p:tag name="KSO_WM_UNIT_FILL_FORE_SCHEMECOLOR_INDEX_BRIGHTNESS" val="-0.25"/>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26.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05585_3*l_h_i*1_2_1"/>
  <p:tag name="KSO_WM_TEMPLATE_CATEGORY" val="diagram"/>
  <p:tag name="KSO_WM_TEMPLATE_INDEX" val="20205585"/>
  <p:tag name="KSO_WM_UNIT_LAYERLEVEL" val="1_1_1"/>
  <p:tag name="KSO_WM_TAG_VERSION" val="1.0"/>
  <p:tag name="KSO_WM_BEAUTIFY_FLAG" val="#wm#"/>
  <p:tag name="KSO_WM_UNIT_FILL_FORE_SCHEMECOLOR_INDEX_BRIGHTNESS" val="0"/>
  <p:tag name="KSO_WM_UNIT_FILL_FORE_SCHEMECOLOR_INDEX" val="6"/>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27.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05585_3*l_h_f*1_2_1"/>
  <p:tag name="KSO_WM_TEMPLATE_CATEGORY" val="diagram"/>
  <p:tag name="KSO_WM_TEMPLATE_INDEX" val="20205585"/>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52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05585_3*l_h_i*1_3_2"/>
  <p:tag name="KSO_WM_TEMPLATE_CATEGORY" val="diagram"/>
  <p:tag name="KSO_WM_TEMPLATE_INDEX" val="20205585"/>
  <p:tag name="KSO_WM_UNIT_LAYERLEVEL" val="1_1_1"/>
  <p:tag name="KSO_WM_TAG_VERSION" val="1.0"/>
  <p:tag name="KSO_WM_BEAUTIFY_FLAG" val="#wm#"/>
  <p:tag name="KSO_WM_UNIT_FILL_FORE_SCHEMECOLOR_INDEX_BRIGHTNESS" val="-0.25"/>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2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1"/>
  <p:tag name="KSO_WM_UNIT_ID" val="diagram20205585_3*l_h_i*1_3_1"/>
  <p:tag name="KSO_WM_TEMPLATE_CATEGORY" val="diagram"/>
  <p:tag name="KSO_WM_TEMPLATE_INDEX" val="20205585"/>
  <p:tag name="KSO_WM_UNIT_LAYERLEVEL" val="1_1_1"/>
  <p:tag name="KSO_WM_TAG_VERSION" val="1.0"/>
  <p:tag name="KSO_WM_BEAUTIFY_FLAG" val="#wm#"/>
  <p:tag name="KSO_WM_UNIT_FILL_FORE_SCHEMECOLOR_INDEX_BRIGHTNESS" val="0"/>
  <p:tag name="KSO_WM_UNIT_FILL_FORE_SCHEMECOLOR_INDEX" val="7"/>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30.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3_1"/>
  <p:tag name="KSO_WM_UNIT_ID" val="diagram20205585_3*l_h_f*1_3_1"/>
  <p:tag name="KSO_WM_TEMPLATE_CATEGORY" val="diagram"/>
  <p:tag name="KSO_WM_TEMPLATE_INDEX" val="20205585"/>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53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2"/>
  <p:tag name="KSO_WM_UNIT_ID" val="diagram20205585_3*l_h_i*1_4_2"/>
  <p:tag name="KSO_WM_TEMPLATE_CATEGORY" val="diagram"/>
  <p:tag name="KSO_WM_TEMPLATE_INDEX" val="20205585"/>
  <p:tag name="KSO_WM_UNIT_LAYERLEVEL" val="1_1_1"/>
  <p:tag name="KSO_WM_TAG_VERSION" val="1.0"/>
  <p:tag name="KSO_WM_BEAUTIFY_FLAG" val="#wm#"/>
  <p:tag name="KSO_WM_UNIT_FILL_FORE_SCHEMECOLOR_INDEX_BRIGHTNESS" val="-0.25"/>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3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4_1"/>
  <p:tag name="KSO_WM_UNIT_ID" val="diagram20205585_3*l_h_i*1_4_1"/>
  <p:tag name="KSO_WM_TEMPLATE_CATEGORY" val="diagram"/>
  <p:tag name="KSO_WM_TEMPLATE_INDEX" val="20205585"/>
  <p:tag name="KSO_WM_UNIT_LAYERLEVEL" val="1_1_1"/>
  <p:tag name="KSO_WM_TAG_VERSION" val="1.0"/>
  <p:tag name="KSO_WM_BEAUTIFY_FLAG" val="#wm#"/>
  <p:tag name="KSO_WM_UNIT_FILL_FORE_SCHEMECOLOR_INDEX_BRIGHTNESS" val="0"/>
  <p:tag name="KSO_WM_UNIT_FILL_FORE_SCHEMECOLOR_INDEX" val="8"/>
  <p:tag name="KSO_WM_UNIT_FILL_TYPE" val="1"/>
  <p:tag name="KSO_WM_UNIT_TEXT_FILL_FORE_SCHEMECOLOR_INDEX_BRIGHTNESS" val="0"/>
  <p:tag name="KSO_WM_UNIT_TEXT_FILL_FORE_SCHEMECOLOR_INDEX" val="2"/>
  <p:tag name="KSO_WM_UNIT_TEXT_FILL_TYPE" val="1"/>
  <p:tag name="KSO_WM_UNIT_USESOURCEFORMAT_APPLY" val="1"/>
</p:tagLst>
</file>

<file path=ppt/tags/tag533.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4_1"/>
  <p:tag name="KSO_WM_UNIT_ID" val="diagram20205585_3*l_h_f*1_4_1"/>
  <p:tag name="KSO_WM_TEMPLATE_CATEGORY" val="diagram"/>
  <p:tag name="KSO_WM_TEMPLATE_INDEX" val="20205585"/>
  <p:tag name="KSO_WM_UNIT_LAYERLEVEL" val="1_1_1"/>
  <p:tag name="KSO_WM_TAG_VERSION" val="1.0"/>
  <p:tag name="KSO_WM_BEAUTIFY_FLAG" val="#wm#"/>
  <p:tag name="KSO_WM_UNIT_PRESET_TEXT" val="单击此处输入你的正文，文字是您思想的提炼，为了最终演示发布的良好效果，请尽量言简意赅的阐述观点；根据需要可酌情增减文字，以便观者可以准确理解您所传达的信息。"/>
  <p:tag name="KSO_WM_UNIT_TEXT_FILL_FORE_SCHEMECOLOR_INDEX_BRIGHTNESS" val="0.25"/>
  <p:tag name="KSO_WM_UNIT_TEXT_FILL_FORE_SCHEMECOLOR_INDEX" val="13"/>
  <p:tag name="KSO_WM_UNIT_TEXT_FILL_TYPE" val="1"/>
  <p:tag name="KSO_WM_UNIT_USESOURCEFORMAT_APPLY" val="1"/>
</p:tagLst>
</file>

<file path=ppt/tags/tag534.xml><?xml version="1.0" encoding="utf-8"?>
<p:tagLst xmlns:p="http://schemas.openxmlformats.org/presentationml/2006/main">
  <p:tag name="KSO_WM_BEAUTIFY_FLAG" val="#wm#"/>
  <p:tag name="KSO_WM_TEMPLATE_CATEGORY" val="diagram"/>
  <p:tag name="KSO_WM_TEMPLATE_INDEX" val="20207647"/>
  <p:tag name="KSO_WM_SLIDE_LAYOUT_INFO" val="{&quot;id&quot;:&quot;2021-04-01T14:58:35&quot;,&quot;maxSize&quot;:{&quot;size1&quot;:13.3},&quot;minSize&quot;:{&quot;size1&quot;:13.3},&quot;normalSize&quot;:{&quot;size1&quot;:13.3},&quot;subLayout&quot;:[{&quot;backgroundInfo&quot;:[{&quot;bottom&quot;:0,&quot;bottomAbs&quot;:false,&quot;left&quot;:0,&quot;leftAbs&quot;:false,&quot;right&quot;:0,&quot;rightAbs&quot;:false,&quot;top&quot;:0,&quot;topAbs&quot;:false,&quot;type&quot;:&quot;navigation&quot;}],&quot;id&quot;:&quot;2021-04-01T14:58:35&quot;,&quot;margin&quot;:{&quot;bottom&quot;:0.4230000674724579,&quot;left&quot;:1.2699999809265137,&quot;right&quot;:1.2699999809265137,&quot;top&quot;:0.4230000674724579},&quot;type&quot;:0},{&quot;id&quot;:&quot;2021-04-01T14:58:35&quot;,&quot;margin&quot;:{&quot;bottom&quot;:1.6929999589920044,&quot;left&quot;:1.6929999589920044,&quot;right&quot;:1.6929999589920044,&quot;top&quot;:0.847000002861023},&quot;type&quot;:0}],&quot;type&quot;:0}"/>
  <p:tag name="KSO_WM_SLIDE_CAN_ADD_NAVIGATION" val="1"/>
  <p:tag name="KSO_WM_SLIDE_BACKGROUND" val="[&quot;navigation&quot;]"/>
  <p:tag name="KSO_WM_SLIDE_RATIO" val="1.777778"/>
  <p:tag name="KSO_WM_CHIP_INFOS" val="{&quot;type&quot;:0,&quot;layout_type&quot;:&quot;navigation&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7647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68"/>
  <p:tag name="KSO_WM_SLIDE_POSITION" val="0*0"/>
  <p:tag name="KSO_WM_TAG_VERSION" val="1.0"/>
  <p:tag name="KSO_WM_SLIDE_LAYOUT" val="a_d"/>
  <p:tag name="KSO_WM_SLIDE_LAYOUT_CNT" val="1_1"/>
  <p:tag name="KSO_WM_CHIP_FILLPROP" val="[[{&quot;text_align&quot;:&quot;lm&quot;,&quot;text_direction&quot;:&quot;horizontal&quot;,&quot;support_big_font&quot;:false,&quot;picture_toward&quot;:0,&quot;picture_dockside&quot;:[],&quot;fill_id&quot;:&quot;c934b58042b44607bfcc30469ccc57d1&quot;,&quot;fill_align&quot;:&quot;lm&quot;,&quot;chip_types&quot;:[&quot;header&quot;]},{&quot;text_align&quot;:&quot;lm&quot;,&quot;text_direction&quot;:&quot;horizontal&quot;,&quot;support_features&quot;:[&quot;collage&quot;,&quot;carousel&quot;],&quot;support_big_font&quot;:false,&quot;picture_toward&quot;:0,&quot;picture_dockside&quot;:[],&quot;fill_id&quot;:&quot;537f454074a24564a7dd15a2992bf40d&quot;,&quot;fill_align&quot;:&quot;cm&quot;,&quot;chip_types&quot;:[&quot;picture&quot;,&quot;diagram&quot;,&quot;pictext&quot;,&quot;table&quot;,&quot;chart&quot;,&quot;video&quot;,&quot;text&quot;]}]]"/>
  <p:tag name="KSO_WM_CHIP_XID" val="5eeaeb09008addf29f4264c3"/>
  <p:tag name="KSO_WM_CHIP_DECFILLPROP" val="[]"/>
  <p:tag name="KSO_WM_CHIP_GROUPID" val="5eeaeb09008addf29f4264c2"/>
  <p:tag name="KSO_WM_SLIDE_BACKGROUND_TYPE" val="navigation"/>
  <p:tag name="KSO_WM_SLIDE_SUPPORT_FEATURE_TYPE" val="3"/>
  <p:tag name="KSO_WM_TEMPLATE_ASSEMBLE_XID" val="60656e6f4054ed1e2fb7f89f"/>
  <p:tag name="KSO_WM_TEMPLATE_ASSEMBLE_GROUPID" val="60656e6f4054ed1e2fb7f89f"/>
</p:tagLst>
</file>

<file path=ppt/tags/tag535.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b09e0291ca34e7f93b46912207ba547"/>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383cbe9232914ebfb0f838480f944d55"/>
  <p:tag name="KSO_WM_SLIDE_BACKGROUND_TYPE" val="bottomTop"/>
</p:tagLst>
</file>

<file path=ppt/tags/tag53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bg20220670_5*i*1"/>
  <p:tag name="KSO_WM_UNIT_LAYERLEVEL" val="1"/>
  <p:tag name="KSO_WM_TAG_VERSION" val="1.0"/>
  <p:tag name="KSO_WM_BEAUTIFY_FLAG" val="#wm#"/>
  <p:tag name="KSO_WM_UNIT_SUBTYPE" val="h"/>
  <p:tag name="KSO_WM_UNIT_TYPE" val="i"/>
  <p:tag name="KSO_WM_UNIT_INDEX" val="1"/>
  <p:tag name="KSO_WM_UNIT_BK_DARK_LIGHT" val="2"/>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8ff"/>
</p:tagLst>
</file>

<file path=ppt/tags/tag537.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dd9e8d88967b413eaa4ee57b5633268c"/>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712d54ba34d74507a3e161b57a0878c0"/>
  <p:tag name="KSO_WM_SLIDE_BACKGROUND_TYPE" val="bottomTop"/>
</p:tagLst>
</file>

<file path=ppt/tags/tag538.xml><?xml version="1.0" encoding="utf-8"?>
<p:tagLst xmlns:p="http://schemas.openxmlformats.org/presentationml/2006/main">
  <p:tag name="KSO_WM_UNIT_ISCONTENTSTITLE" val="0"/>
  <p:tag name="KSO_WM_UNIT_ISNUMDGMTITLE" val="0"/>
  <p:tag name="KSO_WM_UNIT_NOCLEAR" val="0"/>
  <p:tag name="KSO_WM_UNIT_VALUE" val="24"/>
  <p:tag name="KSO_WM_UNIT_HIGHLIGHT" val="0"/>
  <p:tag name="KSO_WM_UNIT_COMPATIBLE" val="0"/>
  <p:tag name="KSO_WM_UNIT_DIAGRAM_ISNUMVISUAL" val="0"/>
  <p:tag name="KSO_WM_UNIT_DIAGRAM_ISREFERUNIT" val="0"/>
  <p:tag name="KSO_WM_UNIT_TYPE" val="a"/>
  <p:tag name="KSO_WM_UNIT_INDEX" val="1"/>
  <p:tag name="KSO_WM_UNIT_ID" val="diagram20209858_1*a*1"/>
  <p:tag name="KSO_WM_TEMPLATE_CATEGORY" val="diagram"/>
  <p:tag name="KSO_WM_TEMPLATE_INDEX" val="2020985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c96cdc217c084b1297cb56c2da33283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cm&quot;,&quot;fill_mode&quot;:&quot;full&quot;,&quot;sacle_strategy&quot;:&quot;smart&quot;}"/>
  <p:tag name="KSO_WM_ASSEMBLE_CHIP_INDEX" val="d7565f445d6345b08c360c3d94b1c25e"/>
  <p:tag name="KSO_WM_UNIT_TEXT_FILL_FORE_SCHEMECOLOR_INDEX_BRIGHTNESS" val="0"/>
  <p:tag name="KSO_WM_UNIT_TEXT_FILL_FORE_SCHEMECOLOR_INDEX" val="13"/>
  <p:tag name="KSO_WM_UNIT_TEXT_FILL_TYPE" val="1"/>
  <p:tag name="KSO_WM_TEMPLATE_ASSEMBLE_XID" val="638896a10c9383becde4cd50"/>
  <p:tag name="KSO_WM_TEMPLATE_ASSEMBLE_GROUPID" val="638896a10c9383becde4cd50"/>
</p:tagLst>
</file>

<file path=ppt/tags/tag539.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地阐述您的观点。您的内容已经简明扼要，字字珠玑，但信息却千丝万缕、错综复杂，需要用更多的文字来表述；但请您尽可能提炼思想的精髓，否则容易造成观者的阅读压力，适得其反。正如我们都希望改变世界，希望给别人带去光明，但更多时候我们只需要播下一颗种子，自然有微风吹拂，雨露滋养。恰如其分地表达观点，往往事半功倍。当您的内容到达这个限度时，或许已经不纯粹作用于演示，极大可能运用于阅读领域。"/>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09858_1*f*1"/>
  <p:tag name="KSO_WM_TEMPLATE_CATEGORY" val="diagram"/>
  <p:tag name="KSO_WM_TEMPLATE_INDEX" val="20209858"/>
  <p:tag name="KSO_WM_UNIT_LAYERLEVEL" val="1"/>
  <p:tag name="KSO_WM_TAG_VERSION" val="1.0"/>
  <p:tag name="KSO_WM_BEAUTIFY_FLAG" val="#wm#"/>
  <p:tag name="KSO_WM_UNIT_DEFAULT_FONT" val="14;20;2"/>
  <p:tag name="KSO_WM_UNIT_BLOCK" val="0"/>
  <p:tag name="KSO_WM_UNIT_VALUE" val="270"/>
  <p:tag name="KSO_WM_UNIT_SHOW_EDIT_AREA_INDICATION" val="1"/>
  <p:tag name="KSO_WM_CHIP_GROUPID" val="5e6b05596848fb12bee65ac8"/>
  <p:tag name="KSO_WM_CHIP_XID" val="5e6b05596848fb12bee65aca"/>
  <p:tag name="KSO_WM_UNIT_DEC_AREA_ID" val="08127226829345d1811724c3ddabcc7d"/>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f95149356936436da57716949a0e63f4"/>
  <p:tag name="KSO_WM_UNIT_SUPPORT_BIG_FONT" val="1"/>
  <p:tag name="KSO_WM_UNIT_SUPPORT_UNIT_TYPE" val="[&quot;l&quot;,&quot;m&quot;,&quot;n&quot;,&quot;o&quot;,&quot;p&quot;,&quot;q&quot;,&quot;r&quot;,&quot;δ&quot;,&quot;ε&quot;,&quot;ζ&quot;,&quot;η&quot;,&quot;d&quot;,&quot;α&quot;,&quot;β&quot;,&quot;θ&quot;]"/>
  <p:tag name="KSO_WM_UNIT_TEXT_FILL_FORE_SCHEMECOLOR_INDEX_BRIGHTNESS" val="0.25"/>
  <p:tag name="KSO_WM_UNIT_TEXT_FILL_FORE_SCHEMECOLOR_INDEX" val="13"/>
  <p:tag name="KSO_WM_UNIT_TEXT_FILL_TYPE" val="1"/>
  <p:tag name="KSO_WM_TEMPLATE_ASSEMBLE_XID" val="638896a10c9383becde4cd50"/>
  <p:tag name="KSO_WM_TEMPLATE_ASSEMBLE_GROUPID" val="638896a10c9383becde4cd50"/>
</p:tagLst>
</file>

<file path=ppt/tags/tag5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40.xml><?xml version="1.0" encoding="utf-8"?>
<p:tagLst xmlns:p="http://schemas.openxmlformats.org/presentationml/2006/main">
  <p:tag name="KSO_WM_UNIT_VALUE" val="1015*973"/>
  <p:tag name="KSO_WM_UNIT_HIGHLIGHT" val="0"/>
  <p:tag name="KSO_WM_UNIT_COMPATIBLE" val="0"/>
  <p:tag name="KSO_WM_UNIT_DIAGRAM_ISNUMVISUAL" val="0"/>
  <p:tag name="KSO_WM_UNIT_DIAGRAM_ISREFERUNIT" val="0"/>
  <p:tag name="KSO_WM_UNIT_TYPE" val="d"/>
  <p:tag name="KSO_WM_UNIT_INDEX" val="1"/>
  <p:tag name="KSO_WM_UNIT_ID" val="diagram20209858_1*d*1"/>
  <p:tag name="KSO_WM_TEMPLATE_CATEGORY" val="diagram"/>
  <p:tag name="KSO_WM_TEMPLATE_INDEX" val="20209858"/>
  <p:tag name="KSO_WM_UNIT_LAYERLEVEL" val="1"/>
  <p:tag name="KSO_WM_TAG_VERSION" val="1.0"/>
  <p:tag name="KSO_WM_BEAUTIFY_FLAG" val="#wm#"/>
  <p:tag name="KSO_WM_CHIP_GROUPID" val="5e7310da9a230a26b9e88a19"/>
  <p:tag name="KSO_WM_CHIP_XID" val="5e7310da9a230a26b9e88a1a"/>
  <p:tag name="KSO_WM_UNIT_DEC_AREA_ID" val="4c0bb75f0a1e4d8cbd70b9e34bae8c5e"/>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m&quot;,&quot;fill_mode&quot;:&quot;full&quot;,&quot;sacle_strategy&quot;:&quot;smart&quot;}"/>
  <p:tag name="KSO_WM_ASSEMBLE_CHIP_INDEX" val="dd8f4b08c5e54e8c8c7422554ccfd988"/>
  <p:tag name="KSO_WM_UNIT_SUPPORT_BIG_FONT" val="1"/>
  <p:tag name="KSO_WM_UNIT_SUPPORT_UNIT_TYPE" val="[&quot;d&quot;,&quot;α&quot;,&quot;β&quot;,&quot;θ&quot;]"/>
  <p:tag name="KSO_WM_TEMPLATE_ASSEMBLE_XID" val="638896a10c9383becde4cd50"/>
  <p:tag name="KSO_WM_TEMPLATE_ASSEMBLE_GROUPID" val="638896a10c9383becde4cd50"/>
</p:tagLst>
</file>

<file path=ppt/tags/tag541.xml><?xml version="1.0" encoding="utf-8"?>
<p:tagLst xmlns:p="http://schemas.openxmlformats.org/presentationml/2006/main">
  <p:tag name="KSO_WM_BEAUTIFY_FLAG" val="#wm#"/>
  <p:tag name="KSO_WM_TEMPLATE_CATEGORY" val="diagram"/>
  <p:tag name="KSO_WM_TEMPLATE_INDEX" val="20209858"/>
  <p:tag name="KSO_WM_SLIDE_CAN_ADD_NAVIGATION" val="1"/>
  <p:tag name="KSO_WM_SLIDE_BACKGROUND" val="[&quot;bottomTop&quot;]"/>
  <p:tag name="KSO_WM_SLIDE_RATIO" val="1.777778"/>
  <p:tag name="KSO_WM_CHIP_INFOS" val="{&quot;type&quot;:0,&quot;layout_type&quot;:&quot;topbottom&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SLIDE_ID" val="diagram20209858_1"/>
  <p:tag name="KSO_WM_TEMPLATE_SUBCATEGORY" val="21"/>
  <p:tag name="KSO_WM_TEMPLATE_MASTER_TYPE" val="0"/>
  <p:tag name="KSO_WM_TEMPLATE_COLOR_TYPE" val="1"/>
  <p:tag name="KSO_WM_SLIDE_TYPE" val="text"/>
  <p:tag name="KSO_WM_SLIDE_SUBTYPE" val="picTxt"/>
  <p:tag name="KSO_WM_SLIDE_ITEM_CNT" val="0"/>
  <p:tag name="KSO_WM_SLIDE_INDEX" val="1"/>
  <p:tag name="KSO_WM_SLIDE_SIZE" val="960*492"/>
  <p:tag name="KSO_WM_SLIDE_POSITION" val="0*48"/>
  <p:tag name="KSO_WM_TAG_VERSION" val="1.0"/>
  <p:tag name="KSO_WM_SLIDE_LAYOUT" val="a_d_f"/>
  <p:tag name="KSO_WM_SLIDE_LAYOUT_CNT" val="1_1_1"/>
  <p:tag name="KSO_WM_CHIP_FILLPROP" val="[[{&quot;text_align&quot;:&quot;cm&quot;,&quot;text_direction&quot;:&quot;horizontal&quot;,&quot;support_big_font&quot;:false,&quot;picture_toward&quot;:0,&quot;picture_dockside&quot;:[],&quot;fill_id&quot;:&quot;3580e29b016b4dcda3286bb0b882052d&quot;,&quot;fill_align&quot;:&quot;cm&quot;,&quot;chip_types&quot;:[&quot;header&quot;]},{&quot;text_align&quot;:&quot;lm&quot;,&quot;text_direction&quot;:&quot;horizontal&quot;,&quot;support_features&quot;:[&quot;collage&quot;,&quot;carousel&quot;],&quot;support_big_font&quot;:true,&quot;picture_toward&quot;:0,&quot;picture_dockside&quot;:[],&quot;fill_id&quot;:&quot;25688265ffd74483ae74c58af25f9c18&quot;,&quot;fill_align&quot;:&quot;lm&quot;,&quot;chip_types&quot;:[&quot;diagram&quot;,&quot;pictext&quot;,&quot;text&quot;,&quot;picture&quot;,&quot;chart&quot;,&quot;table&quot;,&quot;video&quot;]},{&quot;text_align&quot;:&quot;lm&quot;,&quot;text_direction&quot;:&quot;horizontal&quot;,&quot;support_features&quot;:[&quot;collage&quot;,&quot;carousel&quot;],&quot;support_big_font&quot;:true,&quot;picture_toward&quot;:0,&quot;picture_dockside&quot;:[],&quot;fill_id&quot;:&quot;e491dc5185054151a9aa8f4d9f859d53&quot;,&quot;fill_align&quot;:&quot;lm&quot;,&quot;chip_types&quot;:[&quot;pictext&quot;,&quot;text&quot;,&quot;picture&quot;,&quot;chart&quot;,&quot;table&quot;,&quot;video&quot;]}]]"/>
  <p:tag name="KSO_WM_CHIP_XID" val="5eeda9c7aa51720c6c8f4f50"/>
  <p:tag name="KSO_WM_CHIP_DECFILLPROP" val="[]"/>
  <p:tag name="KSO_WM_CHIP_GROUPID" val="5eeda9c7aa51720c6c8f4f4f"/>
  <p:tag name="KSO_WM_SLIDE_BACKGROUND_TYPE" val="bottomTop"/>
  <p:tag name="KSO_WM_SLIDE_SUPPORT_FEATURE_TYPE" val="3"/>
  <p:tag name="KSO_WM_TEMPLATE_ASSEMBLE_XID" val="638896a10c9383becde4cd50"/>
  <p:tag name="KSO_WM_TEMPLATE_ASSEMBLE_GROUPID" val="638896a10c9383becde4cd50"/>
  <p:tag name="KSO_WM_SLIDE_LAYOUT_INFO" val="{&quot;id&quot;:&quot;2022-12-01T19:57:21&quot;,&quot;maxSize&quot;:{&quot;size1&quot;:29.810836223319725},&quot;minSize&quot;:{&quot;size1&quot;:29.810836223319725},&quot;normalSize&quot;:{&quot;size1&quot;:29.810836223319725},&quot;subLayout&quot;:[{&quot;id&quot;:&quot;2022-12-01T19:57:21&quot;,&quot;margin&quot;:{&quot;bottom&quot;:1.2699999809265137,&quot;left&quot;:1.6929999589920044,&quot;right&quot;:1.6929999589920044,&quot;top&quot;:1.2699999809265137},&quot;type&quot;:0},{&quot;backgroundInfo&quot;:[{&quot;bottom&quot;:0,&quot;bottomAbs&quot;:false,&quot;left&quot;:0,&quot;leftAbs&quot;:false,&quot;right&quot;:0,&quot;rightAbs&quot;:false,&quot;top&quot;:0,&quot;topAbs&quot;:false,&quot;type&quot;:&quot;bottomTop&quot;}],&quot;direction&quot;:1,&quot;id&quot;:&quot;2022-12-01T19:57:21&quot;,&quot;maxSize&quot;:{&quot;size1&quot;:66.19969244003296},&quot;minSize&quot;:{&quot;size1&quot;:38.799692440032956},&quot;normalSize&quot;:{&quot;size1&quot;:62.76219244003296},&quot;subLayout&quot;:[{&quot;id&quot;:&quot;2022-12-01T19:57:21&quot;,&quot;margin&quot;:{&quot;bottom&quot;:1.6929999589920044,&quot;left&quot;:1.6929999589920044,&quot;right&quot;:1.6670000553131104,&quot;top&quot;:1.7289999723434448},&quot;type&quot;:0},{&quot;id&quot;:&quot;2022-12-01T19:57:21&quot;,&quot;margin&quot;:{&quot;bottom&quot;:1.6929999589920044,&quot;left&quot;:0.02600000612437725,&quot;right&quot;:1.6929999589920044,&quot;top&quot;:1.7289999723434448},&quot;type&quot;:0}],&quot;type&quot;:0}],&quot;type&quot;:0}"/>
</p:tagLst>
</file>

<file path=ppt/tags/tag542.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54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544.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5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4"/>
  <p:tag name="KSO_WM_UNIT_ID" val="diagram30177841_1*i*4"/>
  <p:tag name="KSO_WM_TEMPLATE_CATEGORY" val="diagram"/>
  <p:tag name="KSO_WM_TEMPLATE_INDEX" val="30177841"/>
  <p:tag name="KSO_WM_UNIT_LAYERLEVEL" val="1"/>
  <p:tag name="KSO_WM_TAG_VERSION" val="1.0"/>
  <p:tag name="KSO_WM_BEAUTIFY_FLAG" val="#wm#"/>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5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2"/>
  <p:tag name="KSO_WM_UNIT_ID" val="diagram30177841_1*i*2"/>
  <p:tag name="KSO_WM_TEMPLATE_CATEGORY" val="diagram"/>
  <p:tag name="KSO_WM_TEMPLATE_INDEX" val="30177841"/>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547.xml><?xml version="1.0" encoding="utf-8"?>
<p:tagLst xmlns:p="http://schemas.openxmlformats.org/presentationml/2006/main">
  <p:tag name="KSO_WM_UNIT_ISCONTENTSTITLE" val="0"/>
  <p:tag name="KSO_WM_UNIT_NOCLEAR" val="0"/>
  <p:tag name="KSO_WM_UNIT_VALUE" val="16"/>
  <p:tag name="KSO_WM_UNIT_HIGHLIGHT" val="0"/>
  <p:tag name="KSO_WM_UNIT_COMPATIBLE" val="0"/>
  <p:tag name="KSO_WM_UNIT_DIAGRAM_ISNUMVISUAL" val="0"/>
  <p:tag name="KSO_WM_UNIT_DIAGRAM_ISREFERUNIT" val="0"/>
  <p:tag name="KSO_WM_UNIT_TYPE" val="a"/>
  <p:tag name="KSO_WM_UNIT_INDEX" val="1"/>
  <p:tag name="KSO_WM_UNIT_ID" val="diagram30177841_1*a*1"/>
  <p:tag name="KSO_WM_TEMPLATE_CATEGORY" val="diagram"/>
  <p:tag name="KSO_WM_TEMPLATE_INDEX" val="30177841"/>
  <p:tag name="KSO_WM_UNIT_LAYERLEVEL" val="1"/>
  <p:tag name="KSO_WM_TAG_VERSION" val="1.0"/>
  <p:tag name="KSO_WM_BEAUTIFY_FLAG" val="#wm#"/>
  <p:tag name="KSO_WM_UNIT_PRESET_TEXT" val="单击此处添加大标题内容"/>
  <p:tag name="KSO_WM_UNIT_ISNUMDGMTITLE" val="0"/>
  <p:tag name="KSO_WM_UNIT_TEXT_FILL_FORE_SCHEMECOLOR_INDEX_BRIGHTNESS" val="0"/>
  <p:tag name="KSO_WM_UNIT_TEXT_FILL_FORE_SCHEMECOLOR_INDEX" val="14"/>
  <p:tag name="KSO_WM_UNIT_TEXT_FILL_TYPE" val="1"/>
</p:tagLst>
</file>

<file path=ppt/tags/tag548.xml><?xml version="1.0" encoding="utf-8"?>
<p:tagLst xmlns:p="http://schemas.openxmlformats.org/presentationml/2006/main">
  <p:tag name="KSO_WM_UNIT_NOCLEAR" val="0"/>
  <p:tag name="KSO_WM_UNIT_VALUE" val="156"/>
  <p:tag name="KSO_WM_UNIT_HIGHLIGHT" val="0"/>
  <p:tag name="KSO_WM_UNIT_COMPATIBLE" val="0"/>
  <p:tag name="KSO_WM_UNIT_DIAGRAM_ISNUMVISUAL" val="0"/>
  <p:tag name="KSO_WM_UNIT_DIAGRAM_ISREFERUNIT" val="0"/>
  <p:tag name="KSO_WM_UNIT_TYPE" val="f"/>
  <p:tag name="KSO_WM_UNIT_INDEX" val="2"/>
  <p:tag name="KSO_WM_UNIT_ID" val="diagram30177841_1*f*2"/>
  <p:tag name="KSO_WM_TEMPLATE_CATEGORY" val="diagram"/>
  <p:tag name="KSO_WM_TEMPLATE_INDEX" val="30177841"/>
  <p:tag name="KSO_WM_UNIT_LAYERLEVEL" val="1"/>
  <p:tag name="KSO_WM_TAG_VERSION" val="1.0"/>
  <p:tag name="KSO_WM_BEAUTIFY_FLAG" val="#wm#"/>
  <p:tag name="KSO_WM_UNIT_PRESET_TEXT" val="点击此处添加正文，文字是您思想的提炼，请言简意赅的阐述您的观点。&#13;根据需要您可以酌情增减文字，以便观者可以准确的理解您所传达的完整信息。为了最终演示发布的良好效果，请您尽量提炼思想的精髓。&#13;正如我们都希望改变世界，希望给人带去光明，但更多时候只需播下一颗种子，自然有微光照拂，雨露滋养。恰如其分的表达观点，往往可以事半功倍。"/>
  <p:tag name="KSO_WM_UNIT_SUBTYPE" val="a"/>
  <p:tag name="KSO_WM_UNIT_TEXT_FILL_FORE_SCHEMECOLOR_INDEX_BRIGHTNESS" val="0.25"/>
  <p:tag name="KSO_WM_UNIT_TEXT_FILL_FORE_SCHEMECOLOR_INDEX" val="13"/>
  <p:tag name="KSO_WM_UNIT_TEXT_FILL_TYPE" val="1"/>
</p:tagLst>
</file>

<file path=ppt/tags/tag5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3"/>
  <p:tag name="KSO_WM_UNIT_ID" val="diagram30177841_1*i*3"/>
  <p:tag name="KSO_WM_TEMPLATE_CATEGORY" val="diagram"/>
  <p:tag name="KSO_WM_TEMPLATE_INDEX" val="30177841"/>
  <p:tag name="KSO_WM_UNIT_LAYERLEVEL" val="1"/>
  <p:tag name="KSO_WM_TAG_VERSION" val="1.0"/>
  <p:tag name="KSO_WM_BEAUTIFY_FLAG" val="#wm#"/>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14"/>
  <p:tag name="KSO_WM_UNIT_TEXT_FILL_TYPE" val="1"/>
</p:tagLst>
</file>

<file path=ppt/tags/tag55.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550.xml><?xml version="1.0" encoding="utf-8"?>
<p:tagLst xmlns:p="http://schemas.openxmlformats.org/presentationml/2006/main">
  <p:tag name="KSO_WM_UNIT_NOCLEAR" val="0"/>
  <p:tag name="KSO_WM_UNIT_VALUE" val="156"/>
  <p:tag name="KSO_WM_UNIT_HIGHLIGHT" val="0"/>
  <p:tag name="KSO_WM_UNIT_COMPATIBLE" val="0"/>
  <p:tag name="KSO_WM_UNIT_DIAGRAM_ISNUMVISUAL" val="0"/>
  <p:tag name="KSO_WM_UNIT_DIAGRAM_ISREFERUNIT" val="0"/>
  <p:tag name="KSO_WM_UNIT_TYPE" val="f"/>
  <p:tag name="KSO_WM_UNIT_INDEX" val="3"/>
  <p:tag name="KSO_WM_UNIT_ID" val="diagram30177841_1*f*3"/>
  <p:tag name="KSO_WM_TEMPLATE_CATEGORY" val="diagram"/>
  <p:tag name="KSO_WM_TEMPLATE_INDEX" val="30177841"/>
  <p:tag name="KSO_WM_UNIT_LAYERLEVEL" val="1"/>
  <p:tag name="KSO_WM_TAG_VERSION" val="1.0"/>
  <p:tag name="KSO_WM_BEAUTIFY_FLAG" val="#wm#"/>
  <p:tag name="KSO_WM_UNIT_PRESET_TEXT" val="点击此处添加正文，文字是您思想的提炼，请言简意赅的阐述您的观点。&#13;根据需要您可以酌情增减文字，以便观者可以准确的理解您所传达的完整信息。为了最终演示发布的良好效果，请您尽量提炼思想的精髓。&#13;正如我们都希望改变世界，希望给人带去光明，但更多时候只需播下一颗种子，自然有微光照拂，雨露滋养。恰如其分的表达观点，往往可以事半功倍。"/>
  <p:tag name="KSO_WM_UNIT_SUBTYPE" val="a"/>
  <p:tag name="KSO_WM_UNIT_TEXT_FILL_FORE_SCHEMECOLOR_INDEX_BRIGHTNESS" val="0.25"/>
  <p:tag name="KSO_WM_UNIT_TEXT_FILL_FORE_SCHEMECOLOR_INDEX" val="13"/>
  <p:tag name="KSO_WM_UNIT_TEXT_FILL_TYPE" val="1"/>
</p:tagLst>
</file>

<file path=ppt/tags/tag5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30177841_1*i*1"/>
  <p:tag name="KSO_WM_TEMPLATE_CATEGORY" val="diagram"/>
  <p:tag name="KSO_WM_TEMPLATE_INDEX" val="30177841"/>
  <p:tag name="KSO_WM_UNIT_LAYERLEVEL" val="1"/>
  <p:tag name="KSO_WM_TAG_VERSION" val="1.0"/>
  <p:tag name="KSO_WM_BEAUTIFY_FLAG" val="#wm#"/>
  <p:tag name="KSO_WM_UNIT_LINE_FORE_SCHEMECOLOR_INDEX_BRIGHTNESS" val="-0.15"/>
  <p:tag name="KSO_WM_UNIT_LINE_FORE_SCHEMECOLOR_INDEX" val="14"/>
  <p:tag name="KSO_WM_UNIT_LINE_FILL_TYPE" val="2"/>
</p:tagLst>
</file>

<file path=ppt/tags/tag552.xml><?xml version="1.0" encoding="utf-8"?>
<p:tagLst xmlns:p="http://schemas.openxmlformats.org/presentationml/2006/main">
  <p:tag name="KSO_WM_BEAUTIFY_FLAG" val="#wm#"/>
  <p:tag name="KSO_WM_TEMPLATE_CATEGORY" val="diagram"/>
  <p:tag name="KSO_WM_TEMPLATE_INDEX" val="30177841"/>
  <p:tag name="KSO_WM_SLIDE_ID" val="diagram30177841_1"/>
  <p:tag name="KSO_WM_TEMPLATE_SUBCATEGORY" val="0"/>
  <p:tag name="KSO_WM_TEMPLATE_MASTER_TYPE" val="0"/>
  <p:tag name="KSO_WM_TEMPLATE_COLOR_TYPE" val="1"/>
  <p:tag name="KSO_WM_SLIDE_TYPE" val="text"/>
  <p:tag name="KSO_WM_SLIDE_SUBTYPE" val="pureTxt"/>
  <p:tag name="KSO_WM_SLIDE_ITEM_CNT" val="0"/>
  <p:tag name="KSO_WM_SLIDE_INDEX" val="1"/>
  <p:tag name="KSO_WM_SLIDE_SIZE" val="921*540"/>
  <p:tag name="KSO_WM_SLIDE_POSITION" val="0*0"/>
  <p:tag name="KSO_WM_TAG_VERSION" val="1.0"/>
  <p:tag name="KSO_WM_SLIDE_LAYOUT" val="a_f"/>
  <p:tag name="KSO_WM_SLIDE_LAYOUT_CNT" val="1_3"/>
  <p:tag name="KSO_WM_SLIDE_BACKGROUND_TYPE" val="general"/>
</p:tagLst>
</file>

<file path=ppt/tags/tag55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554.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555.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556.xml><?xml version="1.0" encoding="utf-8"?>
<p:tagLst xmlns:p="http://schemas.openxmlformats.org/presentationml/2006/main">
  <p:tag name="KSO_WM_UNIT_PICTURE_TOWARD" val="1"/>
  <p:tag name="KSO_WM_UNIT_PICTURE_DOCKSIDE" val="cb,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1"/>
  <p:tag name="KSO_WM_UNIT_ID" val="diagram20216683_1*ζ_h_i*1_1_1"/>
  <p:tag name="KSO_WM_TEMPLATE_CATEGORY" val="diagram"/>
  <p:tag name="KSO_WM_TEMPLATE_INDEX" val="20216683"/>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57.xml><?xml version="1.0" encoding="utf-8"?>
<p:tagLst xmlns:p="http://schemas.openxmlformats.org/presentationml/2006/main">
  <p:tag name="KSO_WM_UNIT_PICTURE_TOWARD" val="1"/>
  <p:tag name="KSO_WM_UNIT_PICTURE_DOCKSIDE" val="cb,ct"/>
  <p:tag name="KSO_WM_UNIT_VALUE" val="1786*1182"/>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diagram20216683_1*ζ_h_d*1_1_1"/>
  <p:tag name="KSO_WM_TEMPLATE_CATEGORY" val="diagram"/>
  <p:tag name="KSO_WM_TEMPLATE_INDEX" val="20216683"/>
  <p:tag name="KSO_WM_UNIT_LAYERLEVEL" val="1_1_1"/>
  <p:tag name="KSO_WM_TAG_VERSION" val="1.0"/>
  <p:tag name="KSO_WM_BEAUTIFY_FLAG" val="#wm#"/>
  <p:tag name="KSO_WM_UNIT_DIAGRAM_MODELTYPE" val="creativePicture"/>
  <p:tag name="KSO_WM_UNIT_USESOURCEFORMAT_APPLY" val="1"/>
</p:tagLst>
</file>

<file path=ppt/tags/tag558.xml><?xml version="1.0" encoding="utf-8"?>
<p:tagLst xmlns:p="http://schemas.openxmlformats.org/presentationml/2006/main">
  <p:tag name="KSO_WM_UNIT_PICTURE_TOWARD" val="1"/>
  <p:tag name="KSO_WM_UNIT_PICTURE_DOCKSIDE" val="cb,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2"/>
  <p:tag name="KSO_WM_UNIT_ID" val="diagram20216683_1*ζ_h_i*1_1_2"/>
  <p:tag name="KSO_WM_TEMPLATE_CATEGORY" val="diagram"/>
  <p:tag name="KSO_WM_TEMPLATE_INDEX" val="20216683"/>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14"/>
  <p:tag name="KSO_WM_UNIT_FILL_TYPE" val="1"/>
  <p:tag name="KSO_WM_UNIT_TEXT_FILL_FORE_SCHEMECOLOR_INDEX_BRIGHTNESS" val="0"/>
  <p:tag name="KSO_WM_UNIT_TEXT_FILL_FORE_SCHEMECOLOR_INDEX" val="2"/>
  <p:tag name="KSO_WM_UNIT_TEXT_FILL_TYPE" val="1"/>
</p:tagLst>
</file>

<file path=ppt/tags/tag559.xml><?xml version="1.0" encoding="utf-8"?>
<p:tagLst xmlns:p="http://schemas.openxmlformats.org/presentationml/2006/main">
  <p:tag name="KSO_WM_UNIT_PICTURE_TOWARD" val="1"/>
  <p:tag name="KSO_WM_UNIT_PICTURE_DOCKSIDE" val="cb,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3"/>
  <p:tag name="KSO_WM_UNIT_ID" val="diagram20216683_1*ζ_h_i*1_1_3"/>
  <p:tag name="KSO_WM_TEMPLATE_CATEGORY" val="diagram"/>
  <p:tag name="KSO_WM_TEMPLATE_INDEX" val="20216683"/>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6.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560.xml><?xml version="1.0" encoding="utf-8"?>
<p:tagLst xmlns:p="http://schemas.openxmlformats.org/presentationml/2006/main">
  <p:tag name="KSO_WM_UNIT_PICTURE_TOWARD" val="1"/>
  <p:tag name="KSO_WM_UNIT_PICTURE_DOCKSIDE" val="cb,ct"/>
  <p:tag name="KSO_WM_UNIT_HIGHLIGHT" val="0"/>
  <p:tag name="KSO_WM_UNIT_COMPATIBLE" val="0"/>
  <p:tag name="KSO_WM_UNIT_DIAGRAM_ISNUMVISUAL" val="0"/>
  <p:tag name="KSO_WM_UNIT_DIAGRAM_ISREFERUNIT" val="0"/>
  <p:tag name="KSO_WM_DIAGRAM_GROUP_CODE" val="ζ1-1"/>
  <p:tag name="KSO_WM_UNIT_TYPE" val="ζ_h_i"/>
  <p:tag name="KSO_WM_UNIT_INDEX" val="1_1_4"/>
  <p:tag name="KSO_WM_UNIT_ID" val="diagram20216683_1*ζ_h_i*1_1_4"/>
  <p:tag name="KSO_WM_TEMPLATE_CATEGORY" val="diagram"/>
  <p:tag name="KSO_WM_TEMPLATE_INDEX" val="20216683"/>
  <p:tag name="KSO_WM_UNIT_LAYERLEVEL" val="1_1_1"/>
  <p:tag name="KSO_WM_TAG_VERSION" val="1.0"/>
  <p:tag name="KSO_WM_BEAUTIFY_FLAG" val="#wm#"/>
  <p:tag name="KSO_WM_UNIT_DIAGRAM_MODELTYPE" val="creativePicture"/>
  <p:tag name="KSO_WM_UNIT_USESOURCEFORMAT_APPLY" val="1"/>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561.xml><?xml version="1.0" encoding="utf-8"?>
<p:tagLst xmlns:p="http://schemas.openxmlformats.org/presentationml/2006/main">
  <p:tag name="KSO_WM_UNIT_TEXT_SUBTYPE" val="a"/>
  <p:tag name="KSO_WM_UNIT_SUBTYPE" val="a"/>
  <p:tag name="KSO_WM_UNIT_PRESET_TEXT" val="单击此处添加正文，文字是您思想的提炼，为了演示发布的良好效果，请言简意赅的阐述您的观点。您的内容已经简明扼要，字字珠玑。"/>
  <p:tag name="KSO_WM_UNIT_NOCLEAR" val="0"/>
  <p:tag name="KSO_WM_UNIT_HIGHLIGHT" val="0"/>
  <p:tag name="KSO_WM_UNIT_COMPATIBLE" val="0"/>
  <p:tag name="KSO_WM_UNIT_DIAGRAM_ISNUMVISUAL" val="0"/>
  <p:tag name="KSO_WM_UNIT_DIAGRAM_ISREFERUNIT" val="0"/>
  <p:tag name="KSO_WM_UNIT_TYPE" val="f"/>
  <p:tag name="KSO_WM_UNIT_INDEX" val="1"/>
  <p:tag name="KSO_WM_UNIT_ID" val="diagram20217046_1*f*1"/>
  <p:tag name="KSO_WM_TEMPLATE_CATEGORY" val="diagram"/>
  <p:tag name="KSO_WM_TEMPLATE_INDEX" val="20217046"/>
  <p:tag name="KSO_WM_UNIT_LAYERLEVEL" val="1"/>
  <p:tag name="KSO_WM_TAG_VERSION" val="1.0"/>
  <p:tag name="KSO_WM_BEAUTIFY_FLAG" val="#wm#"/>
  <p:tag name="KSO_WM_UNIT_DEFAULT_FONT" val="14;20;2"/>
  <p:tag name="KSO_WM_UNIT_BLOCK" val="0"/>
  <p:tag name="KSO_WM_UNIT_VALUE" val="84"/>
  <p:tag name="KSO_WM_UNIT_SHOW_EDIT_AREA_INDICATION" val="1"/>
  <p:tag name="KSO_WM_CHIP_GROUPID" val="5e6b05596848fb12bee65ac8"/>
  <p:tag name="KSO_WM_CHIP_XID" val="5e6b05596848fb12bee65aca"/>
  <p:tag name="KSO_WM_UNIT_DEC_AREA_ID" val="1eaf4cfc1d784f3cb4ad2a3a1bc107b6"/>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UNIT_SM_LIMIT_TYPE" val="2"/>
  <p:tag name="KSO_WM_CHIP_FILLAREA_FILL_RULE" val="{&quot;fill_align&quot;:&quot;lb&quot;,&quot;fill_mode&quot;:&quot;full&quot;,&quot;sacle_strategy&quot;:&quot;smart&quot;}"/>
  <p:tag name="KSO_WM_ASSEMBLE_CHIP_INDEX" val="eb5b89d6e4734d329a7f2fbe005a0135"/>
  <p:tag name="KSO_WM_UNIT_SUPPORT_BIG_FONT" val="1"/>
  <p:tag name="KSO_WM_UNIT_TEXT_FILL_FORE_SCHEMECOLOR_INDEX_BRIGHTNESS" val="0.25"/>
  <p:tag name="KSO_WM_UNIT_TEXT_FILL_FORE_SCHEMECOLOR_INDEX" val="13"/>
  <p:tag name="KSO_WM_UNIT_TEXT_FILL_TYPE" val="1"/>
  <p:tag name="KSO_WM_TEMPLATE_ASSEMBLE_XID" val="606570404054ed1e2fb814a1"/>
  <p:tag name="KSO_WM_TEMPLATE_ASSEMBLE_GROUPID" val="606570404054ed1e2fb814a1"/>
</p:tagLst>
</file>

<file path=ppt/tags/tag5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1"/>
  <p:tag name="KSO_WM_UNIT_ID" val="diagram20217046_1*i*1"/>
  <p:tag name="KSO_WM_TEMPLATE_CATEGORY" val="diagram"/>
  <p:tag name="KSO_WM_TEMPLATE_INDEX" val="20217046"/>
  <p:tag name="KSO_WM_UNIT_LAYERLEVEL" val="1"/>
  <p:tag name="KSO_WM_TAG_VERSION" val="1.0"/>
  <p:tag name="KSO_WM_BEAUTIFY_FLAG" val="#wm#"/>
  <p:tag name="KSO_WM_UNIT_BLOCK" val="0"/>
  <p:tag name="KSO_WM_UNIT_SM_LIMIT_TYPE" val="1"/>
  <p:tag name="KSO_WM_UNIT_DEC_AREA_ID" val="2fa775eb38dc401a82f159f864fb2913"/>
  <p:tag name="KSO_WM_UNIT_DECORATE_INFO" val="{&quot;ReferentInfo&quot;:{&quot;Id&quot;:&quot;slide&quot;,&quot;X&quot;:{&quot;Pos&quot;:0},&quot;Y&quot;:{&quot;Pos&quot;:0}},&quot;DecorateInfoX&quot;:{&quot;Pos&quot;:0,&quot;IsAbs&quot;:false},&quot;DecorateInfoY&quot;:{&quot;Pos&quot;:0,&quot;IsAbs&quot;:false},&quot;DecorateInfoW&quot;:{&quot;IsAbs&quot;:false},&quot;DecorateInfoH&quot;:{&quot;IsAbs&quot;:false},&quot;whChangeMode&quot;:0}"/>
  <p:tag name="KSO_WM_CHIP_GROUPID" val="5fadf73b998712faa657abd6"/>
  <p:tag name="KSO_WM_CHIP_XID" val="5fadf73b998712faa657abd7"/>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06570404054ed1e2fb814a1"/>
  <p:tag name="KSO_WM_TEMPLATE_ASSEMBLE_GROUPID" val="606570404054ed1e2fb814a1"/>
</p:tagLst>
</file>

<file path=ppt/tags/tag563.xml><?xml version="1.0" encoding="utf-8"?>
<p:tagLst xmlns:p="http://schemas.openxmlformats.org/presentationml/2006/main">
  <p:tag name="KSO_WM_BEAUTIFY_FLAG" val="#wm#"/>
  <p:tag name="KSO_WM_TEMPLATE_CATEGORY" val="diagram"/>
  <p:tag name="KSO_WM_TEMPLATE_INDEX" val="20217046"/>
  <p:tag name="KSO_WM_SLIDE_ID" val="diagram20217046_1"/>
  <p:tag name="KSO_WM_TEMPLATE_SUBCATEGORY" val="21"/>
  <p:tag name="KSO_WM_TEMPLATE_MASTER_TYPE" val="0"/>
  <p:tag name="KSO_WM_TEMPLATE_COLOR_TYPE" val="1"/>
  <p:tag name="KSO_WM_SLIDE_ITEM_CNT" val="0"/>
  <p:tag name="KSO_WM_SLIDE_INDEX" val="1"/>
  <p:tag name="KSO_WM_TAG_VERSION" val="1.0"/>
  <p:tag name="KSO_WM_SLIDE_LAYOUT" val="d_f"/>
  <p:tag name="KSO_WM_SLIDE_LAYOUT_CNT" val="1_1"/>
  <p:tag name="KSO_WM_SLIDE_LAYOUT_INFO" val="{&quot;direction&quot;:1,&quot;id&quot;:&quot;2021-04-01T16:15:42&quot;,&quot;maxSize&quot;:{&quot;size1&quot;:57.5},&quot;minSize&quot;:{&quot;size1&quot;:32.6},&quot;normalSize&quot;:{&quot;size1&quot;:57.5},&quot;subLayout&quot;:[{&quot;id&quot;:&quot;2021-04-01T16:15:42&quot;,&quot;margin&quot;:{&quot;bottom&quot;:1.6929999589920044,&quot;left&quot;:2.117000102996826,&quot;right&quot;:0.02600000612437725,&quot;top&quot;:1.6929999589920044},&quot;type&quot;:0},{&quot;id&quot;:&quot;2021-04-01T16:15:42&quot;,&quot;margin&quot;:{&quot;bottom&quot;:0,&quot;left&quot;:1.6670000553131104,&quot;right&quot;:0,&quot;top&quot;:0},&quot;type&quot;:0}],&quot;type&quot;:0}"/>
  <p:tag name="KSO_WM_SLIDE_RATIO" val="1.777778"/>
  <p:tag name="KSO_WM_CHIP_INFOS" val="{&quot;type&quot;:0,&quot;layout_type&quot;:&quot;leftright&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slide_type&quot;:[&quot;text&quot;]}"/>
  <p:tag name="KSO_WM_CHIP_XID" val="5fadf73b998712faa657abd7"/>
  <p:tag name="KSO_WM_CHIP_FILLPROP" val="[[{&quot;text_align&quot;:&quot;cm&quot;,&quot;text_direction&quot;:&quot;horizontal&quot;,&quot;support_features&quot;:[&quot;creativepic&quot;],&quot;support_big_font&quot;:false,&quot;picture_toward&quot;:1,&quot;picture_dockside&quot;:[&quot;cb&quot;,&quot;rm&quot;,&quot;ct&quot;],&quot;fill_id&quot;:&quot;4c8080feb3514c4084c32dcdf0a35904&quot;,&quot;fill_align&quot;:&quot;cm&quot;,&quot;chip_types&quot;:[&quot;picture&quot;]},{&quot;text_align&quot;:&quot;lb&quot;,&quot;text_direction&quot;:&quot;horizontal&quot;,&quot;support_big_font&quot;:true,&quot;picture_toward&quot;:0,&quot;picture_dockside&quot;:[],&quot;fill_id&quot;:&quot;fbbb26a76a2149cbb36ad93fd7d50dc6&quot;,&quot;fill_align&quot;:&quot;lb&quot;,&quot;chip_types&quot;:[&quot;text&quot;]}]]"/>
  <p:tag name="KSO_WM_CHIP_DECFILLPROP" val="[]"/>
  <p:tag name="KSO_WM_SLIDE_TYPE" val="text"/>
  <p:tag name="KSO_WM_SLIDE_SIZE" val="960*540"/>
  <p:tag name="KSO_WM_SLIDE_POSITION" val="0*0"/>
  <p:tag name="KSO_WM_CHIP_GROUPID" val="5fadf73b998712faa657abd6"/>
  <p:tag name="KSO_WM_SLIDE_BACKGROUND_TYPE" val="general"/>
  <p:tag name="KSO_WM_SLIDE_SUPPORT_FEATURE_TYPE" val="8"/>
  <p:tag name="KSO_WM_SLIDE_SUBTYPE" val="picTxt"/>
  <p:tag name="KSO_WM_TEMPLATE_ASSEMBLE_XID" val="606570404054ed1e2fb814a1"/>
  <p:tag name="KSO_WM_TEMPLATE_ASSEMBLE_GROUPID" val="606570404054ed1e2fb814a1"/>
</p:tagLst>
</file>

<file path=ppt/tags/tag564.xml><?xml version="1.0" encoding="utf-8"?>
<p:tagLst xmlns:p="http://schemas.openxmlformats.org/presentationml/2006/main">
  <p:tag name="KSO_WM_UNIT_ISCONTENTSTITLE" val="0"/>
  <p:tag name="KSO_WM_UNIT_ISNUMDGMTITLE" val="0"/>
  <p:tag name="KSO_WM_UNIT_PRESET_TEXT" val="谢谢观看"/>
  <p:tag name="KSO_WM_UNIT_NOCLEAR" val="0"/>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25293_19*a*1"/>
  <p:tag name="KSO_WM_TEMPLATE_CATEGORY" val="custom"/>
  <p:tag name="KSO_WM_TEMPLATE_INDEX" val="20225293"/>
  <p:tag name="KSO_WM_UNIT_LAYERLEVEL" val="1"/>
  <p:tag name="KSO_WM_TAG_VERSION" val="1.0"/>
  <p:tag name="KSO_WM_BEAUTIFY_FLAG" val="#wm#"/>
  <p:tag name="KSO_WM_UNIT_DEFAULT_FONT" val="66;96;2"/>
  <p:tag name="KSO_WM_UNIT_BLOCK" val="0"/>
  <p:tag name="KSO_WM_UNIT_DEC_AREA_ID" val="a157de2a73544a8c8284ff4920fffeab"/>
  <p:tag name="KSO_WM_CHIP_GROUPID" val="612dfa25eaa89fd2fb383638"/>
  <p:tag name="KSO_WM_CHIP_XID" val="612dfa25eaa89fd2fb383639"/>
  <p:tag name="KSO_WM_CHIP_FILLAREA_FILL_RULE" val="{&quot;fill_align&quot;:&quot;cm&quot;,&quot;fill_mode&quot;:&quot;adaptive&quot;,&quot;sacle_strategy&quot;:&quot;smart&quot;}"/>
  <p:tag name="KSO_WM_ASSEMBLE_CHIP_INDEX" val="6a39eaa082e04d57935569b37473b5bc"/>
  <p:tag name="KSO_WM_UNIT_TEXT_FILL_FORE_SCHEMECOLOR_INDEX_BRIGHTNESS" val="0"/>
  <p:tag name="KSO_WM_UNIT_TEXT_FILL_FORE_SCHEMECOLOR_INDEX" val="5"/>
  <p:tag name="KSO_WM_UNIT_TEXT_FILL_TYPE" val="1"/>
</p:tagLst>
</file>

<file path=ppt/tags/tag565.xml><?xml version="1.0" encoding="utf-8"?>
<p:tagLst xmlns:p="http://schemas.openxmlformats.org/presentationml/2006/main">
  <p:tag name="KSO_WM_BEAUTIFY_FLAG" val="#wm#"/>
  <p:tag name="KSO_WM_TEMPLATE_CATEGORY" val="custom"/>
  <p:tag name="KSO_WM_TEMPLATE_INDEX" val="20225293"/>
  <p:tag name="KSO_WM_CHIP_INFOS" val="{&quot;type&quot;:0,&quot;layout_type&quot;:&quot;1_NF_UC_4&quot;,&quot;layout_feature&quot;:1,&quot;aspect_ratio&quot;:&quot;16:9&quot;,&quot;same_font_size&quot;:false,&quot;diagram&quot;:{&quot;type&quot;:[],&quot;direction&quot;:0,&quot;isSupportDecBetweenItems&quot;:false},&quot;tags&quot;:{&quot;style&quot;:[&quot;商务&quot;,&quot;简约&quot;,&quot;文艺清新&quot;,&quot;中国风&quot;,&quot;卡通&quot;,&quot;欧美风&quot;,&quot;黑板风&quot;,&quot;渐变风&quot;,&quot;党政风&quot;,&quot;扁平风&quot;,&quot;手绘风&quot;,&quot;立体风&quot;,&quot;炫酷&quot;,&quot;复古风&quot;,&quot;科技风&quot;,&quot;水彩风&quot;,&quot;ios风&quot;,&quot;快闪&quot;,&quot;波普风&quot;,&quot;孟菲斯&quot;,&quot;蒸汽波&quot;,&quot;MBE&quot;,&quot;剪纸风&quot;,&quot;酸性风&quot;,&quot;像素风&quot;,&quot;涂鸦风&quot;,&quot;实景&quot;]},&quot;slide_type&quot;:[&quot;title&quot;,&quot;sectionTitle&quot;,&quot;endPage&quot;],&quot;useType&quot;:[&quot;ppt&quot;]}"/>
  <p:tag name="KSO_WM_CHIP_XID" val="6161634d42060bf59843dff8"/>
  <p:tag name="KSO_WM_CHIP_FILLPROP" val="[[{&quot;text_align&quot;:&quot;cm&quot;,&quot;text_direction&quot;:&quot;horizontal&quot;,&quot;support_big_font&quot;:false,&quot;picture_toward&quot;:0,&quot;picture_dockside&quot;:[],&quot;fill_id&quot;:&quot;29bae3f979194c57b56b1ae9915e7144&quot;,&quot;fill_align&quot;:&quot;cm&quot;,&quot;chip_types&quot;:[&quot;header&quot;]}],[{&quot;text_align&quot;:&quot;lm&quot;,&quot;text_direction&quot;:&quot;horizontal&quot;,&quot;support_big_font&quot;:false,&quot;picture_toward&quot;:0,&quot;picture_dockside&quot;:[],&quot;fill_id&quot;:&quot;29bae3f979194c57b56b1ae9915e7144&quot;,&quot;fill_align&quot;:&quot;cm&quot;,&quot;chip_types&quot;:[&quot;header&quot;]}],[{&quot;text_align&quot;:&quot;lm&quot;,&quot;text_direction&quot;:&quot;horizontal&quot;,&quot;support_big_font&quot;:false,&quot;picture_toward&quot;:0,&quot;picture_dockside&quot;:[],&quot;fill_id&quot;:&quot;29bae3f979194c57b56b1ae9915e7144&quot;,&quot;fill_align&quot;:&quot;cb&quot;,&quot;chip_types&quot;:[&quot;header&quot;]}],[{&quot;text_align&quot;:&quot;rm&quot;,&quot;text_direction&quot;:&quot;horizontal&quot;,&quot;support_big_font&quot;:false,&quot;picture_toward&quot;:0,&quot;picture_dockside&quot;:[],&quot;fill_id&quot;:&quot;29bae3f979194c57b56b1ae9915e7144&quot;,&quot;fill_align&quot;:&quot;cb&quot;,&quot;chip_types&quot;:[&quot;header&quot;]}],[{&quot;text_align&quot;:&quot;rm&quot;,&quot;text_direction&quot;:&quot;horizontal&quot;,&quot;support_big_font&quot;:false,&quot;picture_toward&quot;:0,&quot;picture_dockside&quot;:[],&quot;fill_id&quot;:&quot;29bae3f979194c57b56b1ae9915e7144&quot;,&quot;fill_align&quot;:&quot;cm&quot;,&quot;chip_types&quot;:[&quot;header&quot;]}],[{&quot;text_align&quot;:&quot;cb&quot;,&quot;text_direction&quot;:&quot;horizontal&quot;,&quot;support_big_font&quot;:false,&quot;picture_toward&quot;:0,&quot;picture_dockside&quot;:[],&quot;fill_id&quot;:&quot;29bae3f979194c57b56b1ae9915e7144&quot;,&quot;fill_align&quot;:&quot;cb&quot;,&quot;chip_types&quot;:[&quot;header&quot;]}]]"/>
  <p:tag name="KSO_WM_CHIP_DECFILLPROP" val="[]"/>
  <p:tag name="KSO_WM_SLIDE_ID" val="custom20225293_19"/>
  <p:tag name="KSO_WM_TEMPLATE_SUBCATEGORY" val="21"/>
  <p:tag name="KSO_WM_TEMPLATE_MASTER_TYPE" val="1"/>
  <p:tag name="KSO_WM_TEMPLATE_COLOR_TYPE" val="1"/>
  <p:tag name="KSO_WM_SLIDE_ITEM_CNT" val="0"/>
  <p:tag name="KSO_WM_SLIDE_INDEX" val="19"/>
  <p:tag name="KSO_WM_TAG_VERSION" val="1.0"/>
  <p:tag name="KSO_WM_SLIDE_LAYOUT" val="a_b_f"/>
  <p:tag name="KSO_WM_SLIDE_LAYOUT_CNT" val="1_1_1"/>
  <p:tag name="KSO_WM_CHIP_GROUPID" val="6161634d42060bf59843dffa"/>
  <p:tag name="KSO_WM_SLIDE_LAYOUT_INFO" val="{&quot;id&quot;:&quot;2022-09-07T17:02:33&quot;,&quot;margin&quot;:{&quot;bottom&quot;:8.830062866210938,&quot;left&quot;:7.412662506103516,&quot;right&quot;:7.412662982940674,&quot;top&quot;:1.5804444551467896},&quot;type&quot;:0}"/>
  <p:tag name="KSO_WM_SLIDE_BK_DARK_LIGHT" val="2"/>
  <p:tag name="KSO_WM_SLIDE_BACKGROUND_TYPE" val="general"/>
  <p:tag name="KSO_WM_SLIDE_SUPPORT_FEATURE_TYPE" val="0"/>
  <p:tag name="KSO_WM_SLIDE_TYPE" val="endPage"/>
  <p:tag name="KSO_WM_CHIP_COLORING" val="1"/>
  <p:tag name="KSO_WM_SLIDE_SUBTYPE" val="pureTxt"/>
  <p:tag name="KSO_WM_TEMPLATE_ASSEMBLE_XID" val="62eb3aa3295c1bf6da6b0348"/>
  <p:tag name="KSO_WM_TEMPLATE_ASSEMBLE_GROUPID" val="62eb2769295c1bf6da6acfbf"/>
</p:tagLst>
</file>

<file path=ppt/tags/tag566.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 name="commondata" val="eyJoZGlkIjoiM2UxZDBjYzFkZDlkZjZjMTVkZDc3MjVhZjA1ZTliNzYifQ=="/>
</p:tagLst>
</file>

<file path=ppt/tags/tag57.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58.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5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0.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1.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65.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66.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67.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68.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6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7.xml><?xml version="1.0" encoding="utf-8"?>
<p:tagLst xmlns:p="http://schemas.openxmlformats.org/presentationml/2006/main">
  <p:tag name="KSO_WM_UNIT_BLOCK" val="0"/>
  <p:tag name="KSO_WM_UNIT_DEC_AREA_ID" val="fe934fe7c3574246bfcd215b30df56fb"/>
  <p:tag name="KSO_WM_UNIT_HIGHLIGHT" val="0"/>
  <p:tag name="KSO_WM_UNIT_COMPATIBLE" val="0"/>
  <p:tag name="KSO_WM_UNIT_DIAGRAM_ISNUMVISUAL" val="0"/>
  <p:tag name="KSO_WM_UNIT_DIAGRAM_ISREFERUNIT" val="0"/>
  <p:tag name="KSO_WM_UNIT_TYPE" val="i"/>
  <p:tag name="KSO_WM_UNIT_INDEX" val="1"/>
  <p:tag name="KSO_WM_UNIT_ID" val="custom20225293_1*i*1"/>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UNIT_DEC_SUPPORTCHANGEPIC" val="0"/>
  <p:tag name="KSO_WM_UNIT_DEC_CHANGEPICRESERVED" val="0"/>
  <p:tag name="KSO_WM_ASSEMBLE_CHIP_INDEX" val="ce38f107a2b24c289914465ec39a72f6"/>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 name="KSO_WM_UNIT_VALUE" val="0"/>
  <p:tag name="KSO_WM_TEMPLATE_ASSEMBLE_XID" val="63185e2a59d53ee3cdee3def"/>
  <p:tag name="KSO_WM_TEMPLATE_ASSEMBLE_GROUPID" val="62eb2769295c1bf6da6acfbf"/>
</p:tagLst>
</file>

<file path=ppt/tags/tag70.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71.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7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73.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Lst>
</file>

<file path=ppt/tags/tag74.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Lst>
</file>

<file path=ppt/tags/tag75.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Lst>
</file>

<file path=ppt/tags/tag76.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77.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78.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79.xml><?xml version="1.0" encoding="utf-8"?>
<p:tagLst xmlns:p="http://schemas.openxmlformats.org/presentationml/2006/main">
  <p:tag name="KSO_WM_UNIT_TEXT_FILL_FORE_SCHEMECOLOR_INDEX_BRIGHTNESS" val="0"/>
  <p:tag name="KSO_WM_UNIT_TEXT_FILL_FORE_SCHEMECOLOR_INDEX" val="13"/>
  <p:tag name="KSO_WM_UNIT_TEXT_FILL_TYPE" val="1"/>
</p:tagLst>
</file>

<file path=ppt/tags/tag8.xml><?xml version="1.0" encoding="utf-8"?>
<p:tagLst xmlns:p="http://schemas.openxmlformats.org/presentationml/2006/main">
  <p:tag name="KSO_WM_UNIT_DEFAULT_FONT" val="44;48;2"/>
  <p:tag name="KSO_WM_UNIT_BLOCK" val="0"/>
  <p:tag name="KSO_WM_UNIT_DEC_AREA_ID" val="d2c19794cf614a3792c0cade28a2e655"/>
  <p:tag name="KSO_WM_UNIT_ISCONTENTSTITLE" val="0"/>
  <p:tag name="KSO_WM_UNIT_ISNUMDGMTITLE" val="0"/>
  <p:tag name="KSO_WM_UNIT_PRESET_TEXT" val="党政风党史教育培训通用模板"/>
  <p:tag name="KSO_WM_UNIT_NOCLEAR" val="0"/>
  <p:tag name="KSO_WM_UNIT_VALUE" val="18"/>
  <p:tag name="KSO_WM_UNIT_HIGHLIGHT" val="0"/>
  <p:tag name="KSO_WM_UNIT_COMPATIBLE" val="0"/>
  <p:tag name="KSO_WM_UNIT_DIAGRAM_ISNUMVISUAL" val="0"/>
  <p:tag name="KSO_WM_UNIT_DIAGRAM_ISREFERUNIT" val="0"/>
  <p:tag name="KSO_WM_UNIT_TYPE" val="a"/>
  <p:tag name="KSO_WM_UNIT_INDEX" val="1"/>
  <p:tag name="KSO_WM_UNIT_ID" val="custom20225293_1*a*1"/>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
  <p:tag name="KSO_WM_UNIT_TEXT_FILL_FORE_SCHEMECOLOR_INDEX" val="5"/>
  <p:tag name="KSO_WM_UNIT_TEXT_FILL_TYPE" val="1"/>
  <p:tag name="KSO_WM_TEMPLATE_ASSEMBLE_XID" val="63185e2a59d53ee3cdee3def"/>
  <p:tag name="KSO_WM_TEMPLATE_ASSEMBLE_GROUPID" val="62eb2769295c1bf6da6acfbf"/>
</p:tagLst>
</file>

<file path=ppt/tags/tag80.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6*i*1"/>
  <p:tag name="KSO_WM_BEAUTIFY_FLAG" val="#wm#"/>
  <p:tag name="KSO_WM_TAG_VERSION" val="1.0"/>
  <p:tag name="KSO_WM_CHIP_GROUPID" val="62eb2769295c1bf6da6acfbf"/>
  <p:tag name="KSO_WM_CHIP_XID" val="62eb27b7295c1bf6da6acfc6"/>
  <p:tag name="KSO_WM_UNIT_DEC_AREA_ID" val="886f24f632a6426581bf3544edc8843b"/>
  <p:tag name="KSO_WM_CHIP_FILLAREA_FILL_RULE" val="{&quot;fill_align&quot;:&quot;cm&quot;,&quot;fill_effect&quot;:[],&quot;fill_mode&quot;:&quot;full&quot;,&quot;sacle_strategy&quot;:&quot;stretch&quot;}"/>
  <p:tag name="KSO_WM_UNIT_DEC_SUPPORTCHANGEPIC" val="0"/>
  <p:tag name="KSO_WM_UNIT_DEC_CHANGEPICRESERVED" val="1"/>
  <p:tag name="KSO_WM_ASSEMBLE_CHIP_INDEX" val="7bc0b3599da14c66ac9219eb02f0f73b"/>
</p:tagLst>
</file>

<file path=ppt/tags/tag81.xml><?xml version="1.0" encoding="utf-8"?>
<p:tagLst xmlns:p="http://schemas.openxmlformats.org/presentationml/2006/main">
  <p:tag name="KSO_WM_UNIT_SUBTYPE" val="r"/>
  <p:tag name="KSO_WM_TEMPLATE_CATEGORY" val="chip"/>
  <p:tag name="KSO_WM_TEMPLATE_INDEX" val="20225293"/>
  <p:tag name="KSO_WM_UNIT_TYPE" val="i"/>
  <p:tag name="KSO_WM_UNIT_INDEX" val="1"/>
  <p:tag name="KSO_WM_UNIT_ID" val="chip20225293_7*i*1"/>
  <p:tag name="KSO_WM_BEAUTIFY_FLAG" val="#wm#"/>
  <p:tag name="KSO_WM_TAG_VERSION" val="1.0"/>
  <p:tag name="KSO_WM_CHIP_GROUPID" val="62eb2769295c1bf6da6acfbf"/>
  <p:tag name="KSO_WM_CHIP_XID" val="62eb27b7295c1bf6da6acfc5"/>
  <p:tag name="KSO_WM_UNIT_DEC_AREA_ID" val="e1fd29a7980e45f3b430c3b366ed30d7"/>
  <p:tag name="KSO_WM_CHIP_FILLAREA_FILL_RULE" val="{&quot;fill_align&quot;:&quot;cb&quot;,&quot;fill_effect&quot;:[],&quot;fill_mode&quot;:&quot;adaptive&quot;,&quot;sacle_strategy&quot;:&quot;stretch&quot;}"/>
  <p:tag name="KSO_WM_UNIT_DEC_SUPPORTCHANGEPIC" val="0"/>
  <p:tag name="KSO_WM_UNIT_DEC_CHANGEPICRESERVED" val="1"/>
  <p:tag name="KSO_WM_ASSEMBLE_CHIP_INDEX" val="11faf8fa3e7c41178819394dd27b881f"/>
</p:tagLst>
</file>

<file path=ppt/tags/tag82.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3.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4.xml><?xml version="1.0" encoding="utf-8"?>
<p:tagLst xmlns:p="http://schemas.openxmlformats.org/presentationml/2006/main">
  <p:tag name="KSO_WM_UNIT_TEXT_FILL_FORE_SCHEMECOLOR_INDEX_BRIGHTNESS" val="0"/>
  <p:tag name="KSO_WM_UNIT_TEXT_FILL_FORE_SCHEMECOLOR_INDEX" val="2"/>
  <p:tag name="KSO_WM_UNIT_TEXT_FILL_TYPE" val="1"/>
</p:tagLst>
</file>

<file path=ppt/tags/tag85.xml><?xml version="1.0" encoding="utf-8"?>
<p:tagLst xmlns:p="http://schemas.openxmlformats.org/presentationml/2006/main">
  <p:tag name="KSO_WM_UNIT_ISCONTENTSTITLE" val="0"/>
  <p:tag name="KSO_WM_UNIT_ISNUMDGMTITLE" val="0"/>
  <p:tag name="KSO_WM_UNIT_PRESET_TEXT" val="单击此处添加副标题"/>
  <p:tag name="KSO_WM_UNIT_NOCLEAR" val="0"/>
  <p:tag name="KSO_WM_UNIT_VALUE" val="52"/>
  <p:tag name="KSO_WM_UNIT_HIGHLIGHT" val="0"/>
  <p:tag name="KSO_WM_UNIT_COMPATIBLE" val="0"/>
  <p:tag name="KSO_WM_UNIT_DIAGRAM_ISNUMVISUAL" val="0"/>
  <p:tag name="KSO_WM_UNIT_DIAGRAM_ISREFERUNIT" val="0"/>
  <p:tag name="KSO_WM_UNIT_TYPE" val="b"/>
  <p:tag name="KSO_WM_UNIT_INDEX" val="1"/>
  <p:tag name="KSO_WM_UNIT_ID" val="custom20225293_1*b*1"/>
  <p:tag name="KSO_WM_TEMPLATE_CATEGORY" val="custom"/>
  <p:tag name="KSO_WM_TEMPLATE_INDEX" val="20225293"/>
  <p:tag name="KSO_WM_UNIT_LAYERLEVEL" val="1"/>
  <p:tag name="KSO_WM_TAG_VERSION" val="1.0"/>
  <p:tag name="KSO_WM_BEAUTIFY_FLAG" val="#wm#"/>
  <p:tag name="KSO_WM_UNIT_DEFAULT_FONT" val="20;24;2"/>
  <p:tag name="KSO_WM_UNIT_BLOCK" val="0"/>
  <p:tag name="KSO_WM_UNIT_DEC_AREA_ID" val="53c07334deb147ddba5305291462ce0b"/>
  <p:tag name="KSO_WM_CHIP_GROUPID" val="612dfa25eaa89fd2fb383638"/>
  <p:tag name="KSO_WM_CHIP_XID" val="612dfa25eaa89fd2fb383639"/>
  <p:tag name="KSO_WM_CHIP_FILLAREA_FILL_RULE" val="{&quot;fill_align&quot;:&quot;cm&quot;,&quot;fill_mode&quot;:&quot;adaptive&quot;,&quot;sacle_strategy&quot;:&quot;smart&quot;}"/>
  <p:tag name="KSO_WM_ASSEMBLE_CHIP_INDEX" val="6a39eaa082e04d57935569b37473b5bc"/>
  <p:tag name="KSO_WM_UNIT_TEXT_FILL_FORE_SCHEMECOLOR_INDEX_BRIGHTNESS" val="0"/>
  <p:tag name="KSO_WM_UNIT_TEXT_FILL_FORE_SCHEMECOLOR_INDEX" val="5"/>
  <p:tag name="KSO_WM_UNIT_TEXT_FILL_TYPE" val="1"/>
  <p:tag name="KSO_WM_TEMPLATE_ASSEMBLE_XID" val="62eb3aa3295c1bf6da6b0348"/>
  <p:tag name="KSO_WM_TEMPLATE_ASSEMBLE_GROUPID" val="62eb2769295c1bf6da6acfbf"/>
</p:tagLst>
</file>

<file path=ppt/tags/tag86.xml><?xml version="1.0" encoding="utf-8"?>
<p:tagLst xmlns:p="http://schemas.openxmlformats.org/presentationml/2006/main">
  <p:tag name="KSO_WM_UNIT_ISCONTENTSTITLE" val="0"/>
  <p:tag name="KSO_WM_UNIT_ISNUMDGMTITLE" val="0"/>
  <p:tag name="KSO_WM_UNIT_PRESET_TEXT" val="谢谢观看"/>
  <p:tag name="KSO_WM_UNIT_NOCLEAR" val="0"/>
  <p:tag name="KSO_WM_UNIT_VALUE" val="6"/>
  <p:tag name="KSO_WM_UNIT_HIGHLIGHT" val="0"/>
  <p:tag name="KSO_WM_UNIT_COMPATIBLE" val="0"/>
  <p:tag name="KSO_WM_UNIT_DIAGRAM_ISNUMVISUAL" val="0"/>
  <p:tag name="KSO_WM_UNIT_DIAGRAM_ISREFERUNIT" val="0"/>
  <p:tag name="KSO_WM_UNIT_TYPE" val="a"/>
  <p:tag name="KSO_WM_UNIT_INDEX" val="1"/>
  <p:tag name="KSO_WM_UNIT_ID" val="custom20225293_1*a*1"/>
  <p:tag name="KSO_WM_TEMPLATE_CATEGORY" val="custom"/>
  <p:tag name="KSO_WM_TEMPLATE_INDEX" val="20225293"/>
  <p:tag name="KSO_WM_UNIT_LAYERLEVEL" val="1"/>
  <p:tag name="KSO_WM_TAG_VERSION" val="1.0"/>
  <p:tag name="KSO_WM_BEAUTIFY_FLAG" val="#wm#"/>
  <p:tag name="KSO_WM_UNIT_DEFAULT_FONT" val="66;96;2"/>
  <p:tag name="KSO_WM_UNIT_BLOCK" val="0"/>
  <p:tag name="KSO_WM_UNIT_DEC_AREA_ID" val="a157de2a73544a8c8284ff4920fffeab"/>
  <p:tag name="KSO_WM_CHIP_GROUPID" val="612dfa25eaa89fd2fb383638"/>
  <p:tag name="KSO_WM_CHIP_XID" val="612dfa25eaa89fd2fb383639"/>
  <p:tag name="KSO_WM_CHIP_FILLAREA_FILL_RULE" val="{&quot;fill_align&quot;:&quot;cm&quot;,&quot;fill_mode&quot;:&quot;adaptive&quot;,&quot;sacle_strategy&quot;:&quot;smart&quot;}"/>
  <p:tag name="KSO_WM_ASSEMBLE_CHIP_INDEX" val="6a39eaa082e04d57935569b37473b5bc"/>
  <p:tag name="KSO_WM_UNIT_TEXT_FILL_FORE_SCHEMECOLOR_INDEX_BRIGHTNESS" val="0"/>
  <p:tag name="KSO_WM_UNIT_TEXT_FILL_FORE_SCHEMECOLOR_INDEX" val="5"/>
  <p:tag name="KSO_WM_UNIT_TEXT_FILL_TYPE" val="1"/>
  <p:tag name="KSO_WM_TEMPLATE_ASSEMBLE_XID" val="62eb3aa3295c1bf6da6b0348"/>
  <p:tag name="KSO_WM_TEMPLATE_ASSEMBLE_GROUPID" val="62eb2769295c1bf6da6acfbf"/>
</p:tagLst>
</file>

<file path=ppt/tags/tag87.xml><?xml version="1.0" encoding="utf-8"?>
<p:tagLst xmlns:p="http://schemas.openxmlformats.org/presentationml/2006/main">
  <p:tag name="KSO_WM_UNIT_SUBTYPE" val="b"/>
  <p:tag name="KSO_WM_UNIT_PRESET_TEXT" val="演讲人姓名"/>
  <p:tag name="KSO_WM_UNIT_NOCLEAR" val="0"/>
  <p:tag name="KSO_WM_UNIT_VALUE" val="12"/>
  <p:tag name="KSO_WM_UNIT_HIGHLIGHT" val="0"/>
  <p:tag name="KSO_WM_UNIT_COMPATIBLE" val="0"/>
  <p:tag name="KSO_WM_UNIT_DIAGRAM_ISNUMVISUAL" val="0"/>
  <p:tag name="KSO_WM_UNIT_DIAGRAM_ISREFERUNIT" val="0"/>
  <p:tag name="KSO_WM_UNIT_TYPE" val="f"/>
  <p:tag name="KSO_WM_UNIT_INDEX" val="1"/>
  <p:tag name="KSO_WM_UNIT_ID" val="custom20225293_1*f*1"/>
  <p:tag name="KSO_WM_TEMPLATE_CATEGORY" val="custom"/>
  <p:tag name="KSO_WM_TEMPLATE_INDEX" val="20225293"/>
  <p:tag name="KSO_WM_UNIT_LAYERLEVEL" val="1"/>
  <p:tag name="KSO_WM_TAG_VERSION" val="1.0"/>
  <p:tag name="KSO_WM_BEAUTIFY_FLAG" val="#wm#"/>
  <p:tag name="KSO_WM_UNIT_DEFAULT_FONT" val="20;24;2"/>
  <p:tag name="KSO_WM_UNIT_BLOCK" val="0"/>
  <p:tag name="KSO_WM_UNIT_DEC_AREA_ID" val="44bea510254b494a9dadb7b551fdce5a"/>
  <p:tag name="KSO_WM_CHIP_GROUPID" val="612dfa25eaa89fd2fb383638"/>
  <p:tag name="KSO_WM_CHIP_XID" val="612dfa25eaa89fd2fb383639"/>
  <p:tag name="KSO_WM_CHIP_FILLAREA_FILL_RULE" val="{&quot;fill_align&quot;:&quot;cm&quot;,&quot;fill_mode&quot;:&quot;adaptive&quot;,&quot;sacle_strategy&quot;:&quot;smart&quot;}"/>
  <p:tag name="KSO_WM_ASSEMBLE_CHIP_INDEX" val="6a39eaa082e04d57935569b37473b5bc"/>
  <p:tag name="KSO_WM_UNIT_TEXT_FILL_FORE_SCHEMECOLOR_INDEX_BRIGHTNESS" val="0"/>
  <p:tag name="KSO_WM_UNIT_TEXT_FILL_FORE_SCHEMECOLOR_INDEX" val="5"/>
  <p:tag name="KSO_WM_UNIT_TEXT_FILL_TYPE" val="1"/>
  <p:tag name="KSO_WM_TEMPLATE_ASSEMBLE_XID" val="62eb3aa3295c1bf6da6b0348"/>
  <p:tag name="KSO_WM_TEMPLATE_ASSEMBLE_GROUPID" val="62eb2769295c1bf6da6acfbf"/>
</p:tagLst>
</file>

<file path=ppt/tags/tag88.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18e1441bc6ae4d41bd2992c8931bdb1a"/>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6c6e73f9d412431bb904411bd31fbed6"/>
  <p:tag name="KSO_WM_SLIDE_BACKGROUND_TYPE" val="general"/>
</p:tagLst>
</file>

<file path=ppt/tags/tag89.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3*i*1"/>
  <p:tag name="KSO_WM_BEAUTIFY_FLAG" val="#wm#"/>
  <p:tag name="KSO_WM_TAG_VERSION" val="1.0"/>
  <p:tag name="KSO_WM_CHIP_GROUPID" val="62eb2769295c1bf6da6acfbf"/>
  <p:tag name="KSO_WM_CHIP_XID" val="62eb27b7295c1bf6da6acfcb"/>
  <p:tag name="KSO_WM_UNIT_DEC_AREA_ID" val="f9ef0c8250fc4a19bf35ba27fe66b334"/>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af35bc6d8563458ebe821000fab14b20"/>
  <p:tag name="KSO_WM_SLIDE_BACKGROUND_TYPE" val="general"/>
</p:tagLst>
</file>

<file path=ppt/tags/tag9.xml><?xml version="1.0" encoding="utf-8"?>
<p:tagLst xmlns:p="http://schemas.openxmlformats.org/presentationml/2006/main">
  <p:tag name="KSO_WM_UNIT_DEFAULT_FONT" val="14;16;2"/>
  <p:tag name="KSO_WM_UNIT_BLOCK" val="0"/>
  <p:tag name="KSO_WM_UNIT_DEC_AREA_ID" val="514cafb23935404195889808fa54fb16"/>
  <p:tag name="KSO_WM_UNIT_SUBTYPE" val="a"/>
  <p:tag name="KSO_WM_UNIT_PRESET_TEXT" val="单击此处添加文本具体内容，简明扼要地阐述你的观点"/>
  <p:tag name="KSO_WM_UNIT_NOCLEAR" val="0"/>
  <p:tag name="KSO_WM_UNIT_VALUE" val="135"/>
  <p:tag name="KSO_WM_UNIT_HIGHLIGHT" val="0"/>
  <p:tag name="KSO_WM_UNIT_COMPATIBLE" val="0"/>
  <p:tag name="KSO_WM_UNIT_DIAGRAM_ISNUMVISUAL" val="0"/>
  <p:tag name="KSO_WM_UNIT_DIAGRAM_ISREFERUNIT" val="0"/>
  <p:tag name="KSO_WM_UNIT_TYPE" val="f"/>
  <p:tag name="KSO_WM_UNIT_INDEX" val="3"/>
  <p:tag name="KSO_WM_UNIT_ID" val="custom20225293_1*f*3"/>
  <p:tag name="KSO_WM_TEMPLATE_CATEGORY" val="custom"/>
  <p:tag name="KSO_WM_TEMPLATE_INDEX" val="20225293"/>
  <p:tag name="KSO_WM_UNIT_LAYERLEVEL" val="1"/>
  <p:tag name="KSO_WM_TAG_VERSION" val="1.0"/>
  <p:tag name="KSO_WM_BEAUTIFY_FLAG" val="#wm#"/>
  <p:tag name="KSO_WM_CHIP_GROUPID" val="620b5af0d9f311da4dab65d6"/>
  <p:tag name="KSO_WM_CHIP_XID" val="620b5af0d9f311da4dab65d5"/>
  <p:tag name="KSO_WM_CHIP_FILLAREA_FILL_RULE" val="{&quot;fill_align&quot;:&quot;cm&quot;,&quot;fill_mode&quot;:&quot;adaptive&quot;,&quot;sacle_strategy&quot;:&quot;smart&quot;}"/>
  <p:tag name="KSO_WM_ASSEMBLE_CHIP_INDEX" val="ce38f107a2b24c289914465ec39a72f6"/>
  <p:tag name="KSO_WM_UNIT_TEXT_FILL_FORE_SCHEMECOLOR_INDEX_BRIGHTNESS" val="-0.5"/>
  <p:tag name="KSO_WM_UNIT_TEXT_FILL_FORE_SCHEMECOLOR_INDEX" val="15"/>
  <p:tag name="KSO_WM_UNIT_TEXT_FILL_TYPE" val="1"/>
  <p:tag name="KSO_WM_TEMPLATE_ASSEMBLE_XID" val="63185e2a59d53ee3cdee3def"/>
  <p:tag name="KSO_WM_TEMPLATE_ASSEMBLE_GROUPID" val="62eb2769295c1bf6da6acfbf"/>
</p:tagLst>
</file>

<file path=ppt/tags/tag90.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78a8b42d22d5445b9683e7b0f8a71d08"/>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3393b023708d49729d90822c006aa55f"/>
  <p:tag name="KSO_WM_SLIDE_BACKGROUND_TYPE" val="general"/>
</p:tagLst>
</file>

<file path=ppt/tags/tag91.xml><?xml version="1.0" encoding="utf-8"?>
<p:tagLst xmlns:p="http://schemas.openxmlformats.org/presentationml/2006/main">
  <p:tag name="KSO_WM_SLIDE_BACKGROUND_TYPE" val="general"/>
  <p:tag name="KSO_WM_UNIT_TEXT_FILL_FORE_SCHEMECOLOR_INDEX_BRIGHTNESS" val="0"/>
  <p:tag name="KSO_WM_UNIT_TEXT_FILL_FORE_SCHEMECOLOR_INDEX" val="13"/>
  <p:tag name="KSO_WM_UNIT_TEXT_FILL_TYPE" val="1"/>
</p:tagLst>
</file>

<file path=ppt/tags/tag92.xml><?xml version="1.0" encoding="utf-8"?>
<p:tagLst xmlns:p="http://schemas.openxmlformats.org/presentationml/2006/main">
  <p:tag name="KSO_WM_SLIDE_BACKGROUND_TYPE" val="general"/>
  <p:tag name="KSO_WM_UNIT_TEXT_FILL_FORE_SCHEMECOLOR_INDEX_BRIGHTNESS" val="0"/>
  <p:tag name="KSO_WM_UNIT_TEXT_FILL_FORE_SCHEMECOLOR_INDEX" val="2"/>
  <p:tag name="KSO_WM_UNIT_TEXT_FILL_TYPE" val="1"/>
</p:tagLst>
</file>

<file path=ppt/tags/tag93.xml><?xml version="1.0" encoding="utf-8"?>
<p:tagLst xmlns:p="http://schemas.openxmlformats.org/presentationml/2006/main">
  <p:tag name="KSO_WM_SLIDE_BACKGROUND_TYPE" val="general"/>
  <p:tag name="KSO_WM_UNIT_TEXT_FILL_FORE_SCHEMECOLOR_INDEX_BRIGHTNESS" val="0"/>
  <p:tag name="KSO_WM_UNIT_TEXT_FILL_FORE_SCHEMECOLOR_INDEX" val="2"/>
  <p:tag name="KSO_WM_UNIT_TEXT_FILL_TYPE" val="1"/>
</p:tagLst>
</file>

<file path=ppt/tags/tag94.xml><?xml version="1.0" encoding="utf-8"?>
<p:tagLst xmlns:p="http://schemas.openxmlformats.org/presentationml/2006/main">
  <p:tag name="KSO_WM_SLIDE_BACKGROUND_TYPE" val="general"/>
  <p:tag name="KSO_WM_UNIT_TEXT_FILL_FORE_SCHEMECOLOR_INDEX_BRIGHTNESS" val="0"/>
  <p:tag name="KSO_WM_UNIT_TEXT_FILL_FORE_SCHEMECOLOR_INDEX" val="2"/>
  <p:tag name="KSO_WM_UNIT_TEXT_FILL_TYPE" val="1"/>
</p:tagLst>
</file>

<file path=ppt/tags/tag95.xml><?xml version="1.0" encoding="utf-8"?>
<p:tagLst xmlns:p="http://schemas.openxmlformats.org/presentationml/2006/main">
  <p:tag name="KSO_WM_UNIT_SUBTYPE" val="v"/>
  <p:tag name="KSO_WM_TEMPLATE_CATEGORY" val="chip"/>
  <p:tag name="KSO_WM_TEMPLATE_INDEX" val="20225293"/>
  <p:tag name="KSO_WM_UNIT_TYPE" val="i"/>
  <p:tag name="KSO_WM_UNIT_INDEX" val="1"/>
  <p:tag name="KSO_WM_UNIT_ID" val="chip20225293_2*i*1"/>
  <p:tag name="KSO_WM_BEAUTIFY_FLAG" val="#wm#"/>
  <p:tag name="KSO_WM_TAG_VERSION" val="1.0"/>
  <p:tag name="KSO_WM_CHIP_GROUPID" val="62eb2769295c1bf6da6acfbf"/>
  <p:tag name="KSO_WM_CHIP_XID" val="62eb27b7295c1bf6da6acfca"/>
  <p:tag name="KSO_WM_UNIT_DEC_AREA_ID" val="587cff2126854680a98f6a940793bc1f"/>
  <p:tag name="KSO_WM_CHIP_FILLAREA_FILL_RULE" val="{&quot;fill_align&quot;:&quot;cm&quot;,&quot;fill_effect&quot;:[],&quot;fill_mode&quot;:&quot;adaptive&quot;,&quot;sacle_strategy&quot;:&quot;stretch&quot;}"/>
  <p:tag name="KSO_WM_UNIT_DEC_SUPPORTCHANGEPIC" val="0"/>
  <p:tag name="KSO_WM_UNIT_DEC_CHANGEPICRESERVED" val="1"/>
  <p:tag name="KSO_WM_ASSEMBLE_CHIP_INDEX" val="d910a3eb61374e418258d1811ec1bdac"/>
  <p:tag name="KSO_WM_SLIDE_BACKGROUND_TYPE" val="frame"/>
</p:tagLst>
</file>

<file path=ppt/tags/tag96.xml><?xml version="1.0" encoding="utf-8"?>
<p:tagLst xmlns:p="http://schemas.openxmlformats.org/presentationml/2006/main">
  <p:tag name="KSO_WM_SLIDE_BACKGROUND_TYPE" val="frame"/>
  <p:tag name="KSO_WM_SLIDE_BK_DARK_LIGHT" val="2"/>
  <p:tag name="KSO_WM_UNIT_HIGHLIGHT" val="0"/>
  <p:tag name="KSO_WM_UNIT_COMPATIBLE" val="0"/>
  <p:tag name="KSO_WM_UNIT_DIAGRAM_ISNUMVISUAL" val="0"/>
  <p:tag name="KSO_WM_UNIT_DIAGRAM_ISREFERUNIT" val="0"/>
  <p:tag name="KSO_WM_UNIT_ID" val="bg20220670_2*i*1"/>
  <p:tag name="KSO_WM_UNIT_LAYERLEVEL" val="1"/>
  <p:tag name="KSO_WM_TAG_VERSION" val="1.0"/>
  <p:tag name="KSO_WM_BEAUTIFY_FLAG" val="#wm#"/>
  <p:tag name="KSO_WM_UNIT_BK_DARK_LIGHT" val="2"/>
  <p:tag name="KSO_WM_UNIT_SUBTYPE" val="h"/>
  <p:tag name="KSO_WM_UNIT_TYPE" val="i"/>
  <p:tag name="KSO_WM_UNIT_INDEX" val="1"/>
  <p:tag name="KSO_WM_TEMPLATE_CATEGORY" val="bg"/>
  <p:tag name="KSO_WM_TEMPLATE_INDEX" val="20220670"/>
  <p:tag name="KSO_WM_UNIT_FILL_FORE_SCHEMECOLOR_INDEX_BRIGHTNESS" val="0"/>
  <p:tag name="KSO_WM_UNIT_FILL_TYPE" val="1"/>
  <p:tag name="KSO_WM_UNIT_TEXT_FILL_FORE_SCHEMECOLOR_INDEX_BRIGHTNESS" val="0"/>
  <p:tag name="KSO_WM_UNIT_TEXT_FILL_FORE_SCHEMECOLOR_INDEX" val="2"/>
  <p:tag name="KSO_WM_UNIT_TEXT_FILL_TYPE" val="1"/>
  <p:tag name="KSO_WM_CHIP_GROUPID" val="61835888a6a891b1f9db064a"/>
  <p:tag name="KSO_WM_CHIP_XID" val="618b7a2d18adb49c6c1f28fc"/>
</p:tagLst>
</file>

<file path=ppt/tags/tag97.xml><?xml version="1.0" encoding="utf-8"?>
<p:tagLst xmlns:p="http://schemas.openxmlformats.org/presentationml/2006/main">
  <p:tag name="KSO_WM_UNIT_SUBTYPE" val="t"/>
  <p:tag name="KSO_WM_TEMPLATE_CATEGORY" val="chip"/>
  <p:tag name="KSO_WM_TEMPLATE_INDEX" val="20225293"/>
  <p:tag name="KSO_WM_UNIT_TYPE" val="i"/>
  <p:tag name="KSO_WM_UNIT_INDEX" val="1"/>
  <p:tag name="KSO_WM_UNIT_ID" val="chip20225293_4*i*1"/>
  <p:tag name="KSO_WM_BEAUTIFY_FLAG" val="#wm#"/>
  <p:tag name="KSO_WM_TAG_VERSION" val="1.0"/>
  <p:tag name="KSO_WM_CHIP_GROUPID" val="62eb2769295c1bf6da6acfbf"/>
  <p:tag name="KSO_WM_CHIP_XID" val="62eb27b7295c1bf6da6acfc9"/>
  <p:tag name="KSO_WM_UNIT_DEC_AREA_ID" val="ef4ed0d6550c4f5d905585d5a6950149"/>
  <p:tag name="KSO_WM_CHIP_FILLAREA_FILL_RULE" val="{&quot;fill_align&quot;:&quot;lt&quot;,&quot;fill_effect&quot;:[],&quot;fill_mode&quot;:&quot;adaptive&quot;,&quot;sacle_strategy&quot;:&quot;stretch&quot;}"/>
  <p:tag name="KSO_WM_UNIT_DEC_SUPPORTCHANGEPIC" val="0"/>
  <p:tag name="KSO_WM_UNIT_DEC_CHANGEPICRESERVED" val="1"/>
  <p:tag name="KSO_WM_ASSEMBLE_CHIP_INDEX" val="b958a09e83584a2287d19a17c5b0d62d"/>
  <p:tag name="KSO_WM_SLIDE_BACKGROUND_TYPE" val="frame"/>
</p:tagLst>
</file>

<file path=ppt/tags/tag98.xml><?xml version="1.0" encoding="utf-8"?>
<p:tagLst xmlns:p="http://schemas.openxmlformats.org/presentationml/2006/main">
  <p:tag name="KSO_WM_SLIDE_BACKGROUND_TYPE" val="frame"/>
  <p:tag name="KSO_WM_UNIT_TEXT_FILL_FORE_SCHEMECOLOR_INDEX_BRIGHTNESS" val="0"/>
  <p:tag name="KSO_WM_UNIT_TEXT_FILL_FORE_SCHEMECOLOR_INDEX" val="13"/>
  <p:tag name="KSO_WM_UNIT_TEXT_FILL_TYPE" val="1"/>
</p:tagLst>
</file>

<file path=ppt/tags/tag99.xml><?xml version="1.0" encoding="utf-8"?>
<p:tagLst xmlns:p="http://schemas.openxmlformats.org/presentationml/2006/main">
  <p:tag name="KSO_WM_SLIDE_BACKGROUND_TYPE" val="frame"/>
  <p:tag name="KSO_WM_UNIT_TEXT_FILL_FORE_SCHEMECOLOR_INDEX_BRIGHTNESS" val="0"/>
  <p:tag name="KSO_WM_UNIT_TEXT_FILL_FORE_SCHEMECOLOR_INDEX" val="13"/>
  <p:tag name="KSO_WM_UNIT_TEXT_FILL_TYPE"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
      <a:dk1>
        <a:srgbClr val="000000"/>
      </a:dk1>
      <a:lt1>
        <a:srgbClr val="FFFFFF"/>
      </a:lt1>
      <a:dk2>
        <a:srgbClr val="8C0304"/>
      </a:dk2>
      <a:lt2>
        <a:srgbClr val="DC0D15"/>
      </a:lt2>
      <a:accent1>
        <a:srgbClr val="FFB845"/>
      </a:accent1>
      <a:accent2>
        <a:srgbClr val="E58C3D"/>
      </a:accent2>
      <a:accent3>
        <a:srgbClr val="EB763B"/>
      </a:accent3>
      <a:accent4>
        <a:srgbClr val="F25F38"/>
      </a:accent4>
      <a:accent5>
        <a:srgbClr val="F84936"/>
      </a:accent5>
      <a:accent6>
        <a:srgbClr val="FF3333"/>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主题​​">
  <a:themeElements>
    <a:clrScheme name="">
      <a:dk1>
        <a:srgbClr val="000000"/>
      </a:dk1>
      <a:lt1>
        <a:srgbClr val="FFFFFF"/>
      </a:lt1>
      <a:dk2>
        <a:srgbClr val="8C0304"/>
      </a:dk2>
      <a:lt2>
        <a:srgbClr val="DC0D15"/>
      </a:lt2>
      <a:accent1>
        <a:srgbClr val="FFB845"/>
      </a:accent1>
      <a:accent2>
        <a:srgbClr val="E58C3D"/>
      </a:accent2>
      <a:accent3>
        <a:srgbClr val="EB763B"/>
      </a:accent3>
      <a:accent4>
        <a:srgbClr val="F25F38"/>
      </a:accent4>
      <a:accent5>
        <a:srgbClr val="F84936"/>
      </a:accent5>
      <a:accent6>
        <a:srgbClr val="FF3333"/>
      </a:accent6>
      <a:hlink>
        <a:srgbClr val="0563C1"/>
      </a:hlink>
      <a:folHlink>
        <a:srgbClr val="954F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6796</Words>
  <Application>WPS 演示</Application>
  <PresentationFormat>全屏显示(4:3)</PresentationFormat>
  <Paragraphs>327</Paragraphs>
  <Slides>29</Slides>
  <Notes>0</Notes>
  <HiddenSlides>0</HiddenSlides>
  <MMClips>0</MMClips>
  <ScaleCrop>false</ScaleCrop>
  <HeadingPairs>
    <vt:vector size="6" baseType="variant">
      <vt:variant>
        <vt:lpstr>已用的字体</vt:lpstr>
      </vt:variant>
      <vt:variant>
        <vt:i4>14</vt:i4>
      </vt:variant>
      <vt:variant>
        <vt:lpstr>主题</vt:lpstr>
      </vt:variant>
      <vt:variant>
        <vt:i4>3</vt:i4>
      </vt:variant>
      <vt:variant>
        <vt:lpstr>幻灯片标题</vt:lpstr>
      </vt:variant>
      <vt:variant>
        <vt:i4>29</vt:i4>
      </vt:variant>
    </vt:vector>
  </HeadingPairs>
  <TitlesOfParts>
    <vt:vector size="46" baseType="lpstr">
      <vt:lpstr>Arial</vt:lpstr>
      <vt:lpstr>宋体</vt:lpstr>
      <vt:lpstr>Wingdings</vt:lpstr>
      <vt:lpstr>汉仪金陵刻经 W</vt:lpstr>
      <vt:lpstr>微软雅黑</vt:lpstr>
      <vt:lpstr>YouSheBiaoTiHei</vt:lpstr>
      <vt:lpstr>Segoe Print</vt:lpstr>
      <vt:lpstr>OPPOSans-R</vt:lpstr>
      <vt:lpstr>Verdana</vt:lpstr>
      <vt:lpstr>Leelawadee UI</vt:lpstr>
      <vt:lpstr>Segoe UI</vt:lpstr>
      <vt:lpstr>Wingdings</vt:lpstr>
      <vt:lpstr>Arial Unicode MS</vt:lpstr>
      <vt:lpstr>Calibri</vt:lpstr>
      <vt:lpstr>Office Theme</vt:lpstr>
      <vt:lpstr>2_Office 主题​​</vt:lpstr>
      <vt:lpstr>1_Office 主题​​</vt:lpstr>
      <vt:lpstr>广东海洋大学2024年征兵宣传手册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木几</cp:lastModifiedBy>
  <cp:revision>4</cp:revision>
  <dcterms:created xsi:type="dcterms:W3CDTF">2024-05-10T01:55:00Z</dcterms:created>
  <dcterms:modified xsi:type="dcterms:W3CDTF">2024-05-10T03:02:41Z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814154B1B10C46E487DF1C170936C963_12</vt:lpwstr>
  </property>
  <property fmtid="{D5CDD505-2E9C-101B-9397-08002B2CF9AE}" pid="3" name="KSOProductBuildVer">
    <vt:lpwstr>2052-12.1.0.16910</vt:lpwstr>
  </property>
</Properties>
</file>