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6" r:id="rId3"/>
  </p:sldMasterIdLst>
  <p:notesMasterIdLst>
    <p:notesMasterId r:id="rId8"/>
  </p:notesMasterIdLst>
  <p:handoutMasterIdLst>
    <p:handoutMasterId r:id="rId19"/>
  </p:handoutMasterIdLst>
  <p:sldIdLst>
    <p:sldId id="424" r:id="rId4"/>
    <p:sldId id="466" r:id="rId5"/>
    <p:sldId id="464" r:id="rId6"/>
    <p:sldId id="426" r:id="rId7"/>
    <p:sldId id="427" r:id="rId9"/>
    <p:sldId id="434" r:id="rId10"/>
    <p:sldId id="468" r:id="rId11"/>
    <p:sldId id="471" r:id="rId12"/>
    <p:sldId id="472" r:id="rId13"/>
    <p:sldId id="450" r:id="rId14"/>
    <p:sldId id="442" r:id="rId15"/>
    <p:sldId id="446" r:id="rId16"/>
    <p:sldId id="508" r:id="rId17"/>
    <p:sldId id="469" r:id="rId18"/>
  </p:sldIdLst>
  <p:sldSz cx="12192000" cy="6858000"/>
  <p:notesSz cx="6858000" cy="9144000"/>
  <p:embeddedFontLst>
    <p:embeddedFont>
      <p:font typeface="微软雅黑" panose="020B0503020204020204" charset="-122"/>
      <p:regular r:id="rId24"/>
    </p:embeddedFont>
  </p:embeddedFontLst>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微软用户" lastIdx="0" clrIdx="0"/>
  <p:cmAuthor id="1" name="Administrator" initials="A" lastIdx="2"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52A2"/>
    <a:srgbClr val="FEF2EE"/>
    <a:srgbClr val="FDF1ED"/>
    <a:srgbClr val="FB6018"/>
    <a:srgbClr val="F70505"/>
    <a:srgbClr val="870545"/>
    <a:srgbClr val="38389D"/>
    <a:srgbClr val="F00000"/>
    <a:srgbClr val="F0CD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100" d="100"/>
          <a:sy n="100" d="100"/>
        </p:scale>
        <p:origin x="936"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gs" Target="tags/tag148.xml"/><Relationship Id="rId24" Type="http://schemas.openxmlformats.org/officeDocument/2006/relationships/font" Target="fonts/font1.fntdata"/><Relationship Id="rId23" Type="http://schemas.openxmlformats.org/officeDocument/2006/relationships/commentAuthors" Target="commentAuthors.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阿里巴巴普惠体" panose="00020600040101010101" charset="-122"/>
              </a:rPr>
            </a:fld>
            <a:endParaRPr lang="zh-CN" altLang="en-US">
              <a:cs typeface="阿里巴巴普惠体" panose="0002060004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阿里巴巴普惠体" panose="00020600040101010101" charset="-122"/>
              </a:rPr>
            </a:fld>
            <a:endParaRPr lang="zh-CN" altLang="en-US">
              <a:cs typeface="阿里巴巴普惠体" panose="0002060004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panose="00020600040101010101" charset="-122"/>
                <a:ea typeface="阿里巴巴普惠体" panose="00020600040101010101" charset="-122"/>
                <a:cs typeface="阿里巴巴普惠体" panose="0002060004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panose="00020600040101010101" charset="-122"/>
                <a:ea typeface="阿里巴巴普惠体" panose="00020600040101010101" charset="-122"/>
                <a:cs typeface="阿里巴巴普惠体" panose="0002060004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panose="00020600040101010101" charset="-122"/>
                <a:ea typeface="阿里巴巴普惠体" panose="00020600040101010101" charset="-122"/>
                <a:cs typeface="阿里巴巴普惠体" panose="0002060004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panose="00020600040101010101" charset="-122"/>
                <a:ea typeface="阿里巴巴普惠体" panose="00020600040101010101" charset="-122"/>
                <a:cs typeface="阿里巴巴普惠体" panose="0002060004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a:lvl2pPr marL="4572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2pPr>
    <a:lvl3pPr marL="9144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3pPr>
    <a:lvl4pPr marL="13716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4pPr>
    <a:lvl5pPr marL="18288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4.png"/><Relationship Id="rId7" Type="http://schemas.openxmlformats.org/officeDocument/2006/relationships/tags" Target="../tags/tag3.xml"/><Relationship Id="rId6" Type="http://schemas.openxmlformats.org/officeDocument/2006/relationships/image" Target="../media/image3.png"/><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image" Target="../media/image8.png"/><Relationship Id="rId5" Type="http://schemas.openxmlformats.org/officeDocument/2006/relationships/tags" Target="../tags/tag35.xml"/><Relationship Id="rId4" Type="http://schemas.openxmlformats.org/officeDocument/2006/relationships/image" Target="../media/image11.png"/><Relationship Id="rId3" Type="http://schemas.openxmlformats.org/officeDocument/2006/relationships/tags" Target="../tags/tag34.xml"/><Relationship Id="rId2" Type="http://schemas.openxmlformats.org/officeDocument/2006/relationships/image" Target="../media/image7.jpeg"/><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image" Target="../media/image8.png"/><Relationship Id="rId5" Type="http://schemas.openxmlformats.org/officeDocument/2006/relationships/tags" Target="../tags/tag43.xml"/><Relationship Id="rId4" Type="http://schemas.openxmlformats.org/officeDocument/2006/relationships/image" Target="../media/image11.png"/><Relationship Id="rId3" Type="http://schemas.openxmlformats.org/officeDocument/2006/relationships/tags" Target="../tags/tag42.xml"/><Relationship Id="rId2" Type="http://schemas.openxmlformats.org/officeDocument/2006/relationships/image" Target="../media/image7.jpeg"/><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image" Target="../media/image8.png"/><Relationship Id="rId5" Type="http://schemas.openxmlformats.org/officeDocument/2006/relationships/tags" Target="../tags/tag51.xml"/><Relationship Id="rId4" Type="http://schemas.openxmlformats.org/officeDocument/2006/relationships/image" Target="../media/image11.png"/><Relationship Id="rId3" Type="http://schemas.openxmlformats.org/officeDocument/2006/relationships/tags" Target="../tags/tag50.xml"/><Relationship Id="rId2" Type="http://schemas.openxmlformats.org/officeDocument/2006/relationships/image" Target="../media/image7.jpeg"/><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image" Target="../media/image2.png"/><Relationship Id="rId5" Type="http://schemas.openxmlformats.org/officeDocument/2006/relationships/tags" Target="../tags/tag5.xml"/><Relationship Id="rId4" Type="http://schemas.openxmlformats.org/officeDocument/2006/relationships/image" Target="../media/image6.jpeg"/><Relationship Id="rId3" Type="http://schemas.openxmlformats.org/officeDocument/2006/relationships/tags" Target="../tags/tag4.xml"/><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image" Target="../media/image8.png"/><Relationship Id="rId5" Type="http://schemas.openxmlformats.org/officeDocument/2006/relationships/tags" Target="../tags/tag7.xml"/><Relationship Id="rId4" Type="http://schemas.openxmlformats.org/officeDocument/2006/relationships/image" Target="../media/image4.png"/><Relationship Id="rId3" Type="http://schemas.openxmlformats.org/officeDocument/2006/relationships/tags" Target="../tags/tag6.xml"/><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image" Target="../media/image8.png"/><Relationship Id="rId6" Type="http://schemas.openxmlformats.org/officeDocument/2006/relationships/tags" Target="../tags/tag10.xml"/><Relationship Id="rId5" Type="http://schemas.openxmlformats.org/officeDocument/2006/relationships/image" Target="../media/image4.pn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7.jpeg"/><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image" Target="../media/image8.png"/><Relationship Id="rId6" Type="http://schemas.openxmlformats.org/officeDocument/2006/relationships/tags" Target="../tags/tag17.xml"/><Relationship Id="rId5" Type="http://schemas.openxmlformats.org/officeDocument/2006/relationships/image" Target="../media/image4.png"/><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image" Target="../media/image7.jpeg"/><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image" Target="../media/image8.png"/><Relationship Id="rId5" Type="http://schemas.openxmlformats.org/officeDocument/2006/relationships/tags" Target="../tags/tag23.xml"/><Relationship Id="rId4" Type="http://schemas.openxmlformats.org/officeDocument/2006/relationships/image" Target="../media/image4.png"/><Relationship Id="rId3" Type="http://schemas.openxmlformats.org/officeDocument/2006/relationships/tags" Target="../tags/tag22.xml"/><Relationship Id="rId2" Type="http://schemas.openxmlformats.org/officeDocument/2006/relationships/image" Target="../media/image7.jpeg"/><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1.png"/><Relationship Id="rId7" Type="http://schemas.openxmlformats.org/officeDocument/2006/relationships/tags" Target="../tags/tag31.xml"/><Relationship Id="rId6" Type="http://schemas.openxmlformats.org/officeDocument/2006/relationships/image" Target="../media/image10.png"/><Relationship Id="rId5" Type="http://schemas.openxmlformats.org/officeDocument/2006/relationships/tags" Target="../tags/tag30.xml"/><Relationship Id="rId4" Type="http://schemas.openxmlformats.org/officeDocument/2006/relationships/image" Target="../media/image9.png"/><Relationship Id="rId3" Type="http://schemas.openxmlformats.org/officeDocument/2006/relationships/tags" Target="../tags/tag29.xml"/><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6" Type="http://schemas.openxmlformats.org/officeDocument/2006/relationships/image" Target="../media/image9.png"/><Relationship Id="rId5" Type="http://schemas.openxmlformats.org/officeDocument/2006/relationships/tags" Target="../tags/tag33.xml"/><Relationship Id="rId4" Type="http://schemas.openxmlformats.org/officeDocument/2006/relationships/image" Target="../media/image6.jpeg"/><Relationship Id="rId3" Type="http://schemas.openxmlformats.org/officeDocument/2006/relationships/tags" Target="../tags/tag32.xml"/><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a:off x="0" y="1"/>
            <a:ext cx="12192000" cy="6858000"/>
          </a:xfrm>
          <a:prstGeom prst="rect">
            <a:avLst/>
          </a:prstGeom>
        </p:spPr>
      </p:pic>
      <p:pic>
        <p:nvPicPr>
          <p:cNvPr id="20" name="图片 19" descr="3"/>
          <p:cNvPicPr>
            <a:picLocks noChangeAspect="1"/>
          </p:cNvPicPr>
          <p:nvPr userDrawn="1">
            <p:custDataLst>
              <p:tags r:id="rId3"/>
            </p:custDataLst>
          </p:nvPr>
        </p:nvPicPr>
        <p:blipFill>
          <a:blip r:embed="rId4" cstate="screen"/>
          <a:srcRect/>
          <a:stretch>
            <a:fillRect/>
          </a:stretch>
        </p:blipFill>
        <p:spPr>
          <a:xfrm>
            <a:off x="0" y="0"/>
            <a:ext cx="3657600" cy="1315085"/>
          </a:xfrm>
          <a:prstGeom prst="rect">
            <a:avLst/>
          </a:prstGeom>
        </p:spPr>
      </p:pic>
      <p:pic>
        <p:nvPicPr>
          <p:cNvPr id="12" name="图片 11" descr="1"/>
          <p:cNvPicPr>
            <a:picLocks noChangeAspect="1"/>
          </p:cNvPicPr>
          <p:nvPr userDrawn="1">
            <p:custDataLst>
              <p:tags r:id="rId5"/>
            </p:custDataLst>
          </p:nvPr>
        </p:nvPicPr>
        <p:blipFill>
          <a:blip r:embed="rId6" cstate="screen"/>
          <a:srcRect/>
          <a:stretch>
            <a:fillRect/>
          </a:stretch>
        </p:blipFill>
        <p:spPr>
          <a:xfrm>
            <a:off x="8829040" y="0"/>
            <a:ext cx="3362960" cy="1811020"/>
          </a:xfrm>
          <a:prstGeom prst="rect">
            <a:avLst/>
          </a:prstGeom>
        </p:spPr>
      </p:pic>
      <p:pic>
        <p:nvPicPr>
          <p:cNvPr id="3" name="图片 2" descr="1"/>
          <p:cNvPicPr>
            <a:picLocks noChangeAspect="1"/>
          </p:cNvPicPr>
          <p:nvPr userDrawn="1">
            <p:custDataLst>
              <p:tags r:id="rId7"/>
            </p:custDataLst>
          </p:nvPr>
        </p:nvPicPr>
        <p:blipFill>
          <a:blip r:embed="rId8" cstate="screen"/>
          <a:srcRect/>
          <a:stretch>
            <a:fillRect/>
          </a:stretch>
        </p:blipFill>
        <p:spPr>
          <a:xfrm>
            <a:off x="10029825" y="177800"/>
            <a:ext cx="1696085" cy="1115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2000">
        <p:wipe/>
      </p:transition>
    </mc:Choice>
    <mc:Fallback>
      <p:transition spd="slow" advTm="2000">
        <p:wip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1"/>
          <p:cNvPicPr>
            <a:picLocks noChangeAspect="1"/>
          </p:cNvPicPr>
          <p:nvPr userDrawn="1"/>
        </p:nvPicPr>
        <p:blipFill rotWithShape="1">
          <a:blip r:embed="rId2">
            <a:alphaModFix amt="40000"/>
          </a:blip>
          <a:srcRect/>
          <a:stretch>
            <a:fillRect/>
          </a:stretch>
        </p:blipFill>
        <p:spPr>
          <a:xfrm>
            <a:off x="0" y="-10372"/>
            <a:ext cx="12192000" cy="6749839"/>
          </a:xfrm>
          <a:prstGeom prst="rect">
            <a:avLst/>
          </a:prstGeom>
        </p:spPr>
      </p:pic>
      <p:pic>
        <p:nvPicPr>
          <p:cNvPr id="11" name="图片 10" descr="1"/>
          <p:cNvPicPr>
            <a:picLocks noChangeAspect="1"/>
          </p:cNvPicPr>
          <p:nvPr userDrawn="1">
            <p:custDataLst>
              <p:tags r:id="rId3"/>
            </p:custDataLst>
          </p:nvPr>
        </p:nvPicPr>
        <p:blipFill>
          <a:blip r:embed="rId4"/>
          <a:srcRect/>
          <a:stretch>
            <a:fillRect/>
          </a:stretch>
        </p:blipFill>
        <p:spPr>
          <a:xfrm>
            <a:off x="10029825" y="177800"/>
            <a:ext cx="1696085" cy="1115060"/>
          </a:xfrm>
          <a:prstGeom prst="rect">
            <a:avLst/>
          </a:prstGeom>
        </p:spPr>
      </p:pic>
      <p:pic>
        <p:nvPicPr>
          <p:cNvPr id="15" name="图片 14" descr="3"/>
          <p:cNvPicPr>
            <a:picLocks noChangeAspect="1"/>
          </p:cNvPicPr>
          <p:nvPr userDrawn="1">
            <p:custDataLst>
              <p:tags r:id="rId5"/>
            </p:custDataLst>
          </p:nvPr>
        </p:nvPicPr>
        <p:blipFill>
          <a:blip r:embed="rId6"/>
          <a:srcRect/>
          <a:stretch>
            <a:fillRect/>
          </a:stretch>
        </p:blipFill>
        <p:spPr>
          <a:xfrm>
            <a:off x="12065" y="6152515"/>
            <a:ext cx="12198350" cy="728345"/>
          </a:xfrm>
          <a:prstGeom prst="rect">
            <a:avLst/>
          </a:prstGeom>
        </p:spPr>
      </p:pic>
      <p:sp>
        <p:nvSpPr>
          <p:cNvPr id="2" name="文本框 1"/>
          <p:cNvSpPr txBox="1"/>
          <p:nvPr userDrawn="1">
            <p:custDataLst>
              <p:tags r:id="rId7"/>
            </p:custDataLst>
          </p:nvPr>
        </p:nvSpPr>
        <p:spPr>
          <a:xfrm>
            <a:off x="2250440" y="184785"/>
            <a:ext cx="6640830" cy="706755"/>
          </a:xfrm>
          <a:prstGeom prst="rect">
            <a:avLst/>
          </a:prstGeom>
          <a:noFill/>
        </p:spPr>
        <p:txBody>
          <a:bodyPr wrap="square" rtlCol="0" anchor="t">
            <a:spAutoFit/>
          </a:bodyPr>
          <a:p>
            <a:pPr lvl="0" algn="dist">
              <a:buClrTx/>
              <a:buSzTx/>
              <a:buFontTx/>
            </a:pPr>
            <a:r>
              <a:rPr lang="zh-CN" altLang="en-US" sz="4000" spc="-500" dirty="0">
                <a:gradFill>
                  <a:gsLst>
                    <a:gs pos="0">
                      <a:srgbClr val="C00000"/>
                    </a:gs>
                    <a:gs pos="100000">
                      <a:srgbClr val="FF0000"/>
                    </a:gs>
                  </a:gsLst>
                  <a:lin ang="5400000" scaled="0"/>
                </a:gradFill>
                <a:latin typeface="微软雅黑" panose="020B0503020204020204" charset="-122"/>
                <a:ea typeface="微软雅黑" panose="020B0503020204020204" charset="-122"/>
                <a:cs typeface="Aa剑豪体" panose="02010600010101010101" charset="-122"/>
                <a:sym typeface="+mn-ea"/>
              </a:rPr>
              <a:t>中华民族共同体意识的提出</a:t>
            </a:r>
            <a:endParaRPr lang="zh-CN" altLang="en-US" sz="4000" spc="-500" dirty="0">
              <a:gradFill>
                <a:gsLst>
                  <a:gs pos="0">
                    <a:srgbClr val="C00000"/>
                  </a:gs>
                  <a:gs pos="100000">
                    <a:srgbClr val="FF0000"/>
                  </a:gs>
                </a:gsLst>
                <a:lin ang="5400000" scaled="0"/>
              </a:gradFill>
              <a:latin typeface="微软雅黑" panose="020B0503020204020204" charset="-122"/>
              <a:ea typeface="微软雅黑" panose="020B0503020204020204" charset="-122"/>
              <a:cs typeface="Aa剑豪体" panose="02010600010101010101" charset="-122"/>
              <a:sym typeface="+mn-ea"/>
            </a:endParaRPr>
          </a:p>
        </p:txBody>
      </p:sp>
      <p:grpSp>
        <p:nvGrpSpPr>
          <p:cNvPr id="3" name="组合 2"/>
          <p:cNvGrpSpPr/>
          <p:nvPr userDrawn="1"/>
        </p:nvGrpSpPr>
        <p:grpSpPr>
          <a:xfrm>
            <a:off x="300355" y="284692"/>
            <a:ext cx="2023745" cy="473579"/>
            <a:chOff x="7905" y="1619"/>
            <a:chExt cx="3393" cy="794"/>
          </a:xfrm>
          <a:gradFill>
            <a:gsLst>
              <a:gs pos="0">
                <a:srgbClr val="FF0000"/>
              </a:gs>
              <a:gs pos="100000">
                <a:srgbClr val="C00000"/>
              </a:gs>
            </a:gsLst>
            <a:lin ang="5400000" scaled="0"/>
          </a:gradFill>
        </p:grpSpPr>
        <p:sp>
          <p:nvSpPr>
            <p:cNvPr id="4" name="矩形: 圆角 7"/>
            <p:cNvSpPr/>
            <p:nvPr>
              <p:custDataLst>
                <p:tags r:id="rId8"/>
              </p:custDataLst>
            </p:nvPr>
          </p:nvSpPr>
          <p:spPr>
            <a:xfrm>
              <a:off x="7905" y="1619"/>
              <a:ext cx="794"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5" name="矩形: 圆角 7"/>
            <p:cNvSpPr/>
            <p:nvPr>
              <p:custDataLst>
                <p:tags r:id="rId9"/>
              </p:custDataLst>
            </p:nvPr>
          </p:nvSpPr>
          <p:spPr>
            <a:xfrm>
              <a:off x="8768"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6" name="矩形: 圆角 7"/>
            <p:cNvSpPr/>
            <p:nvPr>
              <p:custDataLst>
                <p:tags r:id="rId10"/>
              </p:custDataLst>
            </p:nvPr>
          </p:nvSpPr>
          <p:spPr>
            <a:xfrm>
              <a:off x="9630"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7" name="矩形: 圆角 7"/>
            <p:cNvSpPr/>
            <p:nvPr>
              <p:custDataLst>
                <p:tags r:id="rId11"/>
              </p:custDataLst>
            </p:nvPr>
          </p:nvSpPr>
          <p:spPr>
            <a:xfrm>
              <a:off x="10492"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8" name="文本框 7"/>
            <p:cNvSpPr txBox="1"/>
            <p:nvPr>
              <p:custDataLst>
                <p:tags r:id="rId12"/>
              </p:custDataLst>
            </p:nvPr>
          </p:nvSpPr>
          <p:spPr>
            <a:xfrm>
              <a:off x="7918" y="1657"/>
              <a:ext cx="3380" cy="721"/>
            </a:xfrm>
            <a:prstGeom prst="rect">
              <a:avLst/>
            </a:prstGeom>
            <a:noFill/>
          </p:spPr>
          <p:txBody>
            <a:bodyPr wrap="square" rtlCol="0" anchor="t">
              <a:spAutoFit/>
            </a:bodyPr>
            <a:p>
              <a:pPr algn="dist"/>
              <a:r>
                <a:rPr lang="zh-CN" altLang="en-US" sz="2200" b="1" dirty="0">
                  <a:solidFill>
                    <a:schemeClr val="bg1"/>
                  </a:solidFill>
                  <a:latin typeface="微软雅黑" panose="020B0503020204020204" charset="-122"/>
                  <a:ea typeface="微软雅黑" panose="020B0503020204020204" charset="-122"/>
                  <a:cs typeface="阿里巴巴普惠体 2.0 45 Light" panose="00020600040101010101" pitchFamily="18" charset="-122"/>
                  <a:sym typeface="+mn-ea"/>
                </a:rPr>
                <a:t>第一部分</a:t>
              </a:r>
              <a:endParaRPr lang="zh-CN" altLang="en-US" sz="2200" b="1" dirty="0">
                <a:solidFill>
                  <a:schemeClr val="bg1"/>
                </a:solidFill>
                <a:latin typeface="微软雅黑" panose="020B0503020204020204" charset="-122"/>
                <a:ea typeface="微软雅黑" panose="020B0503020204020204" charset="-122"/>
                <a:cs typeface="阿里巴巴普惠体 2.0 45 Light" panose="00020600040101010101" pitchFamily="18"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2000">
        <p:wipe/>
      </p:transition>
    </mc:Choice>
    <mc:Fallback>
      <p:transition spd="slow" advTm="2000">
        <p:wip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pic>
        <p:nvPicPr>
          <p:cNvPr id="9" name="图片 8" descr="1"/>
          <p:cNvPicPr>
            <a:picLocks noChangeAspect="1"/>
          </p:cNvPicPr>
          <p:nvPr userDrawn="1"/>
        </p:nvPicPr>
        <p:blipFill rotWithShape="1">
          <a:blip r:embed="rId2">
            <a:alphaModFix amt="40000"/>
          </a:blip>
          <a:srcRect/>
          <a:stretch>
            <a:fillRect/>
          </a:stretch>
        </p:blipFill>
        <p:spPr>
          <a:xfrm>
            <a:off x="0" y="-10372"/>
            <a:ext cx="12192000" cy="6749839"/>
          </a:xfrm>
          <a:prstGeom prst="rect">
            <a:avLst/>
          </a:prstGeom>
        </p:spPr>
      </p:pic>
      <p:pic>
        <p:nvPicPr>
          <p:cNvPr id="11" name="图片 10" descr="1"/>
          <p:cNvPicPr>
            <a:picLocks noChangeAspect="1"/>
          </p:cNvPicPr>
          <p:nvPr userDrawn="1">
            <p:custDataLst>
              <p:tags r:id="rId3"/>
            </p:custDataLst>
          </p:nvPr>
        </p:nvPicPr>
        <p:blipFill>
          <a:blip r:embed="rId4"/>
          <a:srcRect/>
          <a:stretch>
            <a:fillRect/>
          </a:stretch>
        </p:blipFill>
        <p:spPr>
          <a:xfrm>
            <a:off x="10029825" y="177800"/>
            <a:ext cx="1696085" cy="1115060"/>
          </a:xfrm>
          <a:prstGeom prst="rect">
            <a:avLst/>
          </a:prstGeom>
        </p:spPr>
      </p:pic>
      <p:pic>
        <p:nvPicPr>
          <p:cNvPr id="15" name="图片 14" descr="3"/>
          <p:cNvPicPr>
            <a:picLocks noChangeAspect="1"/>
          </p:cNvPicPr>
          <p:nvPr userDrawn="1">
            <p:custDataLst>
              <p:tags r:id="rId5"/>
            </p:custDataLst>
          </p:nvPr>
        </p:nvPicPr>
        <p:blipFill>
          <a:blip r:embed="rId6"/>
          <a:srcRect/>
          <a:stretch>
            <a:fillRect/>
          </a:stretch>
        </p:blipFill>
        <p:spPr>
          <a:xfrm>
            <a:off x="12065" y="6152515"/>
            <a:ext cx="12198350" cy="728345"/>
          </a:xfrm>
          <a:prstGeom prst="rect">
            <a:avLst/>
          </a:prstGeom>
        </p:spPr>
      </p:pic>
      <p:sp>
        <p:nvSpPr>
          <p:cNvPr id="2" name="文本框 1"/>
          <p:cNvSpPr txBox="1"/>
          <p:nvPr userDrawn="1">
            <p:custDataLst>
              <p:tags r:id="rId7"/>
            </p:custDataLst>
          </p:nvPr>
        </p:nvSpPr>
        <p:spPr>
          <a:xfrm>
            <a:off x="2250440" y="184785"/>
            <a:ext cx="7006590" cy="706755"/>
          </a:xfrm>
          <a:prstGeom prst="rect">
            <a:avLst/>
          </a:prstGeom>
          <a:noFill/>
        </p:spPr>
        <p:txBody>
          <a:bodyPr wrap="square" rtlCol="0" anchor="t">
            <a:spAutoFit/>
          </a:bodyPr>
          <a:p>
            <a:pPr lvl="0" algn="dist">
              <a:buClrTx/>
              <a:buSzTx/>
              <a:buFontTx/>
            </a:pPr>
            <a:r>
              <a:rPr lang="zh-CN" altLang="en-US" sz="4000" spc="-500" dirty="0">
                <a:gradFill>
                  <a:gsLst>
                    <a:gs pos="0">
                      <a:srgbClr val="C00000"/>
                    </a:gs>
                    <a:gs pos="100000">
                      <a:srgbClr val="FF0000"/>
                    </a:gs>
                  </a:gsLst>
                  <a:lin ang="5400000" scaled="0"/>
                </a:gradFill>
                <a:latin typeface="微软雅黑" panose="020B0503020204020204" charset="-122"/>
                <a:ea typeface="微软雅黑" panose="020B0503020204020204" charset="-122"/>
                <a:cs typeface="Aa剑豪体" panose="02010600010101010101" charset="-122"/>
                <a:sym typeface="+mn-ea"/>
              </a:rPr>
              <a:t>如何铸牢中华民族共同体意识</a:t>
            </a:r>
            <a:endParaRPr lang="zh-CN" altLang="en-US" sz="4000" spc="-500" dirty="0">
              <a:gradFill>
                <a:gsLst>
                  <a:gs pos="0">
                    <a:srgbClr val="C00000"/>
                  </a:gs>
                  <a:gs pos="100000">
                    <a:srgbClr val="FF0000"/>
                  </a:gs>
                </a:gsLst>
                <a:lin ang="5400000" scaled="0"/>
              </a:gradFill>
              <a:latin typeface="微软雅黑" panose="020B0503020204020204" charset="-122"/>
              <a:ea typeface="微软雅黑" panose="020B0503020204020204" charset="-122"/>
              <a:cs typeface="Aa剑豪体" panose="02010600010101010101" charset="-122"/>
              <a:sym typeface="+mn-ea"/>
            </a:endParaRPr>
          </a:p>
        </p:txBody>
      </p:sp>
      <p:grpSp>
        <p:nvGrpSpPr>
          <p:cNvPr id="3" name="组合 2"/>
          <p:cNvGrpSpPr/>
          <p:nvPr userDrawn="1"/>
        </p:nvGrpSpPr>
        <p:grpSpPr>
          <a:xfrm>
            <a:off x="300355" y="284692"/>
            <a:ext cx="2023745" cy="473579"/>
            <a:chOff x="7905" y="1619"/>
            <a:chExt cx="3393" cy="794"/>
          </a:xfrm>
          <a:gradFill>
            <a:gsLst>
              <a:gs pos="0">
                <a:srgbClr val="FF0000"/>
              </a:gs>
              <a:gs pos="100000">
                <a:srgbClr val="C00000"/>
              </a:gs>
            </a:gsLst>
            <a:lin ang="5400000" scaled="0"/>
          </a:gradFill>
        </p:grpSpPr>
        <p:sp>
          <p:nvSpPr>
            <p:cNvPr id="4" name="矩形: 圆角 7"/>
            <p:cNvSpPr/>
            <p:nvPr>
              <p:custDataLst>
                <p:tags r:id="rId8"/>
              </p:custDataLst>
            </p:nvPr>
          </p:nvSpPr>
          <p:spPr>
            <a:xfrm>
              <a:off x="7905" y="1619"/>
              <a:ext cx="794"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5" name="矩形: 圆角 7"/>
            <p:cNvSpPr/>
            <p:nvPr>
              <p:custDataLst>
                <p:tags r:id="rId9"/>
              </p:custDataLst>
            </p:nvPr>
          </p:nvSpPr>
          <p:spPr>
            <a:xfrm>
              <a:off x="8768"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6" name="矩形: 圆角 7"/>
            <p:cNvSpPr/>
            <p:nvPr>
              <p:custDataLst>
                <p:tags r:id="rId10"/>
              </p:custDataLst>
            </p:nvPr>
          </p:nvSpPr>
          <p:spPr>
            <a:xfrm>
              <a:off x="9630"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7" name="矩形: 圆角 7"/>
            <p:cNvSpPr/>
            <p:nvPr>
              <p:custDataLst>
                <p:tags r:id="rId11"/>
              </p:custDataLst>
            </p:nvPr>
          </p:nvSpPr>
          <p:spPr>
            <a:xfrm>
              <a:off x="10492"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8" name="文本框 7"/>
            <p:cNvSpPr txBox="1"/>
            <p:nvPr>
              <p:custDataLst>
                <p:tags r:id="rId12"/>
              </p:custDataLst>
            </p:nvPr>
          </p:nvSpPr>
          <p:spPr>
            <a:xfrm>
              <a:off x="7918" y="1657"/>
              <a:ext cx="3380" cy="721"/>
            </a:xfrm>
            <a:prstGeom prst="rect">
              <a:avLst/>
            </a:prstGeom>
            <a:noFill/>
          </p:spPr>
          <p:txBody>
            <a:bodyPr wrap="square" rtlCol="0" anchor="t">
              <a:spAutoFit/>
            </a:bodyPr>
            <a:p>
              <a:pPr algn="dist"/>
              <a:r>
                <a:rPr lang="zh-CN" altLang="en-US" sz="2200" b="1" dirty="0">
                  <a:solidFill>
                    <a:schemeClr val="bg1"/>
                  </a:solidFill>
                  <a:latin typeface="微软雅黑" panose="020B0503020204020204" charset="-122"/>
                  <a:ea typeface="微软雅黑" panose="020B0503020204020204" charset="-122"/>
                  <a:cs typeface="阿里巴巴普惠体 2.0 45 Light" panose="00020600040101010101" pitchFamily="18" charset="-122"/>
                  <a:sym typeface="+mn-ea"/>
                </a:rPr>
                <a:t>第二部分</a:t>
              </a:r>
              <a:endParaRPr lang="zh-CN" altLang="en-US" sz="2200" b="1" dirty="0">
                <a:solidFill>
                  <a:schemeClr val="bg1"/>
                </a:solidFill>
                <a:latin typeface="微软雅黑" panose="020B0503020204020204" charset="-122"/>
                <a:ea typeface="微软雅黑" panose="020B0503020204020204" charset="-122"/>
                <a:cs typeface="阿里巴巴普惠体 2.0 45 Light" panose="00020600040101010101" pitchFamily="18"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2000">
        <p:wipe/>
      </p:transition>
    </mc:Choice>
    <mc:Fallback>
      <p:transition spd="slow" advTm="2000">
        <p:wip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pic>
        <p:nvPicPr>
          <p:cNvPr id="9" name="图片 8" descr="1"/>
          <p:cNvPicPr>
            <a:picLocks noChangeAspect="1"/>
          </p:cNvPicPr>
          <p:nvPr userDrawn="1"/>
        </p:nvPicPr>
        <p:blipFill rotWithShape="1">
          <a:blip r:embed="rId2">
            <a:alphaModFix amt="40000"/>
          </a:blip>
          <a:srcRect/>
          <a:stretch>
            <a:fillRect/>
          </a:stretch>
        </p:blipFill>
        <p:spPr>
          <a:xfrm>
            <a:off x="0" y="-10372"/>
            <a:ext cx="12192000" cy="6749839"/>
          </a:xfrm>
          <a:prstGeom prst="rect">
            <a:avLst/>
          </a:prstGeom>
        </p:spPr>
      </p:pic>
      <p:pic>
        <p:nvPicPr>
          <p:cNvPr id="11" name="图片 10" descr="1"/>
          <p:cNvPicPr>
            <a:picLocks noChangeAspect="1"/>
          </p:cNvPicPr>
          <p:nvPr userDrawn="1">
            <p:custDataLst>
              <p:tags r:id="rId3"/>
            </p:custDataLst>
          </p:nvPr>
        </p:nvPicPr>
        <p:blipFill>
          <a:blip r:embed="rId4"/>
          <a:srcRect/>
          <a:stretch>
            <a:fillRect/>
          </a:stretch>
        </p:blipFill>
        <p:spPr>
          <a:xfrm>
            <a:off x="10029825" y="177800"/>
            <a:ext cx="1696085" cy="1115060"/>
          </a:xfrm>
          <a:prstGeom prst="rect">
            <a:avLst/>
          </a:prstGeom>
        </p:spPr>
      </p:pic>
      <p:pic>
        <p:nvPicPr>
          <p:cNvPr id="15" name="图片 14" descr="3"/>
          <p:cNvPicPr>
            <a:picLocks noChangeAspect="1"/>
          </p:cNvPicPr>
          <p:nvPr userDrawn="1">
            <p:custDataLst>
              <p:tags r:id="rId5"/>
            </p:custDataLst>
          </p:nvPr>
        </p:nvPicPr>
        <p:blipFill>
          <a:blip r:embed="rId6"/>
          <a:srcRect/>
          <a:stretch>
            <a:fillRect/>
          </a:stretch>
        </p:blipFill>
        <p:spPr>
          <a:xfrm>
            <a:off x="12065" y="6152515"/>
            <a:ext cx="12198350" cy="728345"/>
          </a:xfrm>
          <a:prstGeom prst="rect">
            <a:avLst/>
          </a:prstGeom>
        </p:spPr>
      </p:pic>
      <p:sp>
        <p:nvSpPr>
          <p:cNvPr id="2" name="文本框 1"/>
          <p:cNvSpPr txBox="1"/>
          <p:nvPr userDrawn="1">
            <p:custDataLst>
              <p:tags r:id="rId7"/>
            </p:custDataLst>
          </p:nvPr>
        </p:nvSpPr>
        <p:spPr>
          <a:xfrm>
            <a:off x="2250440" y="184785"/>
            <a:ext cx="4613275" cy="706755"/>
          </a:xfrm>
          <a:prstGeom prst="rect">
            <a:avLst/>
          </a:prstGeom>
          <a:noFill/>
        </p:spPr>
        <p:txBody>
          <a:bodyPr wrap="square" rtlCol="0" anchor="t">
            <a:spAutoFit/>
          </a:bodyPr>
          <a:p>
            <a:pPr lvl="0" algn="dist">
              <a:buClrTx/>
              <a:buSzTx/>
              <a:buFontTx/>
            </a:pPr>
            <a:r>
              <a:rPr lang="zh-CN" altLang="en-US" sz="4000" spc="-500" dirty="0">
                <a:gradFill>
                  <a:gsLst>
                    <a:gs pos="0">
                      <a:srgbClr val="C00000"/>
                    </a:gs>
                    <a:gs pos="100000">
                      <a:srgbClr val="FF0000"/>
                    </a:gs>
                  </a:gsLst>
                  <a:lin ang="5400000" scaled="0"/>
                </a:gradFill>
                <a:latin typeface="微软雅黑" panose="020B0503020204020204" charset="-122"/>
                <a:ea typeface="微软雅黑" panose="020B0503020204020204" charset="-122"/>
                <a:cs typeface="Aa剑豪体" panose="02010600010101010101" charset="-122"/>
                <a:sym typeface="+mn-ea"/>
              </a:rPr>
              <a:t>新时代青年怎么做</a:t>
            </a:r>
            <a:endParaRPr lang="zh-CN" altLang="en-US" sz="4000" spc="-500" dirty="0">
              <a:gradFill>
                <a:gsLst>
                  <a:gs pos="0">
                    <a:srgbClr val="C00000"/>
                  </a:gs>
                  <a:gs pos="100000">
                    <a:srgbClr val="FF0000"/>
                  </a:gs>
                </a:gsLst>
                <a:lin ang="5400000" scaled="0"/>
              </a:gradFill>
              <a:latin typeface="微软雅黑" panose="020B0503020204020204" charset="-122"/>
              <a:ea typeface="微软雅黑" panose="020B0503020204020204" charset="-122"/>
              <a:cs typeface="Aa剑豪体" panose="02010600010101010101" charset="-122"/>
              <a:sym typeface="+mn-ea"/>
            </a:endParaRPr>
          </a:p>
        </p:txBody>
      </p:sp>
      <p:grpSp>
        <p:nvGrpSpPr>
          <p:cNvPr id="3" name="组合 2"/>
          <p:cNvGrpSpPr/>
          <p:nvPr userDrawn="1"/>
        </p:nvGrpSpPr>
        <p:grpSpPr>
          <a:xfrm>
            <a:off x="300355" y="284692"/>
            <a:ext cx="2023745" cy="473579"/>
            <a:chOff x="7905" y="1619"/>
            <a:chExt cx="3393" cy="794"/>
          </a:xfrm>
          <a:gradFill>
            <a:gsLst>
              <a:gs pos="0">
                <a:srgbClr val="FF0000"/>
              </a:gs>
              <a:gs pos="100000">
                <a:srgbClr val="C00000"/>
              </a:gs>
            </a:gsLst>
            <a:lin ang="5400000" scaled="0"/>
          </a:gradFill>
        </p:grpSpPr>
        <p:sp>
          <p:nvSpPr>
            <p:cNvPr id="4" name="矩形: 圆角 7"/>
            <p:cNvSpPr/>
            <p:nvPr>
              <p:custDataLst>
                <p:tags r:id="rId8"/>
              </p:custDataLst>
            </p:nvPr>
          </p:nvSpPr>
          <p:spPr>
            <a:xfrm>
              <a:off x="7905" y="1619"/>
              <a:ext cx="794"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5" name="矩形: 圆角 7"/>
            <p:cNvSpPr/>
            <p:nvPr>
              <p:custDataLst>
                <p:tags r:id="rId9"/>
              </p:custDataLst>
            </p:nvPr>
          </p:nvSpPr>
          <p:spPr>
            <a:xfrm>
              <a:off x="8768"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6" name="矩形: 圆角 7"/>
            <p:cNvSpPr/>
            <p:nvPr>
              <p:custDataLst>
                <p:tags r:id="rId10"/>
              </p:custDataLst>
            </p:nvPr>
          </p:nvSpPr>
          <p:spPr>
            <a:xfrm>
              <a:off x="9630"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7" name="矩形: 圆角 7"/>
            <p:cNvSpPr/>
            <p:nvPr>
              <p:custDataLst>
                <p:tags r:id="rId11"/>
              </p:custDataLst>
            </p:nvPr>
          </p:nvSpPr>
          <p:spPr>
            <a:xfrm>
              <a:off x="10492"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8" name="文本框 7"/>
            <p:cNvSpPr txBox="1"/>
            <p:nvPr>
              <p:custDataLst>
                <p:tags r:id="rId12"/>
              </p:custDataLst>
            </p:nvPr>
          </p:nvSpPr>
          <p:spPr>
            <a:xfrm>
              <a:off x="7918" y="1657"/>
              <a:ext cx="3380" cy="721"/>
            </a:xfrm>
            <a:prstGeom prst="rect">
              <a:avLst/>
            </a:prstGeom>
            <a:noFill/>
          </p:spPr>
          <p:txBody>
            <a:bodyPr wrap="square" rtlCol="0" anchor="t">
              <a:spAutoFit/>
            </a:bodyPr>
            <a:p>
              <a:pPr algn="dist"/>
              <a:r>
                <a:rPr lang="zh-CN" altLang="en-US" sz="2200" b="1" dirty="0">
                  <a:solidFill>
                    <a:schemeClr val="bg1"/>
                  </a:solidFill>
                  <a:latin typeface="微软雅黑" panose="020B0503020204020204" charset="-122"/>
                  <a:ea typeface="微软雅黑" panose="020B0503020204020204" charset="-122"/>
                  <a:cs typeface="阿里巴巴普惠体 2.0 45 Light" panose="00020600040101010101" pitchFamily="18" charset="-122"/>
                  <a:sym typeface="+mn-ea"/>
                </a:rPr>
                <a:t>第三部分</a:t>
              </a:r>
              <a:endParaRPr lang="zh-CN" altLang="en-US" sz="2200" b="1" dirty="0">
                <a:solidFill>
                  <a:schemeClr val="bg1"/>
                </a:solidFill>
                <a:latin typeface="微软雅黑" panose="020B0503020204020204" charset="-122"/>
                <a:ea typeface="微软雅黑" panose="020B0503020204020204" charset="-122"/>
                <a:cs typeface="阿里巴巴普惠体 2.0 45 Light" panose="00020600040101010101" pitchFamily="18"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2000">
        <p:wipe/>
      </p:transition>
    </mc:Choice>
    <mc:Fallback>
      <p:transition spd="slow" advTm="2000">
        <p:wip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Tm="2000">
        <p:wipe/>
      </p:transition>
    </mc:Choice>
    <mc:Fallback>
      <p:transition spd="slow" advTm="2000">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pic>
        <p:nvPicPr>
          <p:cNvPr id="4" name="图片 3" descr="1"/>
          <p:cNvPicPr>
            <a:picLocks noChangeAspect="1"/>
          </p:cNvPicPr>
          <p:nvPr userDrawn="1"/>
        </p:nvPicPr>
        <p:blipFill>
          <a:blip r:embed="rId2" cstate="screen"/>
          <a:stretch>
            <a:fillRect/>
          </a:stretch>
        </p:blipFill>
        <p:spPr>
          <a:xfrm>
            <a:off x="0" y="763270"/>
            <a:ext cx="12192000" cy="6094730"/>
          </a:xfrm>
          <a:prstGeom prst="rect">
            <a:avLst/>
          </a:prstGeom>
        </p:spPr>
      </p:pic>
      <p:pic>
        <p:nvPicPr>
          <p:cNvPr id="5" name="图片 4" descr="1"/>
          <p:cNvPicPr>
            <a:picLocks noChangeAspect="1"/>
          </p:cNvPicPr>
          <p:nvPr userDrawn="1">
            <p:custDataLst>
              <p:tags r:id="rId3"/>
            </p:custDataLst>
          </p:nvPr>
        </p:nvPicPr>
        <p:blipFill>
          <a:blip r:embed="rId4" cstate="screen"/>
          <a:srcRect/>
          <a:stretch>
            <a:fillRect/>
          </a:stretch>
        </p:blipFill>
        <p:spPr>
          <a:xfrm flipV="1">
            <a:off x="0" y="0"/>
            <a:ext cx="12192000" cy="763270"/>
          </a:xfrm>
          <a:prstGeom prst="rect">
            <a:avLst/>
          </a:prstGeom>
        </p:spPr>
      </p:pic>
      <p:pic>
        <p:nvPicPr>
          <p:cNvPr id="20" name="图片 19" descr="3"/>
          <p:cNvPicPr>
            <a:picLocks noChangeAspect="1"/>
          </p:cNvPicPr>
          <p:nvPr userDrawn="1">
            <p:custDataLst>
              <p:tags r:id="rId5"/>
            </p:custDataLst>
          </p:nvPr>
        </p:nvPicPr>
        <p:blipFill>
          <a:blip r:embed="rId6" cstate="screen"/>
          <a:srcRect/>
          <a:stretch>
            <a:fillRect/>
          </a:stretch>
        </p:blipFill>
        <p:spPr>
          <a:xfrm>
            <a:off x="0" y="0"/>
            <a:ext cx="3657600" cy="13150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2000">
        <p:wipe/>
      </p:transition>
    </mc:Choice>
    <mc:Fallback>
      <p:transition spd="slow" advTm="2000">
        <p:wip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1"/>
          <p:cNvPicPr>
            <a:picLocks noChangeAspect="1"/>
          </p:cNvPicPr>
          <p:nvPr userDrawn="1"/>
        </p:nvPicPr>
        <p:blipFill rotWithShape="1">
          <a:blip r:embed="rId2" cstate="screen">
            <a:alphaModFix amt="40000"/>
          </a:blip>
          <a:srcRect/>
          <a:stretch>
            <a:fillRect/>
          </a:stretch>
        </p:blipFill>
        <p:spPr>
          <a:xfrm>
            <a:off x="0" y="-10372"/>
            <a:ext cx="12192000" cy="6749839"/>
          </a:xfrm>
          <a:prstGeom prst="rect">
            <a:avLst/>
          </a:prstGeom>
        </p:spPr>
      </p:pic>
      <p:pic>
        <p:nvPicPr>
          <p:cNvPr id="11" name="图片 10" descr="1"/>
          <p:cNvPicPr>
            <a:picLocks noChangeAspect="1"/>
          </p:cNvPicPr>
          <p:nvPr userDrawn="1">
            <p:custDataLst>
              <p:tags r:id="rId3"/>
            </p:custDataLst>
          </p:nvPr>
        </p:nvPicPr>
        <p:blipFill>
          <a:blip r:embed="rId4" cstate="screen"/>
          <a:srcRect/>
          <a:stretch>
            <a:fillRect/>
          </a:stretch>
        </p:blipFill>
        <p:spPr>
          <a:xfrm>
            <a:off x="10029825" y="177800"/>
            <a:ext cx="1696085" cy="1115060"/>
          </a:xfrm>
          <a:prstGeom prst="rect">
            <a:avLst/>
          </a:prstGeom>
        </p:spPr>
      </p:pic>
      <p:pic>
        <p:nvPicPr>
          <p:cNvPr id="15" name="图片 14" descr="3"/>
          <p:cNvPicPr>
            <a:picLocks noChangeAspect="1"/>
          </p:cNvPicPr>
          <p:nvPr userDrawn="1">
            <p:custDataLst>
              <p:tags r:id="rId5"/>
            </p:custDataLst>
          </p:nvPr>
        </p:nvPicPr>
        <p:blipFill>
          <a:blip r:embed="rId6" cstate="screen"/>
          <a:srcRect/>
          <a:stretch>
            <a:fillRect/>
          </a:stretch>
        </p:blipFill>
        <p:spPr>
          <a:xfrm>
            <a:off x="12065" y="6152515"/>
            <a:ext cx="12198350" cy="7283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2000">
        <p:wipe/>
      </p:transition>
    </mc:Choice>
    <mc:Fallback>
      <p:transition spd="slow" advTm="2000">
        <p:wip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pic>
        <p:nvPicPr>
          <p:cNvPr id="9" name="图片 8" descr="1"/>
          <p:cNvPicPr>
            <a:picLocks noChangeAspect="1"/>
          </p:cNvPicPr>
          <p:nvPr userDrawn="1"/>
        </p:nvPicPr>
        <p:blipFill rotWithShape="1">
          <a:blip r:embed="rId2" cstate="screen">
            <a:alphaModFix amt="40000"/>
          </a:blip>
          <a:srcRect/>
          <a:stretch>
            <a:fillRect/>
          </a:stretch>
        </p:blipFill>
        <p:spPr>
          <a:xfrm>
            <a:off x="0" y="-10372"/>
            <a:ext cx="12192000" cy="6749839"/>
          </a:xfrm>
          <a:prstGeom prst="rect">
            <a:avLst/>
          </a:prstGeom>
        </p:spPr>
      </p:pic>
      <p:sp>
        <p:nvSpPr>
          <p:cNvPr id="17" name="文本框 16"/>
          <p:cNvSpPr txBox="1"/>
          <p:nvPr userDrawn="1">
            <p:custDataLst>
              <p:tags r:id="rId3"/>
            </p:custDataLst>
          </p:nvPr>
        </p:nvSpPr>
        <p:spPr>
          <a:xfrm>
            <a:off x="2250440" y="184785"/>
            <a:ext cx="6640830" cy="706755"/>
          </a:xfrm>
          <a:prstGeom prst="rect">
            <a:avLst/>
          </a:prstGeom>
          <a:noFill/>
        </p:spPr>
        <p:txBody>
          <a:bodyPr wrap="square" rtlCol="0" anchor="t">
            <a:spAutoFit/>
          </a:bodyPr>
          <a:lstStyle/>
          <a:p>
            <a:pPr lvl="0" algn="dist">
              <a:buClrTx/>
              <a:buSzTx/>
              <a:buFontTx/>
            </a:pPr>
            <a:r>
              <a:rPr lang="zh-CN" altLang="en-US" sz="4000" spc="-500" dirty="0">
                <a:gradFill>
                  <a:gsLst>
                    <a:gs pos="0">
                      <a:srgbClr val="C00000"/>
                    </a:gs>
                    <a:gs pos="100000">
                      <a:srgbClr val="FF0000"/>
                    </a:gs>
                  </a:gsLst>
                  <a:lin ang="5400000" scaled="0"/>
                </a:gradFill>
                <a:latin typeface="微软雅黑" panose="020B0503020204020204" charset="-122"/>
                <a:ea typeface="微软雅黑" panose="020B0503020204020204" charset="-122"/>
                <a:cs typeface="Aa剑豪体" panose="02010600010101010101" charset="-122"/>
                <a:sym typeface="+mn-ea"/>
              </a:rPr>
              <a:t>中华民族共同体意识的提出</a:t>
            </a:r>
            <a:endParaRPr lang="zh-CN" altLang="en-US" sz="4000" spc="-500" dirty="0">
              <a:gradFill>
                <a:gsLst>
                  <a:gs pos="0">
                    <a:srgbClr val="C00000"/>
                  </a:gs>
                  <a:gs pos="100000">
                    <a:srgbClr val="FF0000"/>
                  </a:gs>
                </a:gsLst>
                <a:lin ang="5400000" scaled="0"/>
              </a:gradFill>
              <a:latin typeface="微软雅黑" panose="020B0503020204020204" charset="-122"/>
              <a:ea typeface="微软雅黑" panose="020B0503020204020204" charset="-122"/>
              <a:cs typeface="Aa剑豪体" panose="02010600010101010101" charset="-122"/>
              <a:sym typeface="+mn-ea"/>
            </a:endParaRPr>
          </a:p>
        </p:txBody>
      </p:sp>
      <p:pic>
        <p:nvPicPr>
          <p:cNvPr id="11" name="图片 10" descr="1"/>
          <p:cNvPicPr>
            <a:picLocks noChangeAspect="1"/>
          </p:cNvPicPr>
          <p:nvPr userDrawn="1">
            <p:custDataLst>
              <p:tags r:id="rId4"/>
            </p:custDataLst>
          </p:nvPr>
        </p:nvPicPr>
        <p:blipFill>
          <a:blip r:embed="rId5" cstate="screen"/>
          <a:srcRect/>
          <a:stretch>
            <a:fillRect/>
          </a:stretch>
        </p:blipFill>
        <p:spPr>
          <a:xfrm>
            <a:off x="10029825" y="177800"/>
            <a:ext cx="1696085" cy="1115060"/>
          </a:xfrm>
          <a:prstGeom prst="rect">
            <a:avLst/>
          </a:prstGeom>
        </p:spPr>
      </p:pic>
      <p:pic>
        <p:nvPicPr>
          <p:cNvPr id="15" name="图片 14" descr="3"/>
          <p:cNvPicPr>
            <a:picLocks noChangeAspect="1"/>
          </p:cNvPicPr>
          <p:nvPr userDrawn="1">
            <p:custDataLst>
              <p:tags r:id="rId6"/>
            </p:custDataLst>
          </p:nvPr>
        </p:nvPicPr>
        <p:blipFill>
          <a:blip r:embed="rId7" cstate="screen"/>
          <a:srcRect/>
          <a:stretch>
            <a:fillRect/>
          </a:stretch>
        </p:blipFill>
        <p:spPr>
          <a:xfrm>
            <a:off x="12065" y="6152515"/>
            <a:ext cx="12198350" cy="728345"/>
          </a:xfrm>
          <a:prstGeom prst="rect">
            <a:avLst/>
          </a:prstGeom>
        </p:spPr>
      </p:pic>
      <p:grpSp>
        <p:nvGrpSpPr>
          <p:cNvPr id="10" name="组合 9"/>
          <p:cNvGrpSpPr/>
          <p:nvPr userDrawn="1"/>
        </p:nvGrpSpPr>
        <p:grpSpPr>
          <a:xfrm>
            <a:off x="300355" y="284692"/>
            <a:ext cx="2023745" cy="473579"/>
            <a:chOff x="7905" y="1619"/>
            <a:chExt cx="3393" cy="794"/>
          </a:xfrm>
          <a:gradFill>
            <a:gsLst>
              <a:gs pos="0">
                <a:srgbClr val="FF0000"/>
              </a:gs>
              <a:gs pos="100000">
                <a:srgbClr val="C00000"/>
              </a:gs>
            </a:gsLst>
            <a:lin ang="5400000" scaled="0"/>
          </a:gradFill>
        </p:grpSpPr>
        <p:sp>
          <p:nvSpPr>
            <p:cNvPr id="12" name="矩形: 圆角 7"/>
            <p:cNvSpPr/>
            <p:nvPr>
              <p:custDataLst>
                <p:tags r:id="rId8"/>
              </p:custDataLst>
            </p:nvPr>
          </p:nvSpPr>
          <p:spPr>
            <a:xfrm>
              <a:off x="7905" y="1619"/>
              <a:ext cx="794"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13" name="矩形: 圆角 7"/>
            <p:cNvSpPr/>
            <p:nvPr>
              <p:custDataLst>
                <p:tags r:id="rId9"/>
              </p:custDataLst>
            </p:nvPr>
          </p:nvSpPr>
          <p:spPr>
            <a:xfrm>
              <a:off x="8768"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14" name="矩形: 圆角 7"/>
            <p:cNvSpPr/>
            <p:nvPr>
              <p:custDataLst>
                <p:tags r:id="rId10"/>
              </p:custDataLst>
            </p:nvPr>
          </p:nvSpPr>
          <p:spPr>
            <a:xfrm>
              <a:off x="9630"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16" name="矩形: 圆角 7"/>
            <p:cNvSpPr/>
            <p:nvPr>
              <p:custDataLst>
                <p:tags r:id="rId11"/>
              </p:custDataLst>
            </p:nvPr>
          </p:nvSpPr>
          <p:spPr>
            <a:xfrm>
              <a:off x="10492"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18" name="文本框 17"/>
            <p:cNvSpPr txBox="1"/>
            <p:nvPr/>
          </p:nvSpPr>
          <p:spPr>
            <a:xfrm>
              <a:off x="7918" y="1657"/>
              <a:ext cx="3380" cy="721"/>
            </a:xfrm>
            <a:prstGeom prst="rect">
              <a:avLst/>
            </a:prstGeom>
            <a:noFill/>
          </p:spPr>
          <p:txBody>
            <a:bodyPr wrap="square" rtlCol="0" anchor="t">
              <a:spAutoFit/>
            </a:bodyPr>
            <a:lstStyle/>
            <a:p>
              <a:pPr algn="dist"/>
              <a:r>
                <a:rPr lang="zh-CN" altLang="en-US" sz="2200" b="1" dirty="0">
                  <a:solidFill>
                    <a:schemeClr val="bg1"/>
                  </a:solidFill>
                  <a:latin typeface="微软雅黑" panose="020B0503020204020204" charset="-122"/>
                  <a:ea typeface="微软雅黑" panose="020B0503020204020204" charset="-122"/>
                  <a:cs typeface="阿里巴巴普惠体 2.0 45 Light" panose="00020600040101010101" pitchFamily="18" charset="-122"/>
                  <a:sym typeface="+mn-ea"/>
                </a:rPr>
                <a:t>第一部分</a:t>
              </a:r>
              <a:endParaRPr lang="zh-CN" altLang="en-US" sz="2200" b="1" dirty="0">
                <a:solidFill>
                  <a:schemeClr val="bg1"/>
                </a:solidFill>
                <a:latin typeface="微软雅黑" panose="020B0503020204020204" charset="-122"/>
                <a:ea typeface="微软雅黑" panose="020B0503020204020204" charset="-122"/>
                <a:cs typeface="阿里巴巴普惠体 2.0 45 Light" panose="00020600040101010101" pitchFamily="18"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2000">
        <p:wipe/>
      </p:transition>
    </mc:Choice>
    <mc:Fallback>
      <p:transition spd="slow" advTm="2000">
        <p:wip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pic>
        <p:nvPicPr>
          <p:cNvPr id="9" name="图片 8" descr="1"/>
          <p:cNvPicPr>
            <a:picLocks noChangeAspect="1"/>
          </p:cNvPicPr>
          <p:nvPr userDrawn="1"/>
        </p:nvPicPr>
        <p:blipFill rotWithShape="1">
          <a:blip r:embed="rId2" cstate="screen">
            <a:alphaModFix amt="40000"/>
          </a:blip>
          <a:srcRect/>
          <a:stretch>
            <a:fillRect/>
          </a:stretch>
        </p:blipFill>
        <p:spPr>
          <a:xfrm>
            <a:off x="0" y="-10372"/>
            <a:ext cx="12192000" cy="6749839"/>
          </a:xfrm>
          <a:prstGeom prst="rect">
            <a:avLst/>
          </a:prstGeom>
        </p:spPr>
      </p:pic>
      <p:sp>
        <p:nvSpPr>
          <p:cNvPr id="17" name="文本框 16"/>
          <p:cNvSpPr txBox="1"/>
          <p:nvPr userDrawn="1">
            <p:custDataLst>
              <p:tags r:id="rId3"/>
            </p:custDataLst>
          </p:nvPr>
        </p:nvSpPr>
        <p:spPr>
          <a:xfrm>
            <a:off x="2250440" y="184785"/>
            <a:ext cx="7006590" cy="706755"/>
          </a:xfrm>
          <a:prstGeom prst="rect">
            <a:avLst/>
          </a:prstGeom>
          <a:noFill/>
        </p:spPr>
        <p:txBody>
          <a:bodyPr wrap="square" rtlCol="0" anchor="t">
            <a:spAutoFit/>
          </a:bodyPr>
          <a:lstStyle/>
          <a:p>
            <a:pPr lvl="0" algn="dist">
              <a:buClrTx/>
              <a:buSzTx/>
              <a:buFontTx/>
            </a:pPr>
            <a:r>
              <a:rPr lang="zh-CN" altLang="en-US" sz="4000" spc="-500" dirty="0">
                <a:gradFill>
                  <a:gsLst>
                    <a:gs pos="0">
                      <a:srgbClr val="C00000"/>
                    </a:gs>
                    <a:gs pos="100000">
                      <a:srgbClr val="FF0000"/>
                    </a:gs>
                  </a:gsLst>
                  <a:lin ang="5400000" scaled="0"/>
                </a:gradFill>
                <a:latin typeface="微软雅黑" panose="020B0503020204020204" charset="-122"/>
                <a:ea typeface="微软雅黑" panose="020B0503020204020204" charset="-122"/>
                <a:cs typeface="Aa剑豪体" panose="02010600010101010101" charset="-122"/>
                <a:sym typeface="+mn-ea"/>
              </a:rPr>
              <a:t>如何铸牢中华民族共同体意识</a:t>
            </a:r>
            <a:endParaRPr lang="zh-CN" altLang="en-US" sz="4000" spc="-500" dirty="0">
              <a:gradFill>
                <a:gsLst>
                  <a:gs pos="0">
                    <a:srgbClr val="C00000"/>
                  </a:gs>
                  <a:gs pos="100000">
                    <a:srgbClr val="FF0000"/>
                  </a:gs>
                </a:gsLst>
                <a:lin ang="5400000" scaled="0"/>
              </a:gradFill>
              <a:latin typeface="微软雅黑" panose="020B0503020204020204" charset="-122"/>
              <a:ea typeface="微软雅黑" panose="020B0503020204020204" charset="-122"/>
              <a:cs typeface="Aa剑豪体" panose="02010600010101010101" charset="-122"/>
              <a:sym typeface="+mn-ea"/>
            </a:endParaRPr>
          </a:p>
        </p:txBody>
      </p:sp>
      <p:pic>
        <p:nvPicPr>
          <p:cNvPr id="11" name="图片 10" descr="1"/>
          <p:cNvPicPr>
            <a:picLocks noChangeAspect="1"/>
          </p:cNvPicPr>
          <p:nvPr userDrawn="1">
            <p:custDataLst>
              <p:tags r:id="rId4"/>
            </p:custDataLst>
          </p:nvPr>
        </p:nvPicPr>
        <p:blipFill>
          <a:blip r:embed="rId5" cstate="screen"/>
          <a:srcRect/>
          <a:stretch>
            <a:fillRect/>
          </a:stretch>
        </p:blipFill>
        <p:spPr>
          <a:xfrm>
            <a:off x="10029825" y="177800"/>
            <a:ext cx="1696085" cy="1115060"/>
          </a:xfrm>
          <a:prstGeom prst="rect">
            <a:avLst/>
          </a:prstGeom>
        </p:spPr>
      </p:pic>
      <p:pic>
        <p:nvPicPr>
          <p:cNvPr id="15" name="图片 14" descr="3"/>
          <p:cNvPicPr>
            <a:picLocks noChangeAspect="1"/>
          </p:cNvPicPr>
          <p:nvPr userDrawn="1">
            <p:custDataLst>
              <p:tags r:id="rId6"/>
            </p:custDataLst>
          </p:nvPr>
        </p:nvPicPr>
        <p:blipFill>
          <a:blip r:embed="rId7" cstate="screen"/>
          <a:srcRect/>
          <a:stretch>
            <a:fillRect/>
          </a:stretch>
        </p:blipFill>
        <p:spPr>
          <a:xfrm>
            <a:off x="12065" y="6152515"/>
            <a:ext cx="12198350" cy="728345"/>
          </a:xfrm>
          <a:prstGeom prst="rect">
            <a:avLst/>
          </a:prstGeom>
        </p:spPr>
      </p:pic>
      <p:grpSp>
        <p:nvGrpSpPr>
          <p:cNvPr id="10" name="组合 9"/>
          <p:cNvGrpSpPr/>
          <p:nvPr userDrawn="1"/>
        </p:nvGrpSpPr>
        <p:grpSpPr>
          <a:xfrm>
            <a:off x="300355" y="284692"/>
            <a:ext cx="2023745" cy="473579"/>
            <a:chOff x="7905" y="1619"/>
            <a:chExt cx="3393" cy="794"/>
          </a:xfrm>
          <a:gradFill>
            <a:gsLst>
              <a:gs pos="0">
                <a:srgbClr val="FF0000"/>
              </a:gs>
              <a:gs pos="100000">
                <a:srgbClr val="C00000"/>
              </a:gs>
            </a:gsLst>
            <a:lin ang="5400000" scaled="0"/>
          </a:gradFill>
        </p:grpSpPr>
        <p:sp>
          <p:nvSpPr>
            <p:cNvPr id="12" name="矩形: 圆角 7"/>
            <p:cNvSpPr/>
            <p:nvPr>
              <p:custDataLst>
                <p:tags r:id="rId8"/>
              </p:custDataLst>
            </p:nvPr>
          </p:nvSpPr>
          <p:spPr>
            <a:xfrm>
              <a:off x="7905" y="1619"/>
              <a:ext cx="794"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13" name="矩形: 圆角 7"/>
            <p:cNvSpPr/>
            <p:nvPr>
              <p:custDataLst>
                <p:tags r:id="rId9"/>
              </p:custDataLst>
            </p:nvPr>
          </p:nvSpPr>
          <p:spPr>
            <a:xfrm>
              <a:off x="8768"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14" name="矩形: 圆角 7"/>
            <p:cNvSpPr/>
            <p:nvPr>
              <p:custDataLst>
                <p:tags r:id="rId10"/>
              </p:custDataLst>
            </p:nvPr>
          </p:nvSpPr>
          <p:spPr>
            <a:xfrm>
              <a:off x="9630"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16" name="矩形: 圆角 7"/>
            <p:cNvSpPr/>
            <p:nvPr>
              <p:custDataLst>
                <p:tags r:id="rId11"/>
              </p:custDataLst>
            </p:nvPr>
          </p:nvSpPr>
          <p:spPr>
            <a:xfrm>
              <a:off x="10492"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18" name="文本框 17"/>
            <p:cNvSpPr txBox="1"/>
            <p:nvPr/>
          </p:nvSpPr>
          <p:spPr>
            <a:xfrm>
              <a:off x="7918" y="1657"/>
              <a:ext cx="3380" cy="721"/>
            </a:xfrm>
            <a:prstGeom prst="rect">
              <a:avLst/>
            </a:prstGeom>
            <a:noFill/>
          </p:spPr>
          <p:txBody>
            <a:bodyPr wrap="square" rtlCol="0" anchor="t">
              <a:spAutoFit/>
            </a:bodyPr>
            <a:lstStyle/>
            <a:p>
              <a:pPr algn="dist"/>
              <a:r>
                <a:rPr lang="zh-CN" altLang="en-US" sz="2200" b="1" dirty="0">
                  <a:solidFill>
                    <a:schemeClr val="bg1"/>
                  </a:solidFill>
                  <a:latin typeface="微软雅黑" panose="020B0503020204020204" charset="-122"/>
                  <a:ea typeface="微软雅黑" panose="020B0503020204020204" charset="-122"/>
                  <a:cs typeface="阿里巴巴普惠体 2.0 45 Light" panose="00020600040101010101" pitchFamily="18" charset="-122"/>
                  <a:sym typeface="+mn-ea"/>
                </a:rPr>
                <a:t>第二部分</a:t>
              </a:r>
              <a:endParaRPr lang="zh-CN" altLang="en-US" sz="2200" b="1" dirty="0">
                <a:solidFill>
                  <a:schemeClr val="bg1"/>
                </a:solidFill>
                <a:latin typeface="微软雅黑" panose="020B0503020204020204" charset="-122"/>
                <a:ea typeface="微软雅黑" panose="020B0503020204020204" charset="-122"/>
                <a:cs typeface="阿里巴巴普惠体 2.0 45 Light" panose="00020600040101010101" pitchFamily="18"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2000">
        <p:wipe/>
      </p:transition>
    </mc:Choice>
    <mc:Fallback>
      <p:transition spd="slow" advTm="2000">
        <p:wip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pic>
        <p:nvPicPr>
          <p:cNvPr id="9" name="图片 8" descr="1"/>
          <p:cNvPicPr>
            <a:picLocks noChangeAspect="1"/>
          </p:cNvPicPr>
          <p:nvPr userDrawn="1"/>
        </p:nvPicPr>
        <p:blipFill rotWithShape="1">
          <a:blip r:embed="rId2" cstate="screen">
            <a:alphaModFix amt="40000"/>
          </a:blip>
          <a:srcRect/>
          <a:stretch>
            <a:fillRect/>
          </a:stretch>
        </p:blipFill>
        <p:spPr>
          <a:xfrm>
            <a:off x="0" y="-10372"/>
            <a:ext cx="12192000" cy="6749839"/>
          </a:xfrm>
          <a:prstGeom prst="rect">
            <a:avLst/>
          </a:prstGeom>
        </p:spPr>
      </p:pic>
      <p:pic>
        <p:nvPicPr>
          <p:cNvPr id="11" name="图片 10" descr="1"/>
          <p:cNvPicPr>
            <a:picLocks noChangeAspect="1"/>
          </p:cNvPicPr>
          <p:nvPr userDrawn="1">
            <p:custDataLst>
              <p:tags r:id="rId3"/>
            </p:custDataLst>
          </p:nvPr>
        </p:nvPicPr>
        <p:blipFill>
          <a:blip r:embed="rId4" cstate="screen"/>
          <a:srcRect/>
          <a:stretch>
            <a:fillRect/>
          </a:stretch>
        </p:blipFill>
        <p:spPr>
          <a:xfrm>
            <a:off x="10029825" y="177800"/>
            <a:ext cx="1696085" cy="1115060"/>
          </a:xfrm>
          <a:prstGeom prst="rect">
            <a:avLst/>
          </a:prstGeom>
        </p:spPr>
      </p:pic>
      <p:pic>
        <p:nvPicPr>
          <p:cNvPr id="15" name="图片 14" descr="3"/>
          <p:cNvPicPr>
            <a:picLocks noChangeAspect="1"/>
          </p:cNvPicPr>
          <p:nvPr userDrawn="1">
            <p:custDataLst>
              <p:tags r:id="rId5"/>
            </p:custDataLst>
          </p:nvPr>
        </p:nvPicPr>
        <p:blipFill>
          <a:blip r:embed="rId6" cstate="screen"/>
          <a:srcRect/>
          <a:stretch>
            <a:fillRect/>
          </a:stretch>
        </p:blipFill>
        <p:spPr>
          <a:xfrm>
            <a:off x="12065" y="6152515"/>
            <a:ext cx="12198350" cy="728345"/>
          </a:xfrm>
          <a:prstGeom prst="rect">
            <a:avLst/>
          </a:prstGeom>
        </p:spPr>
      </p:pic>
      <p:grpSp>
        <p:nvGrpSpPr>
          <p:cNvPr id="10" name="组合 9"/>
          <p:cNvGrpSpPr/>
          <p:nvPr userDrawn="1"/>
        </p:nvGrpSpPr>
        <p:grpSpPr>
          <a:xfrm>
            <a:off x="300355" y="284692"/>
            <a:ext cx="2023745" cy="473579"/>
            <a:chOff x="7905" y="1619"/>
            <a:chExt cx="3393" cy="794"/>
          </a:xfrm>
          <a:gradFill>
            <a:gsLst>
              <a:gs pos="0">
                <a:srgbClr val="FF0000"/>
              </a:gs>
              <a:gs pos="100000">
                <a:srgbClr val="C00000"/>
              </a:gs>
            </a:gsLst>
            <a:lin ang="5400000" scaled="0"/>
          </a:gradFill>
        </p:grpSpPr>
        <p:sp>
          <p:nvSpPr>
            <p:cNvPr id="12" name="矩形: 圆角 7"/>
            <p:cNvSpPr/>
            <p:nvPr>
              <p:custDataLst>
                <p:tags r:id="rId7"/>
              </p:custDataLst>
            </p:nvPr>
          </p:nvSpPr>
          <p:spPr>
            <a:xfrm>
              <a:off x="7905" y="1619"/>
              <a:ext cx="794"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13" name="矩形: 圆角 7"/>
            <p:cNvSpPr/>
            <p:nvPr>
              <p:custDataLst>
                <p:tags r:id="rId8"/>
              </p:custDataLst>
            </p:nvPr>
          </p:nvSpPr>
          <p:spPr>
            <a:xfrm>
              <a:off x="8768"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14" name="矩形: 圆角 7"/>
            <p:cNvSpPr/>
            <p:nvPr>
              <p:custDataLst>
                <p:tags r:id="rId9"/>
              </p:custDataLst>
            </p:nvPr>
          </p:nvSpPr>
          <p:spPr>
            <a:xfrm>
              <a:off x="9630"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16" name="矩形: 圆角 7"/>
            <p:cNvSpPr/>
            <p:nvPr>
              <p:custDataLst>
                <p:tags r:id="rId10"/>
              </p:custDataLst>
            </p:nvPr>
          </p:nvSpPr>
          <p:spPr>
            <a:xfrm>
              <a:off x="10492"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charset="-122"/>
                <a:ea typeface="微软雅黑" panose="020B0503020204020204" charset="-122"/>
                <a:cs typeface="阿里巴巴普惠体 2.0 45 Light" panose="00020600040101010101" pitchFamily="18" charset="-122"/>
              </a:endParaRPr>
            </a:p>
          </p:txBody>
        </p:sp>
        <p:sp>
          <p:nvSpPr>
            <p:cNvPr id="18" name="文本框 17"/>
            <p:cNvSpPr txBox="1"/>
            <p:nvPr/>
          </p:nvSpPr>
          <p:spPr>
            <a:xfrm>
              <a:off x="7918" y="1657"/>
              <a:ext cx="3380" cy="721"/>
            </a:xfrm>
            <a:prstGeom prst="rect">
              <a:avLst/>
            </a:prstGeom>
            <a:noFill/>
          </p:spPr>
          <p:txBody>
            <a:bodyPr wrap="square" rtlCol="0" anchor="t">
              <a:spAutoFit/>
            </a:bodyPr>
            <a:lstStyle/>
            <a:p>
              <a:pPr algn="dist"/>
              <a:r>
                <a:rPr lang="zh-CN" altLang="en-US" sz="2200" b="1" dirty="0">
                  <a:solidFill>
                    <a:schemeClr val="bg1"/>
                  </a:solidFill>
                  <a:latin typeface="微软雅黑" panose="020B0503020204020204" charset="-122"/>
                  <a:ea typeface="微软雅黑" panose="020B0503020204020204" charset="-122"/>
                  <a:cs typeface="阿里巴巴普惠体 2.0 45 Light" panose="00020600040101010101" pitchFamily="18" charset="-122"/>
                  <a:sym typeface="+mn-ea"/>
                </a:rPr>
                <a:t>第三部分</a:t>
              </a:r>
              <a:endParaRPr lang="zh-CN" altLang="en-US" sz="2200" b="1" dirty="0">
                <a:solidFill>
                  <a:schemeClr val="bg1"/>
                </a:solidFill>
                <a:latin typeface="微软雅黑" panose="020B0503020204020204" charset="-122"/>
                <a:ea typeface="微软雅黑" panose="020B0503020204020204" charset="-122"/>
                <a:cs typeface="阿里巴巴普惠体 2.0 45 Light" panose="00020600040101010101" pitchFamily="18" charset="-122"/>
                <a:sym typeface="+mn-ea"/>
              </a:endParaRPr>
            </a:p>
          </p:txBody>
        </p:sp>
      </p:grpSp>
      <p:sp>
        <p:nvSpPr>
          <p:cNvPr id="2" name="文本框 1"/>
          <p:cNvSpPr txBox="1"/>
          <p:nvPr userDrawn="1">
            <p:custDataLst>
              <p:tags r:id="rId11"/>
            </p:custDataLst>
          </p:nvPr>
        </p:nvSpPr>
        <p:spPr>
          <a:xfrm>
            <a:off x="2250440" y="184785"/>
            <a:ext cx="4613275" cy="706755"/>
          </a:xfrm>
          <a:prstGeom prst="rect">
            <a:avLst/>
          </a:prstGeom>
          <a:noFill/>
        </p:spPr>
        <p:txBody>
          <a:bodyPr wrap="square" rtlCol="0" anchor="t">
            <a:spAutoFit/>
          </a:bodyPr>
          <a:p>
            <a:pPr lvl="0" algn="dist">
              <a:buClrTx/>
              <a:buSzTx/>
              <a:buFontTx/>
            </a:pPr>
            <a:r>
              <a:rPr lang="zh-CN" altLang="en-US" sz="4000" spc="-500" dirty="0">
                <a:gradFill>
                  <a:gsLst>
                    <a:gs pos="0">
                      <a:srgbClr val="C00000"/>
                    </a:gs>
                    <a:gs pos="100000">
                      <a:srgbClr val="FF0000"/>
                    </a:gs>
                  </a:gsLst>
                  <a:lin ang="5400000" scaled="0"/>
                </a:gradFill>
                <a:latin typeface="微软雅黑" panose="020B0503020204020204" charset="-122"/>
                <a:ea typeface="微软雅黑" panose="020B0503020204020204" charset="-122"/>
                <a:cs typeface="Aa剑豪体" panose="02010600010101010101" charset="-122"/>
                <a:sym typeface="+mn-ea"/>
              </a:rPr>
              <a:t>新时代青年怎么做</a:t>
            </a:r>
            <a:endParaRPr lang="zh-CN" altLang="en-US" sz="4000" spc="-500" dirty="0">
              <a:gradFill>
                <a:gsLst>
                  <a:gs pos="0">
                    <a:srgbClr val="C00000"/>
                  </a:gs>
                  <a:gs pos="100000">
                    <a:srgbClr val="FF0000"/>
                  </a:gs>
                </a:gsLst>
                <a:lin ang="5400000" scaled="0"/>
              </a:gradFill>
              <a:latin typeface="微软雅黑" panose="020B0503020204020204" charset="-122"/>
              <a:ea typeface="微软雅黑" panose="020B0503020204020204" charset="-122"/>
              <a:cs typeface="Aa剑豪体" panose="0201060001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Tm="2000">
        <p:wipe/>
      </p:transition>
    </mc:Choice>
    <mc:Fallback>
      <p:transition spd="slow" advTm="2000">
        <p:wip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Tm="2000">
        <p:wipe/>
      </p:transition>
    </mc:Choice>
    <mc:Fallback>
      <p:transition spd="slow" advTm="2000">
        <p:wip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8000"/>
          </a:xfrm>
          <a:prstGeom prst="rect">
            <a:avLst/>
          </a:prstGeom>
        </p:spPr>
      </p:pic>
      <p:pic>
        <p:nvPicPr>
          <p:cNvPr id="20" name="图片 19" descr="3"/>
          <p:cNvPicPr>
            <a:picLocks noChangeAspect="1"/>
          </p:cNvPicPr>
          <p:nvPr userDrawn="1">
            <p:custDataLst>
              <p:tags r:id="rId3"/>
            </p:custDataLst>
          </p:nvPr>
        </p:nvPicPr>
        <p:blipFill>
          <a:blip r:embed="rId4"/>
          <a:srcRect/>
          <a:stretch>
            <a:fillRect/>
          </a:stretch>
        </p:blipFill>
        <p:spPr>
          <a:xfrm>
            <a:off x="0" y="0"/>
            <a:ext cx="3657600" cy="1315085"/>
          </a:xfrm>
          <a:prstGeom prst="rect">
            <a:avLst/>
          </a:prstGeom>
        </p:spPr>
      </p:pic>
      <p:pic>
        <p:nvPicPr>
          <p:cNvPr id="12" name="图片 11" descr="1"/>
          <p:cNvPicPr>
            <a:picLocks noChangeAspect="1"/>
          </p:cNvPicPr>
          <p:nvPr userDrawn="1">
            <p:custDataLst>
              <p:tags r:id="rId5"/>
            </p:custDataLst>
          </p:nvPr>
        </p:nvPicPr>
        <p:blipFill>
          <a:blip r:embed="rId6"/>
          <a:srcRect/>
          <a:stretch>
            <a:fillRect/>
          </a:stretch>
        </p:blipFill>
        <p:spPr>
          <a:xfrm>
            <a:off x="8829040" y="0"/>
            <a:ext cx="3362960" cy="1811020"/>
          </a:xfrm>
          <a:prstGeom prst="rect">
            <a:avLst/>
          </a:prstGeom>
        </p:spPr>
      </p:pic>
      <p:pic>
        <p:nvPicPr>
          <p:cNvPr id="3" name="图片 2" descr="1"/>
          <p:cNvPicPr>
            <a:picLocks noChangeAspect="1"/>
          </p:cNvPicPr>
          <p:nvPr userDrawn="1">
            <p:custDataLst>
              <p:tags r:id="rId7"/>
            </p:custDataLst>
          </p:nvPr>
        </p:nvPicPr>
        <p:blipFill>
          <a:blip r:embed="rId8"/>
          <a:srcRect/>
          <a:stretch>
            <a:fillRect/>
          </a:stretch>
        </p:blipFill>
        <p:spPr>
          <a:xfrm>
            <a:off x="10029825" y="177800"/>
            <a:ext cx="1696085" cy="1115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2000">
        <p:wipe/>
      </p:transition>
    </mc:Choice>
    <mc:Fallback>
      <p:transition spd="slow" advTm="2000">
        <p:wip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pic>
        <p:nvPicPr>
          <p:cNvPr id="4" name="图片 3" descr="1"/>
          <p:cNvPicPr>
            <a:picLocks noChangeAspect="1"/>
          </p:cNvPicPr>
          <p:nvPr userDrawn="1"/>
        </p:nvPicPr>
        <p:blipFill>
          <a:blip r:embed="rId2"/>
          <a:stretch>
            <a:fillRect/>
          </a:stretch>
        </p:blipFill>
        <p:spPr>
          <a:xfrm>
            <a:off x="0" y="763270"/>
            <a:ext cx="12192000" cy="6094730"/>
          </a:xfrm>
          <a:prstGeom prst="rect">
            <a:avLst/>
          </a:prstGeom>
        </p:spPr>
      </p:pic>
      <p:pic>
        <p:nvPicPr>
          <p:cNvPr id="5" name="图片 4" descr="1"/>
          <p:cNvPicPr>
            <a:picLocks noChangeAspect="1"/>
          </p:cNvPicPr>
          <p:nvPr userDrawn="1">
            <p:custDataLst>
              <p:tags r:id="rId3"/>
            </p:custDataLst>
          </p:nvPr>
        </p:nvPicPr>
        <p:blipFill>
          <a:blip r:embed="rId4"/>
          <a:srcRect/>
          <a:stretch>
            <a:fillRect/>
          </a:stretch>
        </p:blipFill>
        <p:spPr>
          <a:xfrm flipV="1">
            <a:off x="0" y="0"/>
            <a:ext cx="12192000" cy="763270"/>
          </a:xfrm>
          <a:prstGeom prst="rect">
            <a:avLst/>
          </a:prstGeom>
        </p:spPr>
      </p:pic>
      <p:pic>
        <p:nvPicPr>
          <p:cNvPr id="20" name="图片 19" descr="3"/>
          <p:cNvPicPr>
            <a:picLocks noChangeAspect="1"/>
          </p:cNvPicPr>
          <p:nvPr userDrawn="1">
            <p:custDataLst>
              <p:tags r:id="rId5"/>
            </p:custDataLst>
          </p:nvPr>
        </p:nvPicPr>
        <p:blipFill>
          <a:blip r:embed="rId6"/>
          <a:srcRect/>
          <a:stretch>
            <a:fillRect/>
          </a:stretch>
        </p:blipFill>
        <p:spPr>
          <a:xfrm>
            <a:off x="0" y="0"/>
            <a:ext cx="3657600" cy="13150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2000">
        <p:wipe/>
      </p:transition>
    </mc:Choice>
    <mc:Fallback>
      <p:transition spd="slow" advTm="2000">
        <p:wip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250" advTm="2000">
        <p:wipe/>
      </p:transition>
    </mc:Choice>
    <mc:Fallback>
      <p:transition spd="slow" advTm="2000">
        <p:wip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Lst>
  <mc:AlternateContent xmlns:mc="http://schemas.openxmlformats.org/markup-compatibility/2006">
    <mc:Choice xmlns:p14="http://schemas.microsoft.com/office/powerpoint/2010/main" Requires="p14">
      <p:transition spd="slow" p14:dur="1250" advTm="2000">
        <p:wipe/>
      </p:transition>
    </mc:Choice>
    <mc:Fallback>
      <p:transition spd="slow" advTm="2000">
        <p:wip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image" Target="../media/image12.png"/><Relationship Id="rId2" Type="http://schemas.openxmlformats.org/officeDocument/2006/relationships/tags" Target="../tags/tag59.xml"/><Relationship Id="rId1" Type="http://schemas.openxmlformats.org/officeDocument/2006/relationships/tags" Target="../tags/tag58.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21.png"/><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22.jpeg"/><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13.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tags" Target="../tags/tag138.xml"/><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3" Type="http://schemas.openxmlformats.org/officeDocument/2006/relationships/slideLayout" Target="../slideLayouts/slideLayout12.xml"/><Relationship Id="rId12" Type="http://schemas.openxmlformats.org/officeDocument/2006/relationships/tags" Target="../tags/tag142.xml"/><Relationship Id="rId11" Type="http://schemas.openxmlformats.org/officeDocument/2006/relationships/tags" Target="../tags/tag141.xml"/><Relationship Id="rId10" Type="http://schemas.openxmlformats.org/officeDocument/2006/relationships/tags" Target="../tags/tag140.xml"/><Relationship Id="rId1" Type="http://schemas.openxmlformats.org/officeDocument/2006/relationships/tags" Target="../tags/tag131.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image" Target="../media/image12.png"/><Relationship Id="rId2" Type="http://schemas.openxmlformats.org/officeDocument/2006/relationships/tags" Target="../tags/tag144.xml"/><Relationship Id="rId1" Type="http://schemas.openxmlformats.org/officeDocument/2006/relationships/tags" Target="../tags/tag143.xml"/></Relationships>
</file>

<file path=ppt/slides/_rels/slide2.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image" Target="../media/image13.GIF"/><Relationship Id="rId7" Type="http://schemas.openxmlformats.org/officeDocument/2006/relationships/tags" Target="../tags/tag66.xml"/><Relationship Id="rId6" Type="http://schemas.openxmlformats.org/officeDocument/2006/relationships/image" Target="../media/image8.png"/><Relationship Id="rId5" Type="http://schemas.openxmlformats.org/officeDocument/2006/relationships/tags" Target="../tags/tag65.xml"/><Relationship Id="rId4" Type="http://schemas.openxmlformats.org/officeDocument/2006/relationships/image" Target="../media/image4.png"/><Relationship Id="rId3" Type="http://schemas.openxmlformats.org/officeDocument/2006/relationships/tags" Target="../tags/tag64.xml"/><Relationship Id="rId20" Type="http://schemas.openxmlformats.org/officeDocument/2006/relationships/slideLayout" Target="../slideLayouts/slideLayout13.xml"/><Relationship Id="rId2" Type="http://schemas.openxmlformats.org/officeDocument/2006/relationships/image" Target="../media/image7.jpeg"/><Relationship Id="rId19" Type="http://schemas.openxmlformats.org/officeDocument/2006/relationships/tags" Target="../tags/tag74.xml"/><Relationship Id="rId18" Type="http://schemas.openxmlformats.org/officeDocument/2006/relationships/tags" Target="../tags/tag73.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image" Target="../media/image16.jpeg"/><Relationship Id="rId13" Type="http://schemas.openxmlformats.org/officeDocument/2006/relationships/tags" Target="../tags/tag69.xml"/><Relationship Id="rId12" Type="http://schemas.openxmlformats.org/officeDocument/2006/relationships/image" Target="../media/image15.jpeg"/><Relationship Id="rId11" Type="http://schemas.openxmlformats.org/officeDocument/2006/relationships/tags" Target="../tags/tag68.xml"/><Relationship Id="rId10" Type="http://schemas.openxmlformats.org/officeDocument/2006/relationships/image" Target="../media/image14.jpeg"/><Relationship Id="rId1" Type="http://schemas.openxmlformats.org/officeDocument/2006/relationships/tags" Target="../tags/tag6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76.xml"/><Relationship Id="rId1" Type="http://schemas.openxmlformats.org/officeDocument/2006/relationships/tags" Target="../tags/tag75.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8.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5.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6" Type="http://schemas.openxmlformats.org/officeDocument/2006/relationships/slideLayout" Target="../slideLayouts/slideLayout10.xml"/><Relationship Id="rId15" Type="http://schemas.openxmlformats.org/officeDocument/2006/relationships/tags" Target="../tags/tag95.xml"/><Relationship Id="rId14" Type="http://schemas.openxmlformats.org/officeDocument/2006/relationships/tags" Target="../tags/tag94.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tags" Target="../tags/tag81.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s>
</file>

<file path=ppt/slides/_rels/slide7.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image" Target="../media/image17.jpeg"/><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2" Type="http://schemas.openxmlformats.org/officeDocument/2006/relationships/slideLayout" Target="../slideLayouts/slideLayout11.xml"/><Relationship Id="rId11" Type="http://schemas.openxmlformats.org/officeDocument/2006/relationships/image" Target="../media/image18.png"/><Relationship Id="rId10" Type="http://schemas.openxmlformats.org/officeDocument/2006/relationships/tags" Target="../tags/tag108.xml"/><Relationship Id="rId1" Type="http://schemas.openxmlformats.org/officeDocument/2006/relationships/tags" Target="../tags/tag100.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9.png"/><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20.png"/><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974090" y="1576070"/>
            <a:ext cx="10058400" cy="1278890"/>
          </a:xfrm>
        </p:spPr>
        <p:txBody>
          <a:bodyPr>
            <a:scene3d>
              <a:camera prst="orthographicFront"/>
              <a:lightRig rig="contrasting" dir="t">
                <a:rot lat="0" lon="0" rev="0"/>
              </a:lightRig>
            </a:scene3d>
            <a:sp3d contourW="12700" prstMaterial="plastic">
              <a:contourClr>
                <a:srgbClr val="F0CD71"/>
              </a:contourClr>
            </a:sp3d>
          </a:bodyPr>
          <a:lstStyle/>
          <a:p>
            <a:pPr algn="dist"/>
            <a:r>
              <a:rPr sz="6600" spc="-2000" dirty="0">
                <a:ln w="28575">
                  <a:noFill/>
                </a:ln>
                <a:gradFill>
                  <a:gsLst>
                    <a:gs pos="100000">
                      <a:srgbClr val="C00000"/>
                    </a:gs>
                    <a:gs pos="0">
                      <a:srgbClr val="FF0000"/>
                    </a:gs>
                  </a:gsLst>
                  <a:lin ang="2700000" scaled="0"/>
                </a:gradFill>
                <a:effectLst/>
                <a:latin typeface="微软雅黑" panose="020B0503020204020204" charset="-122"/>
                <a:ea typeface="微软雅黑" panose="020B0503020204020204" charset="-122"/>
                <a:cs typeface="印品鸿蒙体（非商用）" panose="02000500000000000000" charset="-122"/>
                <a:sym typeface="+mn-ea"/>
              </a:rPr>
              <a:t>铸牢中华民族共同体意识</a:t>
            </a:r>
            <a:endParaRPr sz="6600" spc="-2000" dirty="0">
              <a:ln w="28575">
                <a:noFill/>
              </a:ln>
              <a:gradFill>
                <a:gsLst>
                  <a:gs pos="100000">
                    <a:srgbClr val="C00000"/>
                  </a:gs>
                  <a:gs pos="0">
                    <a:srgbClr val="FF0000"/>
                  </a:gs>
                </a:gsLst>
                <a:lin ang="2700000" scaled="0"/>
              </a:gradFill>
              <a:effectLst/>
              <a:latin typeface="微软雅黑" panose="020B0503020204020204" charset="-122"/>
              <a:ea typeface="微软雅黑" panose="020B0503020204020204" charset="-122"/>
              <a:cs typeface="印品鸿蒙体（非商用）" panose="02000500000000000000" charset="-122"/>
              <a:sym typeface="+mn-ea"/>
            </a:endParaRPr>
          </a:p>
        </p:txBody>
      </p:sp>
      <p:sp>
        <p:nvSpPr>
          <p:cNvPr id="3" name="副标题 2"/>
          <p:cNvSpPr>
            <a:spLocks noGrp="1"/>
          </p:cNvSpPr>
          <p:nvPr>
            <p:ph type="subTitle" idx="1"/>
          </p:nvPr>
        </p:nvSpPr>
        <p:spPr>
          <a:xfrm>
            <a:off x="4003675" y="1057910"/>
            <a:ext cx="3881120" cy="402590"/>
          </a:xfrm>
        </p:spPr>
        <p:txBody>
          <a:bodyPr/>
          <a:lstStyle/>
          <a:p>
            <a:pPr marL="0" indent="0" algn="dist" fontAlgn="auto">
              <a:lnSpc>
                <a:spcPct val="100000"/>
              </a:lnSpc>
              <a:spcBef>
                <a:spcPts val="0"/>
              </a:spcBef>
              <a:buNone/>
            </a:pPr>
            <a:r>
              <a:rPr sz="1800" dirty="0">
                <a:ln w="9525">
                  <a:noFill/>
                </a:ln>
                <a:gradFill>
                  <a:gsLst>
                    <a:gs pos="0">
                      <a:srgbClr val="FF0000"/>
                    </a:gs>
                    <a:gs pos="100000">
                      <a:srgbClr val="C00000"/>
                    </a:gs>
                  </a:gsLst>
                  <a:lin ang="5400000" scaled="0"/>
                </a:gradFill>
                <a:effectLst/>
                <a:latin typeface="微软雅黑" panose="020B0503020204020204" charset="-122"/>
                <a:ea typeface="微软雅黑" panose="020B0503020204020204" charset="-122"/>
                <a:sym typeface="阿里巴巴普惠体" panose="00020600040101010101" charset="-122"/>
              </a:rPr>
              <a:t>为实现中华民族伟大复兴不懈奋斗</a:t>
            </a:r>
            <a:endParaRPr sz="1800" dirty="0">
              <a:ln w="9525">
                <a:noFill/>
              </a:ln>
              <a:gradFill>
                <a:gsLst>
                  <a:gs pos="0">
                    <a:srgbClr val="FF0000"/>
                  </a:gs>
                  <a:gs pos="100000">
                    <a:srgbClr val="C00000"/>
                  </a:gs>
                </a:gsLst>
                <a:lin ang="5400000" scaled="0"/>
              </a:gradFill>
              <a:effectLst/>
              <a:latin typeface="微软雅黑" panose="020B0503020204020204" charset="-122"/>
              <a:ea typeface="微软雅黑" panose="020B0503020204020204" charset="-122"/>
              <a:sym typeface="阿里巴巴普惠体" panose="00020600040101010101" charset="-122"/>
            </a:endParaRPr>
          </a:p>
        </p:txBody>
      </p:sp>
      <p:grpSp>
        <p:nvGrpSpPr>
          <p:cNvPr id="9" name="组合 8"/>
          <p:cNvGrpSpPr/>
          <p:nvPr/>
        </p:nvGrpSpPr>
        <p:grpSpPr>
          <a:xfrm>
            <a:off x="3230310" y="3816330"/>
            <a:ext cx="5477381" cy="308883"/>
            <a:chOff x="1251615" y="3125000"/>
            <a:chExt cx="5477381" cy="308883"/>
          </a:xfrm>
        </p:grpSpPr>
        <p:cxnSp>
          <p:nvCxnSpPr>
            <p:cNvPr id="10" name="Docer Falling Dust PPT demo"/>
            <p:cNvCxnSpPr/>
            <p:nvPr>
              <p:custDataLst>
                <p:tags r:id="rId1"/>
              </p:custDataLst>
            </p:nvPr>
          </p:nvCxnSpPr>
          <p:spPr>
            <a:xfrm>
              <a:off x="1251615" y="3279441"/>
              <a:ext cx="1808419" cy="0"/>
            </a:xfrm>
            <a:prstGeom prst="line">
              <a:avLst/>
            </a:prstGeom>
            <a:ln w="25400">
              <a:gradFill>
                <a:gsLst>
                  <a:gs pos="0">
                    <a:schemeClr val="bg1">
                      <a:alpha val="0"/>
                    </a:schemeClr>
                  </a:gs>
                  <a:gs pos="74000">
                    <a:srgbClr val="F50000"/>
                  </a:gs>
                </a:gsLst>
                <a:lin ang="0" scaled="0"/>
              </a:gradFill>
            </a:ln>
          </p:spPr>
          <p:style>
            <a:lnRef idx="1">
              <a:schemeClr val="accent1"/>
            </a:lnRef>
            <a:fillRef idx="0">
              <a:schemeClr val="accent1"/>
            </a:fillRef>
            <a:effectRef idx="0">
              <a:schemeClr val="accent1"/>
            </a:effectRef>
            <a:fontRef idx="minor">
              <a:schemeClr val="tx1"/>
            </a:fontRef>
          </p:style>
        </p:cxnSp>
        <p:pic>
          <p:nvPicPr>
            <p:cNvPr id="8" name="Docer Falling Dust PPT demo"/>
            <p:cNvPicPr/>
            <p:nvPr>
              <p:custDataLst>
                <p:tags r:id="rId2"/>
              </p:custDataLst>
            </p:nvPr>
          </p:nvPicPr>
          <p:blipFill>
            <a:blip r:embed="rId3">
              <a:lum contrast="30000"/>
            </a:blip>
            <a:stretch>
              <a:fillRect/>
            </a:stretch>
          </p:blipFill>
          <p:spPr>
            <a:xfrm>
              <a:off x="3397683" y="3125000"/>
              <a:ext cx="1179571" cy="308883"/>
            </a:xfrm>
            <a:prstGeom prst="rect">
              <a:avLst/>
            </a:prstGeom>
          </p:spPr>
        </p:pic>
        <p:cxnSp>
          <p:nvCxnSpPr>
            <p:cNvPr id="22" name="Docer Falling Dust PPT demo"/>
            <p:cNvCxnSpPr/>
            <p:nvPr>
              <p:custDataLst>
                <p:tags r:id="rId4"/>
              </p:custDataLst>
            </p:nvPr>
          </p:nvCxnSpPr>
          <p:spPr>
            <a:xfrm flipH="1">
              <a:off x="4920577" y="3279441"/>
              <a:ext cx="1808419" cy="0"/>
            </a:xfrm>
            <a:prstGeom prst="line">
              <a:avLst/>
            </a:prstGeom>
            <a:ln w="25400">
              <a:gradFill>
                <a:gsLst>
                  <a:gs pos="0">
                    <a:schemeClr val="bg1">
                      <a:alpha val="0"/>
                    </a:schemeClr>
                  </a:gs>
                  <a:gs pos="74000">
                    <a:srgbClr val="F50000"/>
                  </a:gs>
                </a:gsLst>
                <a:lin ang="0" scaled="0"/>
              </a:gradFill>
            </a:ln>
          </p:spPr>
          <p:style>
            <a:lnRef idx="1">
              <a:schemeClr val="accent1"/>
            </a:lnRef>
            <a:fillRef idx="0">
              <a:schemeClr val="accent1"/>
            </a:fillRef>
            <a:effectRef idx="0">
              <a:schemeClr val="accent1"/>
            </a:effectRef>
            <a:fontRef idx="minor">
              <a:schemeClr val="tx1"/>
            </a:fontRef>
          </p:style>
        </p:cxnSp>
      </p:grpSp>
      <p:sp>
        <p:nvSpPr>
          <p:cNvPr id="4" name="标题 1"/>
          <p:cNvSpPr>
            <a:spLocks noGrp="1"/>
          </p:cNvSpPr>
          <p:nvPr>
            <p:custDataLst>
              <p:tags r:id="rId5"/>
            </p:custDataLst>
          </p:nvPr>
        </p:nvSpPr>
        <p:spPr>
          <a:xfrm>
            <a:off x="938530" y="2637790"/>
            <a:ext cx="10058400" cy="1278890"/>
          </a:xfrm>
        </p:spPr>
        <p:txBody>
          <a:bodyPr>
            <a:scene3d>
              <a:camera prst="orthographicFront"/>
              <a:lightRig rig="contrasting" dir="t">
                <a:rot lat="0" lon="0" rev="0"/>
              </a:lightRig>
            </a:scene3d>
            <a:sp3d contourW="12700" prstMaterial="plastic">
              <a:contourClr>
                <a:srgbClr val="F0CD71"/>
              </a:contourClr>
            </a:sp3d>
          </a:bodyPr>
          <a:lstStyle>
            <a:lvl1pPr algn="l" defTabSz="914400" rtl="0" eaLnBrk="1" latinLnBrk="0" hangingPunct="1">
              <a:lnSpc>
                <a:spcPct val="90000"/>
              </a:lnSpc>
              <a:spcBef>
                <a:spcPct val="0"/>
              </a:spcBef>
              <a:buNone/>
              <a:defRPr sz="44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a:lstStyle>
          <a:p>
            <a:pPr algn="dist"/>
            <a:r>
              <a:rPr lang="zh-CN" altLang="en-US" sz="6600" spc="-2000" dirty="0">
                <a:ln w="28575">
                  <a:noFill/>
                </a:ln>
                <a:gradFill>
                  <a:gsLst>
                    <a:gs pos="100000">
                      <a:srgbClr val="C00000"/>
                    </a:gs>
                    <a:gs pos="0">
                      <a:srgbClr val="FF0000"/>
                    </a:gs>
                  </a:gsLst>
                  <a:lin ang="2700000" scaled="0"/>
                </a:gradFill>
                <a:effectLst/>
                <a:latin typeface="微软雅黑" panose="020B0503020204020204" charset="-122"/>
                <a:ea typeface="微软雅黑" panose="020B0503020204020204" charset="-122"/>
                <a:cs typeface="印品鸿蒙体（非商用）" panose="02000500000000000000" charset="-122"/>
                <a:sym typeface="+mn-ea"/>
              </a:rPr>
              <a:t>展现新时代青年责任担当</a:t>
            </a:r>
            <a:endParaRPr lang="zh-CN" altLang="en-US" sz="6600" spc="-2000" dirty="0">
              <a:ln w="28575">
                <a:noFill/>
              </a:ln>
              <a:gradFill>
                <a:gsLst>
                  <a:gs pos="100000">
                    <a:srgbClr val="C00000"/>
                  </a:gs>
                  <a:gs pos="0">
                    <a:srgbClr val="FF0000"/>
                  </a:gs>
                </a:gsLst>
                <a:lin ang="2700000" scaled="0"/>
              </a:gradFill>
              <a:effectLst/>
              <a:latin typeface="微软雅黑" panose="020B0503020204020204" charset="-122"/>
              <a:ea typeface="微软雅黑" panose="020B0503020204020204" charset="-122"/>
              <a:cs typeface="印品鸿蒙体（非商用）" panose="02000500000000000000" charset="-122"/>
              <a:sym typeface="+mn-ea"/>
            </a:endParaRPr>
          </a:p>
        </p:txBody>
      </p:sp>
      <p:sp>
        <p:nvSpPr>
          <p:cNvPr id="7" name="矩形: 圆角 5"/>
          <p:cNvSpPr/>
          <p:nvPr>
            <p:custDataLst>
              <p:tags r:id="rId6"/>
            </p:custDataLst>
          </p:nvPr>
        </p:nvSpPr>
        <p:spPr>
          <a:xfrm>
            <a:off x="5248910" y="4403090"/>
            <a:ext cx="1508760" cy="374015"/>
          </a:xfrm>
          <a:prstGeom prst="roundRect">
            <a:avLst>
              <a:gd name="adj" fmla="val 50000"/>
            </a:avLst>
          </a:prstGeom>
          <a:gradFill rotWithShape="1">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sz="1400">
                <a:solidFill>
                  <a:schemeClr val="bg1"/>
                </a:solidFill>
                <a:latin typeface="微软雅黑" panose="020B0503020204020204" charset="-122"/>
                <a:ea typeface="微软雅黑" panose="020B0503020204020204" charset="-122"/>
                <a:cs typeface="阿里巴巴普惠体 2.0 55 Regular" panose="00020600040101010101" charset="-122"/>
                <a:sym typeface="+mn-ea"/>
              </a:rPr>
              <a:t>2024.04.09</a:t>
            </a:r>
            <a:endParaRPr lang="en-US" sz="1400">
              <a:solidFill>
                <a:schemeClr val="bg1"/>
              </a:solidFill>
              <a:latin typeface="微软雅黑" panose="020B0503020204020204" charset="-122"/>
              <a:ea typeface="微软雅黑" panose="020B0503020204020204" charset="-122"/>
              <a:cs typeface="阿里巴巴普惠体 2.0 55 Regular" panose="0002060004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fill="hold" nodeType="tmRoot"/>
      </p:par>
    </p:tnLst>
    <p:bldLst>
      <p:bldP spid="2" grpId="1"/>
      <p:bldP spid="3" grpId="1" build="p"/>
      <p:bldP spid="4" grpId="1"/>
      <p:bldP spid="7"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custDataLst>
              <p:tags r:id="rId1"/>
            </p:custDataLst>
          </p:nvPr>
        </p:nvCxnSpPr>
        <p:spPr>
          <a:xfrm>
            <a:off x="5285105" y="2218055"/>
            <a:ext cx="5832000" cy="0"/>
          </a:xfrm>
          <a:prstGeom prst="line">
            <a:avLst/>
          </a:prstGeom>
          <a:ln w="19050">
            <a:gradFill>
              <a:gsLst>
                <a:gs pos="100000">
                  <a:srgbClr val="FF0000"/>
                </a:gs>
                <a:gs pos="0">
                  <a:srgbClr val="FF0000"/>
                </a:gs>
              </a:gsLst>
              <a:lin ang="0" scaled="1"/>
            </a:gra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custDataLst>
              <p:tags r:id="rId2"/>
            </p:custDataLst>
          </p:nvPr>
        </p:nvSpPr>
        <p:spPr>
          <a:xfrm>
            <a:off x="1036955" y="2599055"/>
            <a:ext cx="6721475" cy="1615440"/>
          </a:xfrm>
          <a:prstGeom prst="rect">
            <a:avLst/>
          </a:prstGeom>
          <a:noFill/>
        </p:spPr>
        <p:txBody>
          <a:bodyPr wrap="square" lIns="0" tIns="0" rIns="0" bIns="0" rtlCol="0">
            <a:spAutoFit/>
          </a:bodyPr>
          <a:lstStyle>
            <a:defPPr>
              <a:defRPr lang="zh-CN"/>
            </a:defPPr>
          </a:lstStyle>
          <a:p>
            <a:pPr indent="-323850" algn="just" fontAlgn="auto">
              <a:lnSpc>
                <a:spcPct val="150000"/>
              </a:lnSpc>
              <a:spcBef>
                <a:spcPts val="0"/>
              </a:spcBef>
              <a:spcAft>
                <a:spcPts val="0"/>
              </a:spcAft>
              <a:buClr>
                <a:srgbClr val="FF0000"/>
              </a:buClr>
              <a:buFont typeface="Wingdings" panose="05000000000000000000" charset="0"/>
              <a:buChar char="l"/>
            </a:pPr>
            <a:r>
              <a:rPr lang="zh-CN" altLang="en-US" dirty="0">
                <a:gradFill>
                  <a:gsLst>
                    <a:gs pos="0">
                      <a:srgbClr val="C00000"/>
                    </a:gs>
                    <a:gs pos="0">
                      <a:srgbClr val="C00000"/>
                    </a:gs>
                    <a:gs pos="0">
                      <a:srgbClr val="C00000"/>
                    </a:gs>
                    <a:gs pos="100000">
                      <a:srgbClr val="FF0000"/>
                    </a:gs>
                    <a:gs pos="100000">
                      <a:srgbClr val="FF0000"/>
                    </a:gs>
                    <a:gs pos="100000">
                      <a:srgbClr val="FF0000"/>
                    </a:gs>
                  </a:gsLst>
                  <a:lin ang="5400000" scaled="0"/>
                </a:gradFill>
                <a:latin typeface="微软雅黑" panose="020B0503020204020204" charset="-122"/>
                <a:ea typeface="微软雅黑" panose="020B0503020204020204" charset="-122"/>
              </a:rPr>
              <a:t>习近平总书记强调：</a:t>
            </a:r>
            <a:r>
              <a:rPr lang="zh-CN" altLang="en-US" sz="1600" dirty="0">
                <a:latin typeface="微软雅黑" panose="020B0503020204020204" charset="-122"/>
                <a:ea typeface="微软雅黑" panose="020B0503020204020204" charset="-122"/>
              </a:rPr>
              <a:t>“必须以铸牢中华民族共同体意识为新时代党的民族工作的主线，推动各民族坚定</a:t>
            </a:r>
            <a:r>
              <a:rPr lang="zh-CN" altLang="en-US" dirty="0">
                <a:solidFill>
                  <a:srgbClr val="FF0000"/>
                </a:solidFill>
                <a:latin typeface="微软雅黑" panose="020B0503020204020204" charset="-122"/>
                <a:ea typeface="微软雅黑" panose="020B0503020204020204" charset="-122"/>
              </a:rPr>
              <a:t>对伟大祖国、中华民族、中华文化、中国共产党、中国特色社会主义的高度认同</a:t>
            </a:r>
            <a:r>
              <a:rPr lang="zh-CN" altLang="en-US" sz="1600" dirty="0">
                <a:latin typeface="微软雅黑" panose="020B0503020204020204" charset="-122"/>
                <a:ea typeface="微软雅黑" panose="020B0503020204020204" charset="-122"/>
              </a:rPr>
              <a:t>，不断推进中华民族共同体建设。”</a:t>
            </a:r>
            <a:endParaRPr lang="zh-CN" altLang="en-US" sz="1600" dirty="0">
              <a:latin typeface="微软雅黑" panose="020B0503020204020204" charset="-122"/>
              <a:ea typeface="微软雅黑" panose="020B0503020204020204" charset="-122"/>
            </a:endParaRPr>
          </a:p>
        </p:txBody>
      </p:sp>
      <p:sp>
        <p:nvSpPr>
          <p:cNvPr id="14" name="矩形: 圆角 13"/>
          <p:cNvSpPr/>
          <p:nvPr>
            <p:custDataLst>
              <p:tags r:id="rId3"/>
            </p:custDataLst>
          </p:nvPr>
        </p:nvSpPr>
        <p:spPr>
          <a:xfrm>
            <a:off x="1036955" y="1925320"/>
            <a:ext cx="4248785" cy="584835"/>
          </a:xfrm>
          <a:prstGeom prst="roundRect">
            <a:avLst>
              <a:gd name="adj" fmla="val 50000"/>
            </a:avLst>
          </a:prstGeom>
          <a:gradFill>
            <a:gsLst>
              <a:gs pos="0">
                <a:srgbClr val="FF0000"/>
              </a:gs>
              <a:gs pos="100000">
                <a:srgbClr val="C00000"/>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200" dirty="0">
                <a:solidFill>
                  <a:schemeClr val="bg1"/>
                </a:solidFill>
                <a:latin typeface="微软雅黑" panose="020B0503020204020204" charset="-122"/>
                <a:ea typeface="微软雅黑" panose="020B0503020204020204" charset="-122"/>
                <a:cs typeface="阿里巴巴普惠体 2.0 95 ExtraBold" panose="00020600040101010101" charset="-122"/>
              </a:rPr>
              <a:t>3</a:t>
            </a:r>
            <a:r>
              <a:rPr lang="zh-CN" altLang="en-US" sz="2200" dirty="0">
                <a:solidFill>
                  <a:schemeClr val="bg1"/>
                </a:solidFill>
                <a:latin typeface="微软雅黑" panose="020B0503020204020204" charset="-122"/>
                <a:ea typeface="微软雅黑" panose="020B0503020204020204" charset="-122"/>
                <a:cs typeface="阿里巴巴普惠体 2.0 95 ExtraBold" panose="00020600040101010101" charset="-122"/>
              </a:rPr>
              <a:t>、</a:t>
            </a:r>
            <a:r>
              <a:rPr sz="2200" dirty="0">
                <a:solidFill>
                  <a:schemeClr val="bg1"/>
                </a:solidFill>
                <a:latin typeface="微软雅黑" panose="020B0503020204020204" charset="-122"/>
                <a:ea typeface="微软雅黑" panose="020B0503020204020204" charset="-122"/>
                <a:cs typeface="阿里巴巴普惠体 2.0 95 ExtraBold" panose="00020600040101010101" charset="-122"/>
              </a:rPr>
              <a:t>不断增强“五个认同”</a:t>
            </a:r>
            <a:endParaRPr sz="2200" dirty="0">
              <a:solidFill>
                <a:schemeClr val="bg1"/>
              </a:solidFill>
              <a:latin typeface="微软雅黑" panose="020B0503020204020204" charset="-122"/>
              <a:ea typeface="微软雅黑" panose="020B0503020204020204" charset="-122"/>
              <a:cs typeface="阿里巴巴普惠体 2.0 95 ExtraBold" panose="00020600040101010101" charset="-122"/>
            </a:endParaRPr>
          </a:p>
        </p:txBody>
      </p:sp>
      <p:cxnSp>
        <p:nvCxnSpPr>
          <p:cNvPr id="11" name="直接连接符 10"/>
          <p:cNvCxnSpPr/>
          <p:nvPr>
            <p:custDataLst>
              <p:tags r:id="rId4"/>
            </p:custDataLst>
          </p:nvPr>
        </p:nvCxnSpPr>
        <p:spPr>
          <a:xfrm>
            <a:off x="1036955" y="5543550"/>
            <a:ext cx="10080000" cy="0"/>
          </a:xfrm>
          <a:prstGeom prst="line">
            <a:avLst/>
          </a:prstGeom>
          <a:ln w="19050">
            <a:gradFill>
              <a:gsLst>
                <a:gs pos="100000">
                  <a:srgbClr val="FF0000"/>
                </a:gs>
                <a:gs pos="0">
                  <a:srgbClr val="FF0000"/>
                </a:gs>
              </a:gsLst>
              <a:lin ang="0" scaled="1"/>
            </a:gradFill>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5"/>
            </p:custDataLst>
          </p:nvPr>
        </p:nvSpPr>
        <p:spPr>
          <a:xfrm>
            <a:off x="1036955" y="4246880"/>
            <a:ext cx="6622415" cy="1200150"/>
          </a:xfrm>
          <a:prstGeom prst="rect">
            <a:avLst/>
          </a:prstGeom>
          <a:noFill/>
        </p:spPr>
        <p:txBody>
          <a:bodyPr wrap="square" lIns="0" tIns="0" rIns="0" bIns="0" rtlCol="0">
            <a:spAutoFit/>
          </a:bodyPr>
          <a:lstStyle>
            <a:defPPr>
              <a:defRPr lang="zh-CN"/>
            </a:defPPr>
          </a:lstStyle>
          <a:p>
            <a:pPr indent="-323850" algn="just" fontAlgn="auto">
              <a:lnSpc>
                <a:spcPct val="150000"/>
              </a:lnSpc>
              <a:spcBef>
                <a:spcPts val="0"/>
              </a:spcBef>
              <a:spcAft>
                <a:spcPts val="0"/>
              </a:spcAft>
              <a:buClr>
                <a:srgbClr val="FF0000"/>
              </a:buClr>
              <a:buFont typeface="Wingdings" panose="05000000000000000000" charset="0"/>
              <a:buChar char="l"/>
            </a:pPr>
            <a:r>
              <a:rPr lang="zh-CN" altLang="en-US" sz="1600" dirty="0">
                <a:latin typeface="微软雅黑" panose="020B0503020204020204" charset="-122"/>
                <a:ea typeface="微软雅黑" panose="020B0503020204020204" charset="-122"/>
              </a:rPr>
              <a:t>由此可见，铸牢中华民族共同体意识，其核心在于不断增强“五个认同”。可以说，</a:t>
            </a:r>
            <a:r>
              <a:rPr lang="zh-CN" altLang="en-US" dirty="0">
                <a:gradFill>
                  <a:gsLst>
                    <a:gs pos="0">
                      <a:srgbClr val="FF0000"/>
                    </a:gs>
                    <a:gs pos="100000">
                      <a:srgbClr val="C00000"/>
                    </a:gs>
                  </a:gsLst>
                  <a:lin ang="0" scaled="0"/>
                </a:gradFill>
                <a:latin typeface="微软雅黑" panose="020B0503020204020204" charset="-122"/>
                <a:ea typeface="微软雅黑" panose="020B0503020204020204" charset="-122"/>
                <a:cs typeface="阿里巴巴普惠体 2.0 65 Medium" panose="00020600040101010101" charset="-122"/>
              </a:rPr>
              <a:t>“五个认同”是铸牢中华民族共同体意识的思想之本，</a:t>
            </a:r>
            <a:r>
              <a:rPr lang="zh-CN" altLang="en-US" sz="1600" dirty="0">
                <a:latin typeface="微软雅黑" panose="020B0503020204020204" charset="-122"/>
                <a:ea typeface="微软雅黑" panose="020B0503020204020204" charset="-122"/>
              </a:rPr>
              <a:t>没有“五个认同”，中华民族共同体意识就是无源之水、无根之木。</a:t>
            </a:r>
            <a:endParaRPr lang="zh-CN" altLang="en-US" sz="1600" dirty="0">
              <a:latin typeface="微软雅黑" panose="020B0503020204020204" charset="-122"/>
              <a:ea typeface="微软雅黑" panose="020B0503020204020204" charset="-122"/>
            </a:endParaRPr>
          </a:p>
        </p:txBody>
      </p:sp>
      <p:pic>
        <p:nvPicPr>
          <p:cNvPr id="6" name="图片 5" descr="51miz-E1126307-F0AE35E0"/>
          <p:cNvPicPr>
            <a:picLocks noChangeAspect="1"/>
          </p:cNvPicPr>
          <p:nvPr/>
        </p:nvPicPr>
        <p:blipFill>
          <a:blip r:embed="rId6"/>
          <a:srcRect l="6787" t="14722" r="6685" b="18417"/>
          <a:stretch>
            <a:fillRect/>
          </a:stretch>
        </p:blipFill>
        <p:spPr>
          <a:xfrm>
            <a:off x="7758430" y="2246630"/>
            <a:ext cx="3358515" cy="32562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2"/>
          <p:cNvSpPr/>
          <p:nvPr>
            <p:custDataLst>
              <p:tags r:id="rId1"/>
            </p:custDataLst>
          </p:nvPr>
        </p:nvSpPr>
        <p:spPr>
          <a:xfrm>
            <a:off x="1648460" y="1367155"/>
            <a:ext cx="2553970" cy="4679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indent="0" defTabSz="914400" fontAlgn="auto"/>
            <a:r>
              <a:rPr lang="en-US" altLang="zh-CN" sz="2000" b="1" dirty="0">
                <a:gradFill>
                  <a:gsLst>
                    <a:gs pos="0">
                      <a:srgbClr val="C00000"/>
                    </a:gs>
                    <a:gs pos="100000">
                      <a:srgbClr val="FF0000"/>
                    </a:gs>
                  </a:gsLst>
                  <a:lin ang="5400000" scaled="0"/>
                </a:gradFill>
                <a:latin typeface="微软雅黑" panose="020B0503020204020204" charset="-122"/>
                <a:ea typeface="微软雅黑" panose="020B0503020204020204" charset="-122"/>
                <a:cs typeface="汉仪旗黑-55简" panose="00020600040101010101" charset="-128"/>
              </a:rPr>
              <a:t>“</a:t>
            </a:r>
            <a:r>
              <a:rPr lang="zh-CN" altLang="en-US" sz="2000" b="1" dirty="0">
                <a:gradFill>
                  <a:gsLst>
                    <a:gs pos="0">
                      <a:srgbClr val="C00000"/>
                    </a:gs>
                    <a:gs pos="100000">
                      <a:srgbClr val="FF0000"/>
                    </a:gs>
                  </a:gsLst>
                  <a:lin ang="5400000" scaled="0"/>
                </a:gradFill>
                <a:latin typeface="微软雅黑" panose="020B0503020204020204" charset="-122"/>
                <a:ea typeface="微软雅黑" panose="020B0503020204020204" charset="-122"/>
                <a:cs typeface="汉仪旗黑-55简" panose="00020600040101010101" charset="-128"/>
              </a:rPr>
              <a:t>时代楷模</a:t>
            </a:r>
            <a:r>
              <a:rPr lang="en-US" altLang="zh-CN" sz="2000" b="1" dirty="0">
                <a:gradFill>
                  <a:gsLst>
                    <a:gs pos="0">
                      <a:srgbClr val="C00000"/>
                    </a:gs>
                    <a:gs pos="100000">
                      <a:srgbClr val="FF0000"/>
                    </a:gs>
                  </a:gsLst>
                  <a:lin ang="5400000" scaled="0"/>
                </a:gradFill>
                <a:latin typeface="微软雅黑" panose="020B0503020204020204" charset="-122"/>
                <a:ea typeface="微软雅黑" panose="020B0503020204020204" charset="-122"/>
                <a:cs typeface="汉仪旗黑-55简" panose="00020600040101010101" charset="-128"/>
              </a:rPr>
              <a:t>”鲍卫忠</a:t>
            </a:r>
            <a:endParaRPr lang="en-US" altLang="zh-CN" sz="2000" b="1" dirty="0">
              <a:gradFill>
                <a:gsLst>
                  <a:gs pos="0">
                    <a:srgbClr val="C00000"/>
                  </a:gs>
                  <a:gs pos="100000">
                    <a:srgbClr val="FF0000"/>
                  </a:gs>
                </a:gsLst>
                <a:lin ang="5400000" scaled="0"/>
              </a:gradFill>
              <a:latin typeface="微软雅黑" panose="020B0503020204020204" charset="-122"/>
              <a:ea typeface="微软雅黑" panose="020B0503020204020204" charset="-122"/>
              <a:cs typeface="汉仪旗黑-55简" panose="00020600040101010101" charset="-128"/>
            </a:endParaRPr>
          </a:p>
        </p:txBody>
      </p:sp>
      <p:sp>
        <p:nvSpPr>
          <p:cNvPr id="3" name="文本框 21"/>
          <p:cNvSpPr>
            <a:spLocks noChangeArrowheads="1"/>
          </p:cNvSpPr>
          <p:nvPr>
            <p:custDataLst>
              <p:tags r:id="rId2"/>
            </p:custDataLst>
          </p:nvPr>
        </p:nvSpPr>
        <p:spPr bwMode="auto">
          <a:xfrm>
            <a:off x="1010285" y="1764030"/>
            <a:ext cx="6617970" cy="3784600"/>
          </a:xfrm>
          <a:prstGeom prst="rect">
            <a:avLst/>
          </a:prstGeom>
          <a:noFill/>
          <a:ln w="9525">
            <a:noFill/>
            <a:miter lim="800000"/>
          </a:ln>
        </p:spPr>
        <p:txBody>
          <a:bodyPr wrap="square">
            <a:spAutoFit/>
          </a:bodyPr>
          <a:p>
            <a:pPr indent="-323850" algn="just" fontAlgn="auto">
              <a:lnSpc>
                <a:spcPct val="150000"/>
              </a:lnSpc>
              <a:spcAft>
                <a:spcPts val="600"/>
              </a:spcAft>
            </a:pPr>
            <a:r>
              <a:rPr sz="1800" dirty="0">
                <a:gradFill>
                  <a:gsLst>
                    <a:gs pos="0">
                      <a:srgbClr val="C00000"/>
                    </a:gs>
                    <a:gs pos="100000">
                      <a:srgbClr val="FF0000"/>
                    </a:gs>
                  </a:gsLst>
                  <a:lin ang="5400000" scaled="0"/>
                </a:gradFill>
                <a:latin typeface="微软雅黑" panose="020B0503020204020204" charset="-122"/>
                <a:ea typeface="微软雅黑" panose="020B0503020204020204" charset="-122"/>
                <a:cs typeface="汉仪旗黑-55简" panose="00020600040101010101" charset="-128"/>
                <a:sym typeface="+mn-lt"/>
              </a:rPr>
              <a:t>矢志</a:t>
            </a:r>
            <a:r>
              <a:rPr dirty="0">
                <a:gradFill>
                  <a:gsLst>
                    <a:gs pos="0">
                      <a:srgbClr val="C00000"/>
                    </a:gs>
                    <a:gs pos="100000">
                      <a:srgbClr val="FF0000"/>
                    </a:gs>
                  </a:gsLst>
                  <a:lin ang="5400000" scaled="0"/>
                </a:gradFill>
                <a:latin typeface="微软雅黑" panose="020B0503020204020204" charset="-122"/>
                <a:ea typeface="微软雅黑" panose="020B0503020204020204" charset="-122"/>
                <a:cs typeface="汉仪旗黑-55简" panose="00020600040101010101" charset="-128"/>
                <a:sym typeface="+mn-lt"/>
              </a:rPr>
              <a:t>推进民族团结进步的人民好法官</a:t>
            </a:r>
            <a:endParaRPr dirty="0">
              <a:gradFill>
                <a:gsLst>
                  <a:gs pos="0">
                    <a:srgbClr val="C00000"/>
                  </a:gs>
                  <a:gs pos="100000">
                    <a:srgbClr val="FF0000"/>
                  </a:gs>
                </a:gsLst>
                <a:lin ang="5400000" scaled="0"/>
              </a:gradFill>
              <a:latin typeface="微软雅黑" panose="020B0503020204020204" charset="-122"/>
              <a:ea typeface="微软雅黑" panose="020B0503020204020204" charset="-122"/>
              <a:cs typeface="汉仪旗黑-55简" panose="00020600040101010101" charset="-128"/>
              <a:sym typeface="+mn-lt"/>
            </a:endParaRPr>
          </a:p>
          <a:p>
            <a:pPr indent="-323850" algn="just" fontAlgn="auto">
              <a:lnSpc>
                <a:spcPct val="150000"/>
              </a:lnSpc>
              <a:spcAft>
                <a:spcPts val="600"/>
              </a:spcAft>
            </a:pPr>
            <a:r>
              <a:rPr sz="1600" dirty="0">
                <a:solidFill>
                  <a:schemeClr val="tx1"/>
                </a:solidFill>
                <a:latin typeface="微软雅黑" panose="020B0503020204020204" charset="-122"/>
                <a:ea typeface="微软雅黑" panose="020B0503020204020204" charset="-122"/>
                <a:cs typeface="汉仪旗黑-55简" panose="00020600040101010101" charset="-128"/>
                <a:sym typeface="+mn-lt"/>
              </a:rPr>
              <a:t>他扎根祖国边疆基层法院24年，为祖国边疆的法治建设贡献了毕生精力。</a:t>
            </a:r>
            <a:endParaRPr sz="1600" dirty="0">
              <a:solidFill>
                <a:schemeClr val="tx1"/>
              </a:solidFill>
              <a:latin typeface="微软雅黑" panose="020B0503020204020204" charset="-122"/>
              <a:ea typeface="微软雅黑" panose="020B0503020204020204" charset="-122"/>
              <a:cs typeface="汉仪旗黑-55简" panose="00020600040101010101" charset="-128"/>
              <a:sym typeface="+mn-lt"/>
            </a:endParaRPr>
          </a:p>
          <a:p>
            <a:pPr indent="-323850" algn="just" fontAlgn="auto">
              <a:lnSpc>
                <a:spcPct val="150000"/>
              </a:lnSpc>
              <a:spcAft>
                <a:spcPts val="600"/>
              </a:spcAft>
            </a:pPr>
            <a:r>
              <a:rPr sz="1600" dirty="0">
                <a:solidFill>
                  <a:schemeClr val="tx1"/>
                </a:solidFill>
                <a:latin typeface="微软雅黑" panose="020B0503020204020204" charset="-122"/>
                <a:ea typeface="微软雅黑" panose="020B0503020204020204" charset="-122"/>
                <a:cs typeface="汉仪旗黑-55简" panose="00020600040101010101" charset="-128"/>
                <a:sym typeface="+mn-lt"/>
              </a:rPr>
              <a:t>他带领干警踏遍阿佤山村寨，里程达上万公里，解决了一大批群众的心事。被亲切地称为“佤山百姓的贴心人、心连心的好兄弟”， 在倒下前，鲍卫忠正叮嘱同事办理司法救助手续；抢救期间，手机还在响个不停。2021年10月21日，鲍卫忠同志突发疾病，在两天后，因医治无效，年仅45岁的鲍卫忠离开了。</a:t>
            </a:r>
            <a:endParaRPr sz="1600" dirty="0">
              <a:solidFill>
                <a:schemeClr val="tx1"/>
              </a:solidFill>
              <a:latin typeface="微软雅黑" panose="020B0503020204020204" charset="-122"/>
              <a:ea typeface="微软雅黑" panose="020B0503020204020204" charset="-122"/>
              <a:cs typeface="汉仪旗黑-55简" panose="00020600040101010101" charset="-128"/>
              <a:sym typeface="+mn-lt"/>
            </a:endParaRPr>
          </a:p>
          <a:p>
            <a:pPr indent="-323850" algn="just" fontAlgn="auto">
              <a:lnSpc>
                <a:spcPct val="150000"/>
              </a:lnSpc>
            </a:pPr>
            <a:r>
              <a:rPr dirty="0">
                <a:gradFill>
                  <a:gsLst>
                    <a:gs pos="0">
                      <a:srgbClr val="C00000"/>
                    </a:gs>
                    <a:gs pos="100000">
                      <a:srgbClr val="FF0000"/>
                    </a:gs>
                  </a:gsLst>
                  <a:lin ang="5400000" scaled="0"/>
                </a:gradFill>
                <a:latin typeface="微软雅黑" panose="020B0503020204020204" charset="-122"/>
                <a:ea typeface="微软雅黑" panose="020B0503020204020204" charset="-122"/>
                <a:cs typeface="汉仪旗黑-55简" panose="00020600040101010101" charset="-128"/>
                <a:sym typeface="+mn-ea"/>
              </a:rPr>
              <a:t>鲍卫忠</a:t>
            </a:r>
            <a:r>
              <a:rPr lang="zh-CN" dirty="0">
                <a:gradFill>
                  <a:gsLst>
                    <a:gs pos="0">
                      <a:srgbClr val="C00000"/>
                    </a:gs>
                    <a:gs pos="100000">
                      <a:srgbClr val="FF0000"/>
                    </a:gs>
                  </a:gsLst>
                  <a:lin ang="5400000" scaled="0"/>
                </a:gradFill>
                <a:latin typeface="微软雅黑" panose="020B0503020204020204" charset="-122"/>
                <a:ea typeface="微软雅黑" panose="020B0503020204020204" charset="-122"/>
                <a:cs typeface="汉仪旗黑-55简" panose="00020600040101010101" charset="-128"/>
                <a:sym typeface="+mn-ea"/>
              </a:rPr>
              <a:t>从小沐浴在党的光辉下成才</a:t>
            </a:r>
            <a:r>
              <a:rPr sz="1800" dirty="0">
                <a:gradFill>
                  <a:gsLst>
                    <a:gs pos="0">
                      <a:srgbClr val="C00000"/>
                    </a:gs>
                    <a:gs pos="100000">
                      <a:srgbClr val="FF0000"/>
                    </a:gs>
                  </a:gsLst>
                  <a:lin ang="5400000" scaled="0"/>
                </a:gradFill>
                <a:latin typeface="微软雅黑" panose="020B0503020204020204" charset="-122"/>
                <a:ea typeface="微软雅黑" panose="020B0503020204020204" charset="-122"/>
                <a:cs typeface="汉仪旗黑-55简" panose="00020600040101010101" charset="-128"/>
                <a:sym typeface="+mn-lt"/>
              </a:rPr>
              <a:t>，</a:t>
            </a:r>
            <a:r>
              <a:rPr lang="zh-CN" sz="1800" dirty="0">
                <a:gradFill>
                  <a:gsLst>
                    <a:gs pos="0">
                      <a:srgbClr val="C00000"/>
                    </a:gs>
                    <a:gs pos="100000">
                      <a:srgbClr val="FF0000"/>
                    </a:gs>
                  </a:gsLst>
                  <a:lin ang="5400000" scaled="0"/>
                </a:gradFill>
                <a:latin typeface="微软雅黑" panose="020B0503020204020204" charset="-122"/>
                <a:ea typeface="微软雅黑" panose="020B0503020204020204" charset="-122"/>
                <a:cs typeface="汉仪旗黑-55简" panose="00020600040101010101" charset="-128"/>
                <a:sym typeface="+mn-lt"/>
              </a:rPr>
              <a:t>他用心用情为民办事</a:t>
            </a:r>
            <a:r>
              <a:rPr lang="zh-CN" sz="1800" dirty="0">
                <a:gradFill>
                  <a:gsLst>
                    <a:gs pos="0">
                      <a:srgbClr val="C00000"/>
                    </a:gs>
                    <a:gs pos="100000">
                      <a:srgbClr val="FF0000"/>
                    </a:gs>
                  </a:gsLst>
                  <a:lin ang="5400000" scaled="0"/>
                </a:gradFill>
                <a:latin typeface="微软雅黑" panose="020B0503020204020204" charset="-122"/>
                <a:ea typeface="微软雅黑" panose="020B0503020204020204" charset="-122"/>
                <a:cs typeface="汉仪旗黑-55简" panose="00020600040101010101" charset="-128"/>
                <a:sym typeface="+mn-lt"/>
              </a:rPr>
              <a:t>解忧，</a:t>
            </a:r>
            <a:r>
              <a:rPr sz="1800" dirty="0">
                <a:gradFill>
                  <a:gsLst>
                    <a:gs pos="0">
                      <a:srgbClr val="C00000"/>
                    </a:gs>
                    <a:gs pos="100000">
                      <a:srgbClr val="FF0000"/>
                    </a:gs>
                  </a:gsLst>
                  <a:lin ang="5400000" scaled="0"/>
                </a:gradFill>
                <a:latin typeface="微软雅黑" panose="020B0503020204020204" charset="-122"/>
                <a:ea typeface="微软雅黑" panose="020B0503020204020204" charset="-122"/>
                <a:cs typeface="汉仪旗黑-55简" panose="00020600040101010101" charset="-128"/>
                <a:sym typeface="+mn-lt"/>
              </a:rPr>
              <a:t>正是因为他内心有“五个认同”。</a:t>
            </a:r>
            <a:endParaRPr sz="1800" dirty="0">
              <a:gradFill>
                <a:gsLst>
                  <a:gs pos="0">
                    <a:srgbClr val="C00000"/>
                  </a:gs>
                  <a:gs pos="100000">
                    <a:srgbClr val="FF0000"/>
                  </a:gs>
                </a:gsLst>
                <a:lin ang="5400000" scaled="0"/>
              </a:gradFill>
              <a:latin typeface="微软雅黑" panose="020B0503020204020204" charset="-122"/>
              <a:ea typeface="微软雅黑" panose="020B0503020204020204" charset="-122"/>
              <a:cs typeface="汉仪旗黑-55简" panose="00020600040101010101" charset="-128"/>
              <a:sym typeface="+mn-lt"/>
            </a:endParaRPr>
          </a:p>
        </p:txBody>
      </p:sp>
      <p:sp>
        <p:nvSpPr>
          <p:cNvPr id="10" name="椭圆 9"/>
          <p:cNvSpPr/>
          <p:nvPr/>
        </p:nvSpPr>
        <p:spPr>
          <a:xfrm>
            <a:off x="1334770" y="1424940"/>
            <a:ext cx="324485" cy="324485"/>
          </a:xfrm>
          <a:prstGeom prst="ellipse">
            <a:avLst/>
          </a:prstGeom>
          <a:gradFill>
            <a:gsLst>
              <a:gs pos="0">
                <a:srgbClr val="FF0000"/>
              </a:gs>
              <a:gs pos="100000">
                <a:srgbClr val="C00000"/>
              </a:gs>
            </a:gsLst>
            <a:lin ang="16200000" scaled="0"/>
          </a:gradFill>
          <a:ln>
            <a:gradFill>
              <a:gsLst>
                <a:gs pos="0">
                  <a:srgbClr val="FF0000"/>
                </a:gs>
                <a:gs pos="100000">
                  <a:srgbClr val="C0000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椭圆 10"/>
          <p:cNvSpPr/>
          <p:nvPr>
            <p:custDataLst>
              <p:tags r:id="rId3"/>
            </p:custDataLst>
          </p:nvPr>
        </p:nvSpPr>
        <p:spPr>
          <a:xfrm>
            <a:off x="1137285" y="1424940"/>
            <a:ext cx="324485" cy="324485"/>
          </a:xfrm>
          <a:prstGeom prst="ellipse">
            <a:avLst/>
          </a:prstGeom>
          <a:gradFill>
            <a:gsLst>
              <a:gs pos="0">
                <a:srgbClr val="FF0000">
                  <a:alpha val="20000"/>
                </a:srgbClr>
              </a:gs>
              <a:gs pos="100000">
                <a:srgbClr val="C00000">
                  <a:alpha val="2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7" name="直接连接符 16"/>
          <p:cNvCxnSpPr/>
          <p:nvPr/>
        </p:nvCxnSpPr>
        <p:spPr>
          <a:xfrm flipH="1">
            <a:off x="1097295" y="5744210"/>
            <a:ext cx="6510020" cy="0"/>
          </a:xfrm>
          <a:prstGeom prst="line">
            <a:avLst/>
          </a:prstGeom>
          <a:ln>
            <a:gradFill>
              <a:gsLst>
                <a:gs pos="0">
                  <a:srgbClr val="FF0000"/>
                </a:gs>
                <a:gs pos="100000">
                  <a:srgbClr val="C00000"/>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2" name="图片 1" descr="D:\360MoveData\Users\Lenovo\Desktop\图片\20231220050651912.jpg20231220050651912"/>
          <p:cNvPicPr>
            <a:picLocks noChangeAspect="1"/>
          </p:cNvPicPr>
          <p:nvPr>
            <p:custDataLst>
              <p:tags r:id="rId4"/>
            </p:custDataLst>
          </p:nvPr>
        </p:nvPicPr>
        <p:blipFill>
          <a:blip r:embed="rId5"/>
          <a:srcRect t="2992" b="4075"/>
          <a:stretch>
            <a:fillRect/>
          </a:stretch>
        </p:blipFill>
        <p:spPr>
          <a:xfrm>
            <a:off x="8056245" y="1306195"/>
            <a:ext cx="3096895" cy="44380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2402205" y="2332355"/>
            <a:ext cx="7194550" cy="1401445"/>
          </a:xfrm>
        </p:spPr>
        <p:txBody>
          <a:bodyPr vert="horz" wrap="square" rIns="91440" rtlCol="0" anchor="t" anchorCtr="0">
            <a:scene3d>
              <a:camera prst="orthographicFront"/>
              <a:lightRig rig="contrasting" dir="t">
                <a:rot lat="0" lon="0" rev="0"/>
              </a:lightRig>
            </a:scene3d>
            <a:sp3d contourW="12700" prstMaterial="plastic">
              <a:contourClr>
                <a:srgbClr val="F0CD71"/>
              </a:contourClr>
            </a:sp3d>
          </a:bodyPr>
          <a:lstStyle/>
          <a:p>
            <a:pPr lvl="0" algn="dist">
              <a:buClrTx/>
              <a:buSzTx/>
              <a:buFontTx/>
            </a:pPr>
            <a:r>
              <a:rPr sz="6600" spc="-2000" dirty="0">
                <a:ln w="28575">
                  <a:noFill/>
                </a:ln>
                <a:gradFill>
                  <a:gsLst>
                    <a:gs pos="100000">
                      <a:srgbClr val="C00000"/>
                    </a:gs>
                    <a:gs pos="0">
                      <a:srgbClr val="FF0000"/>
                    </a:gs>
                  </a:gsLst>
                  <a:lin ang="2700000" scaled="0"/>
                </a:gradFill>
                <a:effectLst/>
                <a:latin typeface="微软雅黑" panose="020B0503020204020204" charset="-122"/>
                <a:ea typeface="微软雅黑" panose="020B0503020204020204" charset="-122"/>
                <a:cs typeface="印品鸿蒙体（非商用）" panose="02000500000000000000" charset="-122"/>
                <a:sym typeface="+mn-ea"/>
              </a:rPr>
              <a:t>新时代青年怎么做</a:t>
            </a:r>
            <a:endParaRPr sz="6600" spc="-2000" dirty="0">
              <a:ln w="28575">
                <a:noFill/>
              </a:ln>
              <a:gradFill>
                <a:gsLst>
                  <a:gs pos="100000">
                    <a:srgbClr val="C00000"/>
                  </a:gs>
                  <a:gs pos="0">
                    <a:srgbClr val="FF0000"/>
                  </a:gs>
                </a:gsLst>
                <a:lin ang="2700000" scaled="0"/>
              </a:gradFill>
              <a:effectLst/>
              <a:latin typeface="微软雅黑" panose="020B0503020204020204" charset="-122"/>
              <a:ea typeface="微软雅黑" panose="020B0503020204020204" charset="-122"/>
              <a:cs typeface="印品鸿蒙体（非商用）" panose="02000500000000000000" charset="-122"/>
              <a:sym typeface="+mn-ea"/>
            </a:endParaRPr>
          </a:p>
        </p:txBody>
      </p:sp>
      <p:grpSp>
        <p:nvGrpSpPr>
          <p:cNvPr id="5" name="组合 4"/>
          <p:cNvGrpSpPr/>
          <p:nvPr/>
        </p:nvGrpSpPr>
        <p:grpSpPr>
          <a:xfrm>
            <a:off x="4918075" y="1451610"/>
            <a:ext cx="2154555" cy="504190"/>
            <a:chOff x="7905" y="1619"/>
            <a:chExt cx="3393" cy="794"/>
          </a:xfrm>
          <a:gradFill>
            <a:gsLst>
              <a:gs pos="0">
                <a:srgbClr val="FF0000"/>
              </a:gs>
              <a:gs pos="100000">
                <a:srgbClr val="C00000"/>
              </a:gs>
            </a:gsLst>
            <a:lin ang="5400000" scaled="0"/>
          </a:gradFill>
        </p:grpSpPr>
        <p:sp>
          <p:nvSpPr>
            <p:cNvPr id="13" name="矩形: 圆角 7"/>
            <p:cNvSpPr/>
            <p:nvPr>
              <p:custDataLst>
                <p:tags r:id="rId1"/>
              </p:custDataLst>
            </p:nvPr>
          </p:nvSpPr>
          <p:spPr>
            <a:xfrm>
              <a:off x="7905" y="1619"/>
              <a:ext cx="794"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2.0 75 SemiBold" panose="00020600040101010101" charset="-122"/>
                <a:ea typeface="阿里巴巴普惠体 2.0 75 SemiBold" panose="00020600040101010101" charset="-122"/>
                <a:cs typeface="阿里巴巴普惠体 2.0 45 Light" panose="00020600040101010101" pitchFamily="18" charset="-122"/>
              </a:endParaRPr>
            </a:p>
          </p:txBody>
        </p:sp>
        <p:sp>
          <p:nvSpPr>
            <p:cNvPr id="2" name="矩形: 圆角 7"/>
            <p:cNvSpPr/>
            <p:nvPr>
              <p:custDataLst>
                <p:tags r:id="rId2"/>
              </p:custDataLst>
            </p:nvPr>
          </p:nvSpPr>
          <p:spPr>
            <a:xfrm>
              <a:off x="8768"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2.0 75 SemiBold" panose="00020600040101010101" charset="-122"/>
                <a:ea typeface="阿里巴巴普惠体 2.0 75 SemiBold" panose="00020600040101010101" charset="-122"/>
                <a:cs typeface="阿里巴巴普惠体 2.0 45 Light" panose="00020600040101010101" pitchFamily="18" charset="-122"/>
              </a:endParaRPr>
            </a:p>
          </p:txBody>
        </p:sp>
        <p:sp>
          <p:nvSpPr>
            <p:cNvPr id="3" name="矩形: 圆角 7"/>
            <p:cNvSpPr/>
            <p:nvPr>
              <p:custDataLst>
                <p:tags r:id="rId3"/>
              </p:custDataLst>
            </p:nvPr>
          </p:nvSpPr>
          <p:spPr>
            <a:xfrm>
              <a:off x="9630"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2.0 75 SemiBold" panose="00020600040101010101" charset="-122"/>
                <a:ea typeface="阿里巴巴普惠体 2.0 75 SemiBold" panose="00020600040101010101" charset="-122"/>
                <a:cs typeface="阿里巴巴普惠体 2.0 45 Light" panose="00020600040101010101" pitchFamily="18" charset="-122"/>
              </a:endParaRPr>
            </a:p>
          </p:txBody>
        </p:sp>
        <p:sp>
          <p:nvSpPr>
            <p:cNvPr id="6" name="矩形: 圆角 7"/>
            <p:cNvSpPr/>
            <p:nvPr>
              <p:custDataLst>
                <p:tags r:id="rId4"/>
              </p:custDataLst>
            </p:nvPr>
          </p:nvSpPr>
          <p:spPr>
            <a:xfrm>
              <a:off x="10492"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2.0 75 SemiBold" panose="00020600040101010101" charset="-122"/>
                <a:ea typeface="阿里巴巴普惠体 2.0 75 SemiBold" panose="00020600040101010101" charset="-122"/>
                <a:cs typeface="阿里巴巴普惠体 2.0 45 Light" panose="00020600040101010101" pitchFamily="18" charset="-122"/>
              </a:endParaRPr>
            </a:p>
          </p:txBody>
        </p:sp>
        <p:sp>
          <p:nvSpPr>
            <p:cNvPr id="7" name="文本框 6"/>
            <p:cNvSpPr txBox="1"/>
            <p:nvPr/>
          </p:nvSpPr>
          <p:spPr>
            <a:xfrm>
              <a:off x="7918" y="1671"/>
              <a:ext cx="3380" cy="725"/>
            </a:xfrm>
            <a:prstGeom prst="rect">
              <a:avLst/>
            </a:prstGeom>
            <a:noFill/>
          </p:spPr>
          <p:txBody>
            <a:bodyPr wrap="square" rtlCol="0" anchor="t">
              <a:spAutoFit/>
            </a:bodyPr>
            <a:lstStyle/>
            <a:p>
              <a:pPr algn="dist"/>
              <a:r>
                <a:rPr lang="zh-CN" altLang="en-US" sz="2400" b="1">
                  <a:solidFill>
                    <a:schemeClr val="bg1"/>
                  </a:solidFill>
                  <a:latin typeface="微软雅黑" panose="020B0503020204020204" charset="-122"/>
                  <a:ea typeface="微软雅黑" panose="020B0503020204020204" charset="-122"/>
                  <a:cs typeface="阿里巴巴普惠体 2.0 45 Light" panose="00020600040101010101" pitchFamily="18" charset="-122"/>
                  <a:sym typeface="+mn-ea"/>
                </a:rPr>
                <a:t>第三部分</a:t>
              </a:r>
              <a:endParaRPr lang="zh-CN" altLang="en-US" sz="2400" b="1">
                <a:solidFill>
                  <a:schemeClr val="bg1"/>
                </a:solidFill>
                <a:latin typeface="微软雅黑" panose="020B0503020204020204" charset="-122"/>
                <a:ea typeface="微软雅黑" panose="020B0503020204020204" charset="-122"/>
                <a:cs typeface="阿里巴巴普惠体 2.0 45 Light" panose="00020600040101010101" pitchFamily="18"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4340225" y="1666240"/>
            <a:ext cx="3067050" cy="4128770"/>
            <a:chOff x="6213" y="936"/>
            <a:chExt cx="4830" cy="6502"/>
          </a:xfrm>
        </p:grpSpPr>
        <p:sp>
          <p:nvSpPr>
            <p:cNvPr id="14" name="TextBox 6"/>
            <p:cNvSpPr txBox="1"/>
            <p:nvPr>
              <p:custDataLst>
                <p:tags r:id="rId1"/>
              </p:custDataLst>
            </p:nvPr>
          </p:nvSpPr>
          <p:spPr>
            <a:xfrm>
              <a:off x="6669" y="2971"/>
              <a:ext cx="3909" cy="1087"/>
            </a:xfrm>
            <a:prstGeom prst="rect">
              <a:avLst/>
            </a:prstGeom>
          </p:spPr>
          <p:txBody>
            <a:bodyPr vert="horz" wrap="square" lIns="123825" tIns="123825" rIns="57150" bIns="123825" rtlCol="0" anchor="t" anchorCtr="0">
              <a:spAutoFit/>
            </a:bodyPr>
            <a:p>
              <a:pPr algn="ctr">
                <a:lnSpc>
                  <a:spcPct val="120000"/>
                </a:lnSpc>
              </a:pPr>
              <a:r>
                <a:rPr lang="en-US" sz="2400" b="1">
                  <a:solidFill>
                    <a:srgbClr val="C00000">
                      <a:alpha val="100000"/>
                    </a:srgbClr>
                  </a:solidFill>
                  <a:latin typeface="微软雅黑" panose="020B0503020204020204" charset="-122"/>
                  <a:ea typeface="微软雅黑" panose="020B0503020204020204" charset="-122"/>
                  <a:cs typeface="微软雅黑" panose="020B0503020204020204" charset="-122"/>
                  <a:sym typeface="+mn-ea"/>
                </a:rPr>
                <a:t>积极传播者</a:t>
              </a:r>
              <a:endParaRPr lang="en-US" sz="2400" b="1">
                <a:solidFill>
                  <a:srgbClr val="C00000">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TextBox 7"/>
            <p:cNvSpPr txBox="1"/>
            <p:nvPr>
              <p:custDataLst>
                <p:tags r:id="rId2"/>
              </p:custDataLst>
            </p:nvPr>
          </p:nvSpPr>
          <p:spPr>
            <a:xfrm>
              <a:off x="6213" y="4140"/>
              <a:ext cx="4831" cy="3298"/>
            </a:xfrm>
            <a:prstGeom prst="rect">
              <a:avLst/>
            </a:prstGeom>
          </p:spPr>
          <p:txBody>
            <a:bodyPr vert="horz" wrap="square" lIns="123825" tIns="123825" rIns="57150" bIns="123825" rtlCol="0" anchor="t" anchorCtr="0">
              <a:spAutoFit/>
            </a:bodyPr>
            <a:p>
              <a:pPr>
                <a:lnSpc>
                  <a:spcPct val="150000"/>
                </a:lnSpc>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开展民族团结主题社会实践活动，通过实地调研和观察深入了解民族团结现状，讲好民族团结的故事。</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endParaRPr>
            </a:p>
          </p:txBody>
        </p:sp>
        <p:grpSp>
          <p:nvGrpSpPr>
            <p:cNvPr id="27" name="组合 26"/>
            <p:cNvGrpSpPr/>
            <p:nvPr/>
          </p:nvGrpSpPr>
          <p:grpSpPr>
            <a:xfrm>
              <a:off x="7718" y="936"/>
              <a:ext cx="1884" cy="1884"/>
              <a:chOff x="7393" y="611"/>
              <a:chExt cx="2534" cy="2534"/>
            </a:xfrm>
          </p:grpSpPr>
          <p:sp>
            <p:nvSpPr>
              <p:cNvPr id="11" name="AutoShape 3"/>
              <p:cNvSpPr/>
              <p:nvPr>
                <p:custDataLst>
                  <p:tags r:id="rId3"/>
                </p:custDataLst>
              </p:nvPr>
            </p:nvSpPr>
            <p:spPr>
              <a:xfrm>
                <a:off x="7393" y="611"/>
                <a:ext cx="2534" cy="2534"/>
              </a:xfrm>
              <a:prstGeom prst="ellipse">
                <a:avLst/>
              </a:prstGeom>
              <a:solidFill>
                <a:srgbClr val="C00000"/>
              </a:solidFill>
            </p:spPr>
          </p:sp>
          <p:sp>
            <p:nvSpPr>
              <p:cNvPr id="2" name="Freeform 14"/>
              <p:cNvSpPr/>
              <p:nvPr>
                <p:custDataLst>
                  <p:tags r:id="rId4"/>
                </p:custDataLst>
              </p:nvPr>
            </p:nvSpPr>
            <p:spPr>
              <a:xfrm>
                <a:off x="8128" y="1311"/>
                <a:ext cx="1065" cy="1133"/>
              </a:xfrm>
              <a:custGeom>
                <a:avLst/>
                <a:gdLst/>
                <a:ahLst/>
                <a:cxnLst/>
                <a:rect l="l" t="t" r="r" b="b"/>
                <a:pathLst>
                  <a:path w="304800" h="304800">
                    <a:moveTo>
                      <a:pt x="45720" y="91440"/>
                    </a:moveTo>
                    <a:cubicBezTo>
                      <a:pt x="45720" y="74676"/>
                      <a:pt x="59436" y="60960"/>
                      <a:pt x="76200" y="60960"/>
                    </a:cubicBezTo>
                    <a:lnTo>
                      <a:pt x="198120" y="60960"/>
                    </a:lnTo>
                    <a:lnTo>
                      <a:pt x="259080" y="0"/>
                    </a:lnTo>
                    <a:lnTo>
                      <a:pt x="289560" y="0"/>
                    </a:lnTo>
                    <a:lnTo>
                      <a:pt x="289560" y="243840"/>
                    </a:lnTo>
                    <a:lnTo>
                      <a:pt x="259080" y="243840"/>
                    </a:lnTo>
                    <a:lnTo>
                      <a:pt x="198120" y="182880"/>
                    </a:lnTo>
                    <a:lnTo>
                      <a:pt x="76200" y="182880"/>
                    </a:lnTo>
                    <a:cubicBezTo>
                      <a:pt x="59369" y="182880"/>
                      <a:pt x="45720" y="169231"/>
                      <a:pt x="45720" y="152400"/>
                    </a:cubicBezTo>
                    <a:lnTo>
                      <a:pt x="45720" y="152400"/>
                    </a:lnTo>
                    <a:lnTo>
                      <a:pt x="15240" y="152400"/>
                    </a:lnTo>
                    <a:lnTo>
                      <a:pt x="15240" y="91440"/>
                    </a:lnTo>
                    <a:lnTo>
                      <a:pt x="45720" y="91440"/>
                    </a:lnTo>
                    <a:close/>
                    <a:moveTo>
                      <a:pt x="167640" y="228600"/>
                    </a:moveTo>
                    <a:lnTo>
                      <a:pt x="167640" y="304800"/>
                    </a:lnTo>
                    <a:lnTo>
                      <a:pt x="121920" y="304800"/>
                    </a:lnTo>
                    <a:lnTo>
                      <a:pt x="96469" y="228600"/>
                    </a:lnTo>
                    <a:lnTo>
                      <a:pt x="76200" y="228600"/>
                    </a:lnTo>
                    <a:lnTo>
                      <a:pt x="76200" y="198120"/>
                    </a:lnTo>
                    <a:lnTo>
                      <a:pt x="198120" y="198120"/>
                    </a:lnTo>
                    <a:lnTo>
                      <a:pt x="198120" y="228600"/>
                    </a:lnTo>
                    <a:lnTo>
                      <a:pt x="167640" y="228600"/>
                    </a:lnTo>
                    <a:close/>
                  </a:path>
                </a:pathLst>
              </a:custGeom>
              <a:solidFill>
                <a:srgbClr val="FFFFFF">
                  <a:alpha val="100000"/>
                </a:srgbClr>
              </a:solidFill>
            </p:spPr>
          </p:sp>
        </p:grpSp>
      </p:grpSp>
      <p:grpSp>
        <p:nvGrpSpPr>
          <p:cNvPr id="29" name="组合 28"/>
          <p:cNvGrpSpPr/>
          <p:nvPr/>
        </p:nvGrpSpPr>
        <p:grpSpPr>
          <a:xfrm>
            <a:off x="879475" y="1666240"/>
            <a:ext cx="2606675" cy="3667125"/>
            <a:chOff x="946" y="936"/>
            <a:chExt cx="4105" cy="5775"/>
          </a:xfrm>
        </p:grpSpPr>
        <p:sp>
          <p:nvSpPr>
            <p:cNvPr id="17" name="TextBox 9"/>
            <p:cNvSpPr txBox="1"/>
            <p:nvPr>
              <p:custDataLst>
                <p:tags r:id="rId5"/>
              </p:custDataLst>
            </p:nvPr>
          </p:nvSpPr>
          <p:spPr>
            <a:xfrm>
              <a:off x="946" y="4140"/>
              <a:ext cx="4105" cy="2571"/>
            </a:xfrm>
            <a:prstGeom prst="rect">
              <a:avLst/>
            </a:prstGeom>
          </p:spPr>
          <p:txBody>
            <a:bodyPr vert="horz" wrap="square" lIns="123825" tIns="123825" rIns="57150" bIns="123825" rtlCol="0" anchor="t" anchorCtr="0">
              <a:spAutoFit/>
            </a:bodyPr>
            <a:p>
              <a:pPr>
                <a:lnSpc>
                  <a:spcPct val="150000"/>
                </a:lnSpc>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始终反对分裂，</a:t>
              </a:r>
              <a:r>
                <a:rPr lang="zh-CN" alt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坚定正确的政治立场，发扬</a:t>
              </a:r>
              <a:r>
                <a:rPr lang="zh-CN" alt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斗争精神。</a:t>
              </a:r>
              <a:endParaRPr lang="zh-CN" alt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12"/>
            <p:cNvSpPr txBox="1"/>
            <p:nvPr>
              <p:custDataLst>
                <p:tags r:id="rId6"/>
              </p:custDataLst>
            </p:nvPr>
          </p:nvSpPr>
          <p:spPr>
            <a:xfrm>
              <a:off x="1062" y="2971"/>
              <a:ext cx="3909" cy="1087"/>
            </a:xfrm>
            <a:prstGeom prst="rect">
              <a:avLst/>
            </a:prstGeom>
          </p:spPr>
          <p:txBody>
            <a:bodyPr vert="horz" wrap="square" lIns="123825" tIns="123825" rIns="57150" bIns="123825" rtlCol="0" anchor="t" anchorCtr="0">
              <a:spAutoFit/>
            </a:bodyPr>
            <a:p>
              <a:pPr algn="ctr">
                <a:lnSpc>
                  <a:spcPct val="120000"/>
                </a:lnSpc>
              </a:pPr>
              <a:r>
                <a:rPr lang="zh-CN" altLang="en-US" sz="2400" b="1">
                  <a:solidFill>
                    <a:srgbClr val="C00000">
                      <a:alpha val="100000"/>
                    </a:srgbClr>
                  </a:solidFill>
                  <a:latin typeface="微软雅黑" panose="020B0503020204020204" charset="-122"/>
                  <a:ea typeface="微软雅黑" panose="020B0503020204020204" charset="-122"/>
                  <a:cs typeface="微软雅黑" panose="020B0503020204020204" charset="-122"/>
                </a:rPr>
                <a:t>坚定信仰</a:t>
              </a:r>
              <a:r>
                <a:rPr lang="en-US" sz="2400" b="1">
                  <a:solidFill>
                    <a:srgbClr val="C00000">
                      <a:alpha val="100000"/>
                    </a:srgbClr>
                  </a:solidFill>
                  <a:latin typeface="微软雅黑" panose="020B0503020204020204" charset="-122"/>
                  <a:ea typeface="微软雅黑" panose="020B0503020204020204" charset="-122"/>
                  <a:cs typeface="微软雅黑" panose="020B0503020204020204" charset="-122"/>
                </a:rPr>
                <a:t>者</a:t>
              </a:r>
              <a:endParaRPr lang="en-US" sz="2400" b="1">
                <a:solidFill>
                  <a:srgbClr val="C00000">
                    <a:alpha val="100000"/>
                  </a:srgbClr>
                </a:solidFill>
                <a:latin typeface="微软雅黑" panose="020B0503020204020204" charset="-122"/>
                <a:ea typeface="微软雅黑" panose="020B0503020204020204" charset="-122"/>
                <a:cs typeface="微软雅黑" panose="020B0503020204020204" charset="-122"/>
              </a:endParaRPr>
            </a:p>
          </p:txBody>
        </p:sp>
        <p:grpSp>
          <p:nvGrpSpPr>
            <p:cNvPr id="5" name="组合 4"/>
            <p:cNvGrpSpPr/>
            <p:nvPr/>
          </p:nvGrpSpPr>
          <p:grpSpPr>
            <a:xfrm>
              <a:off x="2122" y="936"/>
              <a:ext cx="1884" cy="1884"/>
              <a:chOff x="1797" y="611"/>
              <a:chExt cx="2534" cy="2534"/>
            </a:xfrm>
          </p:grpSpPr>
          <p:sp>
            <p:nvSpPr>
              <p:cNvPr id="13" name="AutoShape 5"/>
              <p:cNvSpPr/>
              <p:nvPr>
                <p:custDataLst>
                  <p:tags r:id="rId7"/>
                </p:custDataLst>
              </p:nvPr>
            </p:nvSpPr>
            <p:spPr>
              <a:xfrm>
                <a:off x="1797" y="611"/>
                <a:ext cx="2534" cy="2534"/>
              </a:xfrm>
              <a:prstGeom prst="ellipse">
                <a:avLst/>
              </a:prstGeom>
              <a:solidFill>
                <a:srgbClr val="C00000"/>
              </a:solidFill>
            </p:spPr>
          </p:sp>
          <p:sp>
            <p:nvSpPr>
              <p:cNvPr id="9" name="Freeform 16"/>
              <p:cNvSpPr/>
              <p:nvPr>
                <p:custDataLst>
                  <p:tags r:id="rId8"/>
                </p:custDataLst>
              </p:nvPr>
            </p:nvSpPr>
            <p:spPr>
              <a:xfrm>
                <a:off x="2146" y="1148"/>
                <a:ext cx="1392" cy="1392"/>
              </a:xfrm>
              <a:custGeom>
                <a:avLst/>
                <a:gdLst/>
                <a:ahLst/>
                <a:cxnLst/>
                <a:rect l="l" t="t" r="r" b="b"/>
                <a:pathLst>
                  <a:path w="304800" h="304800">
                    <a:moveTo>
                      <a:pt x="310886" y="167269"/>
                    </a:moveTo>
                    <a:cubicBezTo>
                      <a:pt x="310886" y="167269"/>
                      <a:pt x="267148" y="122672"/>
                      <a:pt x="206873" y="122672"/>
                    </a:cubicBezTo>
                    <a:cubicBezTo>
                      <a:pt x="147980" y="122672"/>
                      <a:pt x="89764" y="167269"/>
                      <a:pt x="89764" y="167269"/>
                    </a:cubicBezTo>
                    <a:lnTo>
                      <a:pt x="57064" y="153619"/>
                    </a:lnTo>
                    <a:lnTo>
                      <a:pt x="57064" y="193662"/>
                    </a:lnTo>
                    <a:cubicBezTo>
                      <a:pt x="62217" y="195415"/>
                      <a:pt x="65989" y="200158"/>
                      <a:pt x="65989" y="205902"/>
                    </a:cubicBezTo>
                    <a:cubicBezTo>
                      <a:pt x="65989" y="211703"/>
                      <a:pt x="62141" y="216456"/>
                      <a:pt x="56912" y="218170"/>
                    </a:cubicBezTo>
                    <a:lnTo>
                      <a:pt x="66580" y="245135"/>
                    </a:lnTo>
                    <a:lnTo>
                      <a:pt x="38043" y="245135"/>
                    </a:lnTo>
                    <a:lnTo>
                      <a:pt x="47796" y="217942"/>
                    </a:lnTo>
                    <a:cubicBezTo>
                      <a:pt x="43110" y="215951"/>
                      <a:pt x="39834" y="211322"/>
                      <a:pt x="39834" y="205902"/>
                    </a:cubicBezTo>
                    <a:cubicBezTo>
                      <a:pt x="39834" y="200597"/>
                      <a:pt x="43015" y="196082"/>
                      <a:pt x="47558" y="194024"/>
                    </a:cubicBezTo>
                    <a:lnTo>
                      <a:pt x="47558" y="149647"/>
                    </a:lnTo>
                    <a:lnTo>
                      <a:pt x="0" y="129816"/>
                    </a:lnTo>
                    <a:lnTo>
                      <a:pt x="209255" y="35890"/>
                    </a:lnTo>
                    <a:lnTo>
                      <a:pt x="401241" y="130997"/>
                    </a:lnTo>
                    <a:lnTo>
                      <a:pt x="310886" y="167269"/>
                    </a:lnTo>
                    <a:close/>
                    <a:moveTo>
                      <a:pt x="204492" y="145266"/>
                    </a:moveTo>
                    <a:cubicBezTo>
                      <a:pt x="265128" y="145266"/>
                      <a:pt x="294846" y="177365"/>
                      <a:pt x="294846" y="177365"/>
                    </a:cubicBezTo>
                    <a:lnTo>
                      <a:pt x="294846" y="243945"/>
                    </a:lnTo>
                    <a:cubicBezTo>
                      <a:pt x="294846" y="243945"/>
                      <a:pt x="263938" y="268910"/>
                      <a:pt x="199739" y="268910"/>
                    </a:cubicBezTo>
                    <a:cubicBezTo>
                      <a:pt x="135541" y="268910"/>
                      <a:pt x="114138" y="243945"/>
                      <a:pt x="114138" y="243945"/>
                    </a:cubicBezTo>
                    <a:lnTo>
                      <a:pt x="114138" y="177365"/>
                    </a:lnTo>
                    <a:cubicBezTo>
                      <a:pt x="114138" y="177365"/>
                      <a:pt x="143856" y="145266"/>
                      <a:pt x="204492" y="145266"/>
                    </a:cubicBezTo>
                    <a:close/>
                    <a:moveTo>
                      <a:pt x="203302" y="254641"/>
                    </a:moveTo>
                    <a:cubicBezTo>
                      <a:pt x="245326" y="254641"/>
                      <a:pt x="279397" y="246116"/>
                      <a:pt x="279397" y="235620"/>
                    </a:cubicBezTo>
                    <a:cubicBezTo>
                      <a:pt x="279397" y="225123"/>
                      <a:pt x="245326" y="216599"/>
                      <a:pt x="203302" y="216599"/>
                    </a:cubicBezTo>
                    <a:cubicBezTo>
                      <a:pt x="161277" y="216599"/>
                      <a:pt x="127216" y="225123"/>
                      <a:pt x="127216" y="235620"/>
                    </a:cubicBezTo>
                    <a:cubicBezTo>
                      <a:pt x="127216" y="246116"/>
                      <a:pt x="161277" y="254641"/>
                      <a:pt x="203302" y="254641"/>
                    </a:cubicBezTo>
                    <a:close/>
                  </a:path>
                </a:pathLst>
              </a:custGeom>
              <a:solidFill>
                <a:srgbClr val="FFFFFF">
                  <a:alpha val="100000"/>
                </a:srgbClr>
              </a:solidFill>
            </p:spPr>
          </p:sp>
        </p:grpSp>
      </p:grpSp>
      <p:grpSp>
        <p:nvGrpSpPr>
          <p:cNvPr id="30" name="组合 29"/>
          <p:cNvGrpSpPr/>
          <p:nvPr/>
        </p:nvGrpSpPr>
        <p:grpSpPr>
          <a:xfrm>
            <a:off x="8261350" y="1666240"/>
            <a:ext cx="2869565" cy="4128770"/>
            <a:chOff x="13009" y="936"/>
            <a:chExt cx="4519" cy="6502"/>
          </a:xfrm>
        </p:grpSpPr>
        <p:sp>
          <p:nvSpPr>
            <p:cNvPr id="18" name="TextBox 10"/>
            <p:cNvSpPr txBox="1"/>
            <p:nvPr>
              <p:custDataLst>
                <p:tags r:id="rId9"/>
              </p:custDataLst>
            </p:nvPr>
          </p:nvSpPr>
          <p:spPr>
            <a:xfrm>
              <a:off x="13042" y="4140"/>
              <a:ext cx="4486" cy="3298"/>
            </a:xfrm>
            <a:prstGeom prst="rect">
              <a:avLst/>
            </a:prstGeom>
          </p:spPr>
          <p:txBody>
            <a:bodyPr vert="horz" wrap="square" lIns="123825" tIns="123825" rIns="57150" bIns="123825" rtlCol="0" anchor="t" anchorCtr="0">
              <a:spAutoFit/>
            </a:bodyPr>
            <a:p>
              <a:pPr>
                <a:lnSpc>
                  <a:spcPct val="150000"/>
                </a:lnSpc>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在真学实干中练好内功，厚植爱国情怀，用自己的专业知识服务</a:t>
              </a:r>
              <a:r>
                <a:rPr lang="zh-CN" alt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中国式现代化</a:t>
              </a:r>
              <a:r>
                <a:rPr lang="zh-CN" alt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广西</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建设。</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3"/>
            <p:cNvSpPr txBox="1"/>
            <p:nvPr>
              <p:custDataLst>
                <p:tags r:id="rId10"/>
              </p:custDataLst>
            </p:nvPr>
          </p:nvSpPr>
          <p:spPr>
            <a:xfrm>
              <a:off x="13009" y="2971"/>
              <a:ext cx="3909" cy="1087"/>
            </a:xfrm>
            <a:prstGeom prst="rect">
              <a:avLst/>
            </a:prstGeom>
          </p:spPr>
          <p:txBody>
            <a:bodyPr vert="horz" wrap="square" lIns="123825" tIns="123825" rIns="57150" bIns="123825" rtlCol="0" anchor="t" anchorCtr="0">
              <a:spAutoFit/>
            </a:bodyPr>
            <a:p>
              <a:pPr algn="ctr">
                <a:lnSpc>
                  <a:spcPct val="120000"/>
                </a:lnSpc>
              </a:pPr>
              <a:r>
                <a:rPr lang="en-US" sz="2400" b="1">
                  <a:solidFill>
                    <a:srgbClr val="C00000">
                      <a:alpha val="100000"/>
                    </a:srgbClr>
                  </a:solidFill>
                  <a:latin typeface="微软雅黑" panose="020B0503020204020204" charset="-122"/>
                  <a:ea typeface="微软雅黑" panose="020B0503020204020204" charset="-122"/>
                  <a:cs typeface="微软雅黑" panose="020B0503020204020204" charset="-122"/>
                </a:rPr>
                <a:t>模范践行者</a:t>
              </a:r>
              <a:endParaRPr lang="en-US" sz="2400" b="1">
                <a:solidFill>
                  <a:srgbClr val="C00000">
                    <a:alpha val="100000"/>
                  </a:srgbClr>
                </a:solidFill>
                <a:latin typeface="微软雅黑" panose="020B0503020204020204" charset="-122"/>
                <a:ea typeface="微软雅黑" panose="020B0503020204020204" charset="-122"/>
                <a:cs typeface="微软雅黑" panose="020B0503020204020204" charset="-122"/>
              </a:endParaRPr>
            </a:p>
          </p:txBody>
        </p:sp>
        <p:grpSp>
          <p:nvGrpSpPr>
            <p:cNvPr id="28" name="组合 27"/>
            <p:cNvGrpSpPr/>
            <p:nvPr/>
          </p:nvGrpSpPr>
          <p:grpSpPr>
            <a:xfrm>
              <a:off x="14022" y="936"/>
              <a:ext cx="1884" cy="1884"/>
              <a:chOff x="13697" y="611"/>
              <a:chExt cx="2534" cy="2534"/>
            </a:xfrm>
          </p:grpSpPr>
          <p:sp>
            <p:nvSpPr>
              <p:cNvPr id="12" name="AutoShape 4"/>
              <p:cNvSpPr/>
              <p:nvPr>
                <p:custDataLst>
                  <p:tags r:id="rId11"/>
                </p:custDataLst>
              </p:nvPr>
            </p:nvSpPr>
            <p:spPr>
              <a:xfrm>
                <a:off x="13697" y="611"/>
                <a:ext cx="2534" cy="2534"/>
              </a:xfrm>
              <a:prstGeom prst="ellipse">
                <a:avLst/>
              </a:prstGeom>
              <a:solidFill>
                <a:srgbClr val="C00000"/>
              </a:solidFill>
            </p:spPr>
          </p:sp>
          <p:sp>
            <p:nvSpPr>
              <p:cNvPr id="16" name="Freeform 17"/>
              <p:cNvSpPr/>
              <p:nvPr>
                <p:custDataLst>
                  <p:tags r:id="rId12"/>
                </p:custDataLst>
              </p:nvPr>
            </p:nvSpPr>
            <p:spPr>
              <a:xfrm>
                <a:off x="14325" y="1239"/>
                <a:ext cx="1278" cy="1278"/>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close/>
                  </a:path>
                </a:pathLst>
              </a:custGeom>
              <a:solidFill>
                <a:srgbClr val="FFFFFF">
                  <a:alpha val="100000"/>
                </a:srgbClr>
              </a:solidFill>
            </p:spPr>
          </p:sp>
        </p:gr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fill="hold"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974090" y="1576070"/>
            <a:ext cx="10058400" cy="1278890"/>
          </a:xfrm>
        </p:spPr>
        <p:txBody>
          <a:bodyPr>
            <a:scene3d>
              <a:camera prst="orthographicFront"/>
              <a:lightRig rig="contrasting" dir="t">
                <a:rot lat="0" lon="0" rev="0"/>
              </a:lightRig>
            </a:scene3d>
            <a:sp3d contourW="12700" prstMaterial="plastic">
              <a:contourClr>
                <a:srgbClr val="F0CD71"/>
              </a:contourClr>
            </a:sp3d>
          </a:bodyPr>
          <a:lstStyle/>
          <a:p>
            <a:pPr algn="dist"/>
            <a:r>
              <a:rPr sz="6600" spc="-2000" dirty="0">
                <a:ln w="28575">
                  <a:noFill/>
                </a:ln>
                <a:gradFill>
                  <a:gsLst>
                    <a:gs pos="100000">
                      <a:srgbClr val="C00000"/>
                    </a:gs>
                    <a:gs pos="0">
                      <a:srgbClr val="FF0000"/>
                    </a:gs>
                  </a:gsLst>
                  <a:lin ang="2700000" scaled="0"/>
                </a:gradFill>
                <a:effectLst/>
                <a:latin typeface="微软雅黑" panose="020B0503020204020204" charset="-122"/>
                <a:ea typeface="微软雅黑" panose="020B0503020204020204" charset="-122"/>
                <a:cs typeface="印品鸿蒙体（非商用）" panose="02000500000000000000" charset="-122"/>
                <a:sym typeface="+mn-ea"/>
              </a:rPr>
              <a:t>铸牢中华民族共同体意识</a:t>
            </a:r>
            <a:endParaRPr sz="6600" spc="-2000" dirty="0">
              <a:ln w="28575">
                <a:noFill/>
              </a:ln>
              <a:gradFill>
                <a:gsLst>
                  <a:gs pos="100000">
                    <a:srgbClr val="C00000"/>
                  </a:gs>
                  <a:gs pos="0">
                    <a:srgbClr val="FF0000"/>
                  </a:gs>
                </a:gsLst>
                <a:lin ang="2700000" scaled="0"/>
              </a:gradFill>
              <a:effectLst/>
              <a:latin typeface="微软雅黑" panose="020B0503020204020204" charset="-122"/>
              <a:ea typeface="微软雅黑" panose="020B0503020204020204" charset="-122"/>
              <a:cs typeface="印品鸿蒙体（非商用）" panose="02000500000000000000" charset="-122"/>
              <a:sym typeface="+mn-ea"/>
            </a:endParaRPr>
          </a:p>
        </p:txBody>
      </p:sp>
      <p:sp>
        <p:nvSpPr>
          <p:cNvPr id="3" name="副标题 2"/>
          <p:cNvSpPr>
            <a:spLocks noGrp="1"/>
          </p:cNvSpPr>
          <p:nvPr>
            <p:ph type="subTitle" idx="1"/>
          </p:nvPr>
        </p:nvSpPr>
        <p:spPr>
          <a:xfrm>
            <a:off x="4003675" y="1057910"/>
            <a:ext cx="3881120" cy="402590"/>
          </a:xfrm>
        </p:spPr>
        <p:txBody>
          <a:bodyPr/>
          <a:lstStyle/>
          <a:p>
            <a:pPr marL="0" indent="0" algn="dist" fontAlgn="auto">
              <a:lnSpc>
                <a:spcPct val="100000"/>
              </a:lnSpc>
              <a:spcBef>
                <a:spcPts val="0"/>
              </a:spcBef>
              <a:buNone/>
            </a:pPr>
            <a:r>
              <a:rPr sz="1800" dirty="0">
                <a:ln w="9525">
                  <a:noFill/>
                </a:ln>
                <a:gradFill>
                  <a:gsLst>
                    <a:gs pos="0">
                      <a:srgbClr val="FF0000"/>
                    </a:gs>
                    <a:gs pos="100000">
                      <a:srgbClr val="C00000"/>
                    </a:gs>
                  </a:gsLst>
                  <a:lin ang="5400000" scaled="0"/>
                </a:gradFill>
                <a:effectLst/>
                <a:latin typeface="微软雅黑" panose="020B0503020204020204" charset="-122"/>
                <a:ea typeface="微软雅黑" panose="020B0503020204020204" charset="-122"/>
                <a:sym typeface="阿里巴巴普惠体" panose="00020600040101010101" charset="-122"/>
              </a:rPr>
              <a:t>为实现中华民族伟大复兴不懈奋斗</a:t>
            </a:r>
            <a:endParaRPr sz="1800" dirty="0">
              <a:ln w="9525">
                <a:noFill/>
              </a:ln>
              <a:gradFill>
                <a:gsLst>
                  <a:gs pos="0">
                    <a:srgbClr val="FF0000"/>
                  </a:gs>
                  <a:gs pos="100000">
                    <a:srgbClr val="C00000"/>
                  </a:gs>
                </a:gsLst>
                <a:lin ang="5400000" scaled="0"/>
              </a:gradFill>
              <a:effectLst/>
              <a:latin typeface="微软雅黑" panose="020B0503020204020204" charset="-122"/>
              <a:ea typeface="微软雅黑" panose="020B0503020204020204" charset="-122"/>
              <a:sym typeface="阿里巴巴普惠体" panose="00020600040101010101" charset="-122"/>
            </a:endParaRPr>
          </a:p>
        </p:txBody>
      </p:sp>
      <p:grpSp>
        <p:nvGrpSpPr>
          <p:cNvPr id="9" name="组合 8"/>
          <p:cNvGrpSpPr/>
          <p:nvPr/>
        </p:nvGrpSpPr>
        <p:grpSpPr>
          <a:xfrm>
            <a:off x="3230310" y="3816330"/>
            <a:ext cx="5477381" cy="308883"/>
            <a:chOff x="1251615" y="3125000"/>
            <a:chExt cx="5477381" cy="308883"/>
          </a:xfrm>
        </p:grpSpPr>
        <p:cxnSp>
          <p:nvCxnSpPr>
            <p:cNvPr id="10" name="Docer Falling Dust PPT demo"/>
            <p:cNvCxnSpPr/>
            <p:nvPr>
              <p:custDataLst>
                <p:tags r:id="rId1"/>
              </p:custDataLst>
            </p:nvPr>
          </p:nvCxnSpPr>
          <p:spPr>
            <a:xfrm>
              <a:off x="1251615" y="3279441"/>
              <a:ext cx="1808419" cy="0"/>
            </a:xfrm>
            <a:prstGeom prst="line">
              <a:avLst/>
            </a:prstGeom>
            <a:ln w="25400">
              <a:gradFill>
                <a:gsLst>
                  <a:gs pos="0">
                    <a:schemeClr val="bg1">
                      <a:alpha val="0"/>
                    </a:schemeClr>
                  </a:gs>
                  <a:gs pos="74000">
                    <a:srgbClr val="F50000"/>
                  </a:gs>
                </a:gsLst>
                <a:lin ang="0" scaled="0"/>
              </a:gradFill>
            </a:ln>
          </p:spPr>
          <p:style>
            <a:lnRef idx="1">
              <a:schemeClr val="accent1"/>
            </a:lnRef>
            <a:fillRef idx="0">
              <a:schemeClr val="accent1"/>
            </a:fillRef>
            <a:effectRef idx="0">
              <a:schemeClr val="accent1"/>
            </a:effectRef>
            <a:fontRef idx="minor">
              <a:schemeClr val="tx1"/>
            </a:fontRef>
          </p:style>
        </p:cxnSp>
        <p:pic>
          <p:nvPicPr>
            <p:cNvPr id="8" name="Docer Falling Dust PPT demo"/>
            <p:cNvPicPr/>
            <p:nvPr>
              <p:custDataLst>
                <p:tags r:id="rId2"/>
              </p:custDataLst>
            </p:nvPr>
          </p:nvPicPr>
          <p:blipFill>
            <a:blip r:embed="rId3">
              <a:lum contrast="30000"/>
            </a:blip>
            <a:stretch>
              <a:fillRect/>
            </a:stretch>
          </p:blipFill>
          <p:spPr>
            <a:xfrm>
              <a:off x="3397683" y="3125000"/>
              <a:ext cx="1179571" cy="308883"/>
            </a:xfrm>
            <a:prstGeom prst="rect">
              <a:avLst/>
            </a:prstGeom>
          </p:spPr>
        </p:pic>
        <p:cxnSp>
          <p:nvCxnSpPr>
            <p:cNvPr id="22" name="Docer Falling Dust PPT demo"/>
            <p:cNvCxnSpPr/>
            <p:nvPr>
              <p:custDataLst>
                <p:tags r:id="rId4"/>
              </p:custDataLst>
            </p:nvPr>
          </p:nvCxnSpPr>
          <p:spPr>
            <a:xfrm flipH="1">
              <a:off x="4920577" y="3279441"/>
              <a:ext cx="1808419" cy="0"/>
            </a:xfrm>
            <a:prstGeom prst="line">
              <a:avLst/>
            </a:prstGeom>
            <a:ln w="25400">
              <a:gradFill>
                <a:gsLst>
                  <a:gs pos="0">
                    <a:schemeClr val="bg1">
                      <a:alpha val="0"/>
                    </a:schemeClr>
                  </a:gs>
                  <a:gs pos="74000">
                    <a:srgbClr val="F50000"/>
                  </a:gs>
                </a:gsLst>
                <a:lin ang="0" scaled="0"/>
              </a:gradFill>
            </a:ln>
          </p:spPr>
          <p:style>
            <a:lnRef idx="1">
              <a:schemeClr val="accent1"/>
            </a:lnRef>
            <a:fillRef idx="0">
              <a:schemeClr val="accent1"/>
            </a:fillRef>
            <a:effectRef idx="0">
              <a:schemeClr val="accent1"/>
            </a:effectRef>
            <a:fontRef idx="minor">
              <a:schemeClr val="tx1"/>
            </a:fontRef>
          </p:style>
        </p:cxnSp>
      </p:grpSp>
      <p:sp>
        <p:nvSpPr>
          <p:cNvPr id="4" name="标题 1"/>
          <p:cNvSpPr>
            <a:spLocks noGrp="1"/>
          </p:cNvSpPr>
          <p:nvPr>
            <p:custDataLst>
              <p:tags r:id="rId5"/>
            </p:custDataLst>
          </p:nvPr>
        </p:nvSpPr>
        <p:spPr>
          <a:xfrm>
            <a:off x="938530" y="2637790"/>
            <a:ext cx="10058400" cy="1278890"/>
          </a:xfrm>
        </p:spPr>
        <p:txBody>
          <a:bodyPr>
            <a:scene3d>
              <a:camera prst="orthographicFront"/>
              <a:lightRig rig="contrasting" dir="t">
                <a:rot lat="0" lon="0" rev="0"/>
              </a:lightRig>
            </a:scene3d>
            <a:sp3d contourW="12700" prstMaterial="plastic">
              <a:contourClr>
                <a:srgbClr val="F0CD71"/>
              </a:contourClr>
            </a:sp3d>
          </a:bodyPr>
          <a:lstStyle>
            <a:lvl1pPr algn="l" defTabSz="914400" rtl="0" eaLnBrk="1" latinLnBrk="0" hangingPunct="1">
              <a:lnSpc>
                <a:spcPct val="90000"/>
              </a:lnSpc>
              <a:spcBef>
                <a:spcPct val="0"/>
              </a:spcBef>
              <a:buNone/>
              <a:defRPr sz="44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a:lstStyle>
          <a:p>
            <a:pPr algn="dist"/>
            <a:r>
              <a:rPr lang="zh-CN" altLang="en-US" sz="6600" spc="-2000" dirty="0">
                <a:ln w="28575">
                  <a:noFill/>
                </a:ln>
                <a:gradFill>
                  <a:gsLst>
                    <a:gs pos="100000">
                      <a:srgbClr val="C00000"/>
                    </a:gs>
                    <a:gs pos="0">
                      <a:srgbClr val="FF0000"/>
                    </a:gs>
                  </a:gsLst>
                  <a:lin ang="2700000" scaled="0"/>
                </a:gradFill>
                <a:effectLst/>
                <a:latin typeface="微软雅黑" panose="020B0503020204020204" charset="-122"/>
                <a:ea typeface="微软雅黑" panose="020B0503020204020204" charset="-122"/>
                <a:cs typeface="印品鸿蒙体（非商用）" panose="02000500000000000000" charset="-122"/>
                <a:sym typeface="+mn-ea"/>
              </a:rPr>
              <a:t>展现新时代青年责任担当</a:t>
            </a:r>
            <a:endParaRPr lang="zh-CN" altLang="en-US" sz="6600" spc="-2000" dirty="0">
              <a:ln w="28575">
                <a:noFill/>
              </a:ln>
              <a:gradFill>
                <a:gsLst>
                  <a:gs pos="100000">
                    <a:srgbClr val="C00000"/>
                  </a:gs>
                  <a:gs pos="0">
                    <a:srgbClr val="FF0000"/>
                  </a:gs>
                </a:gsLst>
                <a:lin ang="2700000" scaled="0"/>
              </a:gradFill>
              <a:effectLst/>
              <a:latin typeface="微软雅黑" panose="020B0503020204020204" charset="-122"/>
              <a:ea typeface="微软雅黑" panose="020B0503020204020204" charset="-122"/>
              <a:cs typeface="印品鸿蒙体（非商用）" panose="02000500000000000000" charset="-122"/>
              <a:sym typeface="+mn-ea"/>
            </a:endParaRPr>
          </a:p>
        </p:txBody>
      </p:sp>
      <p:sp>
        <p:nvSpPr>
          <p:cNvPr id="7" name="矩形: 圆角 5"/>
          <p:cNvSpPr/>
          <p:nvPr>
            <p:custDataLst>
              <p:tags r:id="rId6"/>
            </p:custDataLst>
          </p:nvPr>
        </p:nvSpPr>
        <p:spPr>
          <a:xfrm>
            <a:off x="5248910" y="4403090"/>
            <a:ext cx="1508760" cy="374015"/>
          </a:xfrm>
          <a:prstGeom prst="roundRect">
            <a:avLst>
              <a:gd name="adj" fmla="val 50000"/>
            </a:avLst>
          </a:prstGeom>
          <a:gradFill rotWithShape="1">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sz="1400">
                <a:solidFill>
                  <a:schemeClr val="bg1"/>
                </a:solidFill>
                <a:latin typeface="微软雅黑" panose="020B0503020204020204" charset="-122"/>
                <a:ea typeface="微软雅黑" panose="020B0503020204020204" charset="-122"/>
                <a:cs typeface="阿里巴巴普惠体 2.0 55 Regular" panose="00020600040101010101" charset="-122"/>
                <a:sym typeface="+mn-ea"/>
              </a:rPr>
              <a:t>2024.04.09</a:t>
            </a:r>
            <a:endParaRPr lang="en-US" sz="1400">
              <a:solidFill>
                <a:schemeClr val="bg1"/>
              </a:solidFill>
              <a:latin typeface="微软雅黑" panose="020B0503020204020204" charset="-122"/>
              <a:ea typeface="微软雅黑" panose="020B0503020204020204" charset="-122"/>
              <a:cs typeface="阿里巴巴普惠体 2.0 55 Regular" panose="0002060004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fill="hold" nodeType="tmRoot"/>
      </p:par>
    </p:tnLst>
    <p:bldLst>
      <p:bldP spid="2" grpId="1"/>
      <p:bldP spid="3" grpId="1" build="p"/>
      <p:bldP spid="4" grpId="1"/>
      <p:bldP spid="7"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descr="1"/>
          <p:cNvPicPr>
            <a:picLocks noChangeAspect="1"/>
          </p:cNvPicPr>
          <p:nvPr userDrawn="1">
            <p:custDataLst>
              <p:tags r:id="rId1"/>
            </p:custDataLst>
          </p:nvPr>
        </p:nvPicPr>
        <p:blipFill rotWithShape="1">
          <a:blip r:embed="rId2" cstate="screen">
            <a:alphaModFix amt="40000"/>
          </a:blip>
          <a:srcRect/>
          <a:stretch>
            <a:fillRect/>
          </a:stretch>
        </p:blipFill>
        <p:spPr>
          <a:xfrm>
            <a:off x="0" y="-10372"/>
            <a:ext cx="12192000" cy="6749839"/>
          </a:xfrm>
          <a:prstGeom prst="rect">
            <a:avLst/>
          </a:prstGeom>
        </p:spPr>
      </p:pic>
      <p:pic>
        <p:nvPicPr>
          <p:cNvPr id="11" name="图片 10" descr="1"/>
          <p:cNvPicPr>
            <a:picLocks noChangeAspect="1"/>
          </p:cNvPicPr>
          <p:nvPr userDrawn="1">
            <p:custDataLst>
              <p:tags r:id="rId3"/>
            </p:custDataLst>
          </p:nvPr>
        </p:nvPicPr>
        <p:blipFill>
          <a:blip r:embed="rId4" cstate="screen"/>
          <a:srcRect/>
          <a:stretch>
            <a:fillRect/>
          </a:stretch>
        </p:blipFill>
        <p:spPr>
          <a:xfrm>
            <a:off x="10029825" y="177800"/>
            <a:ext cx="1696085" cy="1115060"/>
          </a:xfrm>
          <a:prstGeom prst="rect">
            <a:avLst/>
          </a:prstGeom>
        </p:spPr>
      </p:pic>
      <p:pic>
        <p:nvPicPr>
          <p:cNvPr id="15" name="图片 14" descr="3"/>
          <p:cNvPicPr>
            <a:picLocks noChangeAspect="1"/>
          </p:cNvPicPr>
          <p:nvPr userDrawn="1">
            <p:custDataLst>
              <p:tags r:id="rId5"/>
            </p:custDataLst>
          </p:nvPr>
        </p:nvPicPr>
        <p:blipFill>
          <a:blip r:embed="rId6" cstate="screen"/>
          <a:srcRect/>
          <a:stretch>
            <a:fillRect/>
          </a:stretch>
        </p:blipFill>
        <p:spPr>
          <a:xfrm>
            <a:off x="12065" y="6152515"/>
            <a:ext cx="12198350" cy="728345"/>
          </a:xfrm>
          <a:prstGeom prst="rect">
            <a:avLst/>
          </a:prstGeom>
        </p:spPr>
      </p:pic>
      <p:grpSp>
        <p:nvGrpSpPr>
          <p:cNvPr id="8" name="组合 7"/>
          <p:cNvGrpSpPr/>
          <p:nvPr/>
        </p:nvGrpSpPr>
        <p:grpSpPr>
          <a:xfrm>
            <a:off x="1000125" y="1261745"/>
            <a:ext cx="9829165" cy="3435985"/>
            <a:chOff x="831" y="2126"/>
            <a:chExt cx="20083" cy="6750"/>
          </a:xfrm>
        </p:grpSpPr>
        <p:pic>
          <p:nvPicPr>
            <p:cNvPr id="7" name="图片 6" descr="640"/>
            <p:cNvPicPr>
              <a:picLocks noChangeAspect="1"/>
            </p:cNvPicPr>
            <p:nvPr>
              <p:custDataLst>
                <p:tags r:id="rId7"/>
              </p:custDataLst>
            </p:nvPr>
          </p:nvPicPr>
          <p:blipFill>
            <a:blip r:embed="rId8"/>
            <a:stretch>
              <a:fillRect/>
            </a:stretch>
          </p:blipFill>
          <p:spPr>
            <a:xfrm>
              <a:off x="831" y="2126"/>
              <a:ext cx="6267" cy="6750"/>
            </a:xfrm>
            <a:prstGeom prst="rect">
              <a:avLst/>
            </a:prstGeom>
          </p:spPr>
        </p:pic>
        <p:pic>
          <p:nvPicPr>
            <p:cNvPr id="2" name="图片 1" descr="640 (3)"/>
            <p:cNvPicPr>
              <a:picLocks noChangeAspect="1"/>
            </p:cNvPicPr>
            <p:nvPr>
              <p:custDataLst>
                <p:tags r:id="rId9"/>
              </p:custDataLst>
            </p:nvPr>
          </p:nvPicPr>
          <p:blipFill>
            <a:blip r:embed="rId10"/>
            <a:stretch>
              <a:fillRect/>
            </a:stretch>
          </p:blipFill>
          <p:spPr>
            <a:xfrm>
              <a:off x="7238" y="2126"/>
              <a:ext cx="6866" cy="2922"/>
            </a:xfrm>
            <a:prstGeom prst="rect">
              <a:avLst/>
            </a:prstGeom>
          </p:spPr>
        </p:pic>
        <p:pic>
          <p:nvPicPr>
            <p:cNvPr id="10" name="图片 9" descr="640 (4)"/>
            <p:cNvPicPr>
              <a:picLocks noChangeAspect="1"/>
            </p:cNvPicPr>
            <p:nvPr>
              <p:custDataLst>
                <p:tags r:id="rId11"/>
              </p:custDataLst>
            </p:nvPr>
          </p:nvPicPr>
          <p:blipFill>
            <a:blip r:embed="rId12"/>
            <a:stretch>
              <a:fillRect/>
            </a:stretch>
          </p:blipFill>
          <p:spPr>
            <a:xfrm>
              <a:off x="7238" y="5193"/>
              <a:ext cx="6866" cy="3642"/>
            </a:xfrm>
            <a:prstGeom prst="rect">
              <a:avLst/>
            </a:prstGeom>
          </p:spPr>
        </p:pic>
        <p:pic>
          <p:nvPicPr>
            <p:cNvPr id="16" name="图片 15"/>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14244" y="2126"/>
              <a:ext cx="6671" cy="6708"/>
            </a:xfrm>
            <a:prstGeom prst="rect">
              <a:avLst/>
            </a:prstGeom>
          </p:spPr>
        </p:pic>
      </p:grpSp>
      <p:sp>
        <p:nvSpPr>
          <p:cNvPr id="3" name="文本框 2"/>
          <p:cNvSpPr txBox="1"/>
          <p:nvPr>
            <p:custDataLst>
              <p:tags r:id="rId15"/>
            </p:custDataLst>
          </p:nvPr>
        </p:nvSpPr>
        <p:spPr>
          <a:xfrm>
            <a:off x="808990" y="4853940"/>
            <a:ext cx="10020935" cy="1539875"/>
          </a:xfrm>
          <a:prstGeom prst="rect">
            <a:avLst/>
          </a:prstGeom>
          <a:noFill/>
        </p:spPr>
        <p:txBody>
          <a:bodyPr wrap="square" rtlCol="0">
            <a:spAutoFit/>
          </a:bodyPr>
          <a:p>
            <a:pPr marL="71120" marR="199390" indent="355600" algn="just">
              <a:lnSpc>
                <a:spcPct val="127000"/>
              </a:lnSpc>
              <a:spcBef>
                <a:spcPts val="315"/>
              </a:spcBef>
              <a:spcAft>
                <a:spcPts val="0"/>
              </a:spcAft>
            </a:pPr>
            <a:r>
              <a:rPr lang="zh-CN" altLang="zh-CN" sz="2000" dirty="0">
                <a:effectLst/>
                <a:latin typeface="微软雅黑" panose="020B0503020204020204" charset="-122"/>
                <a:ea typeface="微软雅黑" panose="020B0503020204020204" charset="-122"/>
                <a:cs typeface="微软雅黑" panose="020B0503020204020204" charset="-122"/>
              </a:rPr>
              <a:t>今年哈尔滨火了，被南方小土豆们的热情融化了！尔滨，成了最动人的称呼！这场由广西南宁</a:t>
            </a:r>
            <a:r>
              <a:rPr lang="en-US" altLang="zh-CN" sz="2000" dirty="0">
                <a:effectLst/>
                <a:latin typeface="微软雅黑" panose="020B0503020204020204" charset="-122"/>
                <a:ea typeface="微软雅黑" panose="020B0503020204020204" charset="-122"/>
                <a:cs typeface="微软雅黑" panose="020B0503020204020204" charset="-122"/>
              </a:rPr>
              <a:t>11</a:t>
            </a:r>
            <a:r>
              <a:rPr lang="zh-CN" altLang="zh-CN" sz="2000" dirty="0">
                <a:effectLst/>
                <a:latin typeface="微软雅黑" panose="020B0503020204020204" charset="-122"/>
                <a:ea typeface="微软雅黑" panose="020B0503020204020204" charset="-122"/>
                <a:cs typeface="微软雅黑" panose="020B0503020204020204" charset="-122"/>
              </a:rPr>
              <a:t>枚“小沙糖橘”引发的风暴，通过互联网，迅速传播到全省、全国甚至全世界……这样温馨和谐的画面正是当代各民族之间交往交流交融最生动的体现。</a:t>
            </a:r>
            <a:endParaRPr lang="zh-CN" altLang="zh-CN" sz="2000" dirty="0">
              <a:effectLst/>
              <a:latin typeface="微软雅黑" panose="020B0503020204020204" charset="-122"/>
              <a:ea typeface="微软雅黑" panose="020B0503020204020204" charset="-122"/>
              <a:cs typeface="微软雅黑" panose="020B0503020204020204" charset="-122"/>
            </a:endParaRPr>
          </a:p>
          <a:p>
            <a:endParaRPr lang="zh-CN" altLang="en-US" dirty="0">
              <a:latin typeface="微软雅黑" panose="020B0503020204020204" charset="-122"/>
              <a:ea typeface="微软雅黑" panose="020B0503020204020204" charset="-122"/>
              <a:cs typeface="微软雅黑" panose="020B0503020204020204" charset="-122"/>
            </a:endParaRPr>
          </a:p>
        </p:txBody>
      </p:sp>
      <p:grpSp>
        <p:nvGrpSpPr>
          <p:cNvPr id="20" name="组合 19"/>
          <p:cNvGrpSpPr/>
          <p:nvPr/>
        </p:nvGrpSpPr>
        <p:grpSpPr>
          <a:xfrm>
            <a:off x="955980" y="198192"/>
            <a:ext cx="4452620" cy="790575"/>
            <a:chOff x="629252" y="1484948"/>
            <a:chExt cx="4452620" cy="790575"/>
          </a:xfrm>
        </p:grpSpPr>
        <p:sp>
          <p:nvSpPr>
            <p:cNvPr id="21" name="矩形 20"/>
            <p:cNvSpPr/>
            <p:nvPr>
              <p:custDataLst>
                <p:tags r:id="rId16"/>
              </p:custDataLst>
            </p:nvPr>
          </p:nvSpPr>
          <p:spPr>
            <a:xfrm>
              <a:off x="1202657" y="1609408"/>
              <a:ext cx="3879215" cy="572770"/>
            </a:xfrm>
            <a:prstGeom prst="rect">
              <a:avLst/>
            </a:prstGeom>
            <a:gradFill>
              <a:gsLst>
                <a:gs pos="0">
                  <a:srgbClr val="FF0000"/>
                </a:gs>
                <a:gs pos="100000">
                  <a:srgbClr val="C00000"/>
                </a:gs>
              </a:gsLst>
              <a:lin ang="54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srgbClr val="C01E21"/>
                </a:solidFill>
                <a:effectLst/>
                <a:uLnTx/>
                <a:uFillTx/>
                <a:latin typeface="思源黑体 CN Medium" panose="020B0600000000000000" pitchFamily="34" charset="-122"/>
                <a:ea typeface="思源黑体 CN Medium" panose="020B0600000000000000" pitchFamily="34" charset="-122"/>
              </a:endParaRPr>
            </a:p>
          </p:txBody>
        </p:sp>
        <p:sp>
          <p:nvSpPr>
            <p:cNvPr id="22" name="椭圆 9"/>
            <p:cNvSpPr>
              <a:spLocks noChangeArrowheads="1"/>
            </p:cNvSpPr>
            <p:nvPr>
              <p:custDataLst>
                <p:tags r:id="rId17"/>
              </p:custDataLst>
            </p:nvPr>
          </p:nvSpPr>
          <p:spPr bwMode="auto">
            <a:xfrm>
              <a:off x="629252" y="1484948"/>
              <a:ext cx="788988" cy="790575"/>
            </a:xfrm>
            <a:prstGeom prst="ellipse">
              <a:avLst/>
            </a:prstGeom>
            <a:gradFill>
              <a:gsLst>
                <a:gs pos="0">
                  <a:srgbClr val="FF0000"/>
                </a:gs>
                <a:gs pos="100000">
                  <a:srgbClr val="C00000"/>
                </a:gs>
              </a:gsLst>
              <a:lin ang="5400000" scaled="0"/>
            </a:gradFill>
            <a:ln>
              <a:noFill/>
            </a:ln>
          </p:spPr>
          <p:txBody>
            <a:bodyPr anchor="ctr"/>
            <a:lstStyle>
              <a:lvl1pPr>
                <a:lnSpc>
                  <a:spcPct val="90000"/>
                </a:lnSpc>
                <a:spcBef>
                  <a:spcPts val="1000"/>
                </a:spcBef>
                <a:buFont typeface="Arial" panose="020B0604020202020204" pitchFamily="34" charset="0"/>
                <a:buChar char="•"/>
                <a:defRPr sz="2800">
                  <a:solidFill>
                    <a:schemeClr val="tx1"/>
                  </a:solidFill>
                </a:defRPr>
              </a:lvl1pPr>
              <a:lvl2pPr marL="742950" indent="-285750">
                <a:lnSpc>
                  <a:spcPct val="90000"/>
                </a:lnSpc>
                <a:spcBef>
                  <a:spcPts val="500"/>
                </a:spcBef>
                <a:buFont typeface="Arial" panose="020B0604020202020204" pitchFamily="34" charset="0"/>
                <a:buChar char="•"/>
                <a:defRPr sz="2400">
                  <a:solidFill>
                    <a:schemeClr val="tx1"/>
                  </a:solidFill>
                </a:defRPr>
              </a:lvl2pPr>
              <a:lvl3pPr marL="1143000" indent="-228600">
                <a:lnSpc>
                  <a:spcPct val="90000"/>
                </a:lnSpc>
                <a:spcBef>
                  <a:spcPts val="500"/>
                </a:spcBef>
                <a:buFont typeface="Arial" panose="020B0604020202020204" pitchFamily="34" charset="0"/>
                <a:buChar char="•"/>
                <a:defRPr sz="2000">
                  <a:solidFill>
                    <a:schemeClr val="tx1"/>
                  </a:solidFill>
                </a:defRPr>
              </a:lvl3pPr>
              <a:lvl4pPr marL="1600200" indent="-228600">
                <a:lnSpc>
                  <a:spcPct val="90000"/>
                </a:lnSpc>
                <a:spcBef>
                  <a:spcPts val="500"/>
                </a:spcBef>
                <a:buFont typeface="Arial" panose="020B0604020202020204" pitchFamily="34" charset="0"/>
                <a:buChar char="•"/>
                <a:defRPr>
                  <a:solidFill>
                    <a:schemeClr val="tx1"/>
                  </a:solidFill>
                </a:defRPr>
              </a:lvl4pPr>
              <a:lvl5pPr marL="2057400" indent="-228600">
                <a:lnSpc>
                  <a:spcPct val="90000"/>
                </a:lnSpc>
                <a:spcBef>
                  <a:spcPts val="500"/>
                </a:spcBef>
                <a:buFont typeface="Arial" panose="020B0604020202020204" pitchFamily="34" charset="0"/>
                <a:buChar char="•"/>
                <a:defRPr>
                  <a:solidFill>
                    <a:schemeClr val="tx1"/>
                  </a:solidFill>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pPr>
              <a:endParaRPr kumimoji="0" lang="zh-CN" altLang="en-US" sz="1350" b="0" i="0" u="none" strike="noStrike" kern="0" cap="none" spc="0" normalizeH="0" baseline="0" noProof="0">
                <a:ln>
                  <a:noFill/>
                </a:ln>
                <a:solidFill>
                  <a:srgbClr val="5F5F5F"/>
                </a:solidFill>
                <a:effectLst/>
                <a:uLnTx/>
                <a:uFillTx/>
                <a:latin typeface="思源黑体 CN Medium" panose="020B0600000000000000" pitchFamily="34" charset="-122"/>
                <a:ea typeface="思源黑体 CN Medium" panose="020B0600000000000000" pitchFamily="34" charset="-122"/>
              </a:endParaRPr>
            </a:p>
          </p:txBody>
        </p:sp>
        <p:sp>
          <p:nvSpPr>
            <p:cNvPr id="23" name="星形: 五角 15"/>
            <p:cNvSpPr/>
            <p:nvPr>
              <p:custDataLst>
                <p:tags r:id="rId18"/>
              </p:custDataLst>
            </p:nvPr>
          </p:nvSpPr>
          <p:spPr>
            <a:xfrm>
              <a:off x="817986" y="1655425"/>
              <a:ext cx="411520" cy="411520"/>
            </a:xfrm>
            <a:prstGeom prst="star5">
              <a:avLst>
                <a:gd name="adj" fmla="val 23649"/>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endParaRPr>
            </a:p>
          </p:txBody>
        </p:sp>
        <p:sp>
          <p:nvSpPr>
            <p:cNvPr id="24" name="文本框 23"/>
            <p:cNvSpPr txBox="1"/>
            <p:nvPr>
              <p:custDataLst>
                <p:tags r:id="rId19"/>
              </p:custDataLst>
            </p:nvPr>
          </p:nvSpPr>
          <p:spPr>
            <a:xfrm>
              <a:off x="1716372" y="1597978"/>
              <a:ext cx="2212975" cy="583565"/>
            </a:xfrm>
            <a:prstGeom prst="rect">
              <a:avLst/>
            </a:prstGeom>
            <a:noFill/>
          </p:spPr>
          <p:txBody>
            <a:bodyPr wrap="square" rtlCol="0">
              <a:spAutoFit/>
            </a:bodyPr>
            <a:lstStyle/>
            <a:p>
              <a:pPr algn="dist"/>
              <a:r>
                <a:rPr lang="zh-CN" altLang="en-US" sz="3200" b="1" dirty="0">
                  <a:solidFill>
                    <a:schemeClr val="bg1"/>
                  </a:solidFill>
                  <a:uFillTx/>
                  <a:latin typeface="微软雅黑" panose="020B0503020204020204" charset="-122"/>
                  <a:ea typeface="微软雅黑" panose="020B0503020204020204" charset="-122"/>
                </a:rPr>
                <a:t>课程导入</a:t>
              </a:r>
              <a:endParaRPr lang="zh-CN" altLang="en-US" sz="3200" b="1" dirty="0">
                <a:solidFill>
                  <a:schemeClr val="bg1"/>
                </a:solidFill>
                <a:uFillTx/>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189355" y="1564005"/>
            <a:ext cx="1188720" cy="1078230"/>
          </a:xfrm>
        </p:spPr>
        <p:txBody>
          <a:bodyPr vert="horz" wrap="square" rtlCol="0">
            <a:scene3d>
              <a:camera prst="orthographicFront"/>
              <a:lightRig rig="contrasting" dir="t">
                <a:rot lat="0" lon="0" rev="0"/>
              </a:lightRig>
            </a:scene3d>
            <a:sp3d contourW="12700" prstMaterial="plastic">
              <a:contourClr>
                <a:srgbClr val="F0CD71"/>
              </a:contourClr>
            </a:sp3d>
          </a:bodyPr>
          <a:lstStyle/>
          <a:p>
            <a:pPr lvl="0" algn="dist">
              <a:buClrTx/>
              <a:buSzTx/>
              <a:buFontTx/>
            </a:pPr>
            <a:r>
              <a:rPr sz="8700" spc="-2000" dirty="0">
                <a:gradFill>
                  <a:gsLst>
                    <a:gs pos="19000">
                      <a:srgbClr val="FF0000"/>
                    </a:gs>
                    <a:gs pos="88000">
                      <a:srgbClr val="C00000"/>
                    </a:gs>
                  </a:gsLst>
                  <a:lin ang="2700000" scaled="0"/>
                </a:gradFill>
                <a:effectLst>
                  <a:outerShdw blurRad="12700" dist="12700" algn="ctr" rotWithShape="0">
                    <a:srgbClr val="F0CD71">
                      <a:alpha val="40000"/>
                    </a:srgbClr>
                  </a:outerShdw>
                </a:effectLst>
                <a:latin typeface="微软雅黑" panose="020B0503020204020204" charset="-122"/>
                <a:ea typeface="微软雅黑" panose="020B0503020204020204" charset="-122"/>
                <a:cs typeface="印品鸿蒙体（非商用）" panose="02000500000000000000" charset="-122"/>
                <a:sym typeface="+mn-ea"/>
              </a:rPr>
              <a:t>目录</a:t>
            </a:r>
            <a:endParaRPr sz="8700" spc="-2000" dirty="0">
              <a:gradFill>
                <a:gsLst>
                  <a:gs pos="19000">
                    <a:srgbClr val="FF0000"/>
                  </a:gs>
                  <a:gs pos="88000">
                    <a:srgbClr val="C00000"/>
                  </a:gs>
                </a:gsLst>
                <a:lin ang="2700000" scaled="0"/>
              </a:gradFill>
              <a:effectLst>
                <a:outerShdw blurRad="12700" dist="12700" algn="ctr" rotWithShape="0">
                  <a:srgbClr val="F0CD71">
                    <a:alpha val="40000"/>
                  </a:srgbClr>
                </a:outerShdw>
              </a:effectLst>
              <a:latin typeface="微软雅黑" panose="020B0503020204020204" charset="-122"/>
              <a:ea typeface="微软雅黑" panose="020B0503020204020204" charset="-122"/>
              <a:cs typeface="印品鸿蒙体（非商用）" panose="02000500000000000000" charset="-122"/>
              <a:sym typeface="+mn-ea"/>
            </a:endParaRPr>
          </a:p>
        </p:txBody>
      </p:sp>
      <p:sp>
        <p:nvSpPr>
          <p:cNvPr id="64" name="Gloria的作品17"/>
          <p:cNvSpPr/>
          <p:nvPr/>
        </p:nvSpPr>
        <p:spPr>
          <a:xfrm>
            <a:off x="2807970" y="1564005"/>
            <a:ext cx="540000" cy="540000"/>
          </a:xfrm>
          <a:prstGeom prst="ellipse">
            <a:avLst/>
          </a:prstGeom>
          <a:gradFill rotWithShape="1">
            <a:gsLst>
              <a:gs pos="0">
                <a:srgbClr val="FF0000"/>
              </a:gs>
              <a:gs pos="100000">
                <a:srgbClr val="C00000"/>
              </a:gs>
            </a:gsLst>
            <a:lin ang="5400000" scaled="0"/>
          </a:gradFill>
          <a:ln w="215265" cap="flat" cmpd="sng" algn="ctr">
            <a:noFill/>
            <a:prstDash val="solid"/>
          </a:ln>
          <a:effectLst/>
        </p:spPr>
        <p:txBody>
          <a:bodyPr rot="0" spcFirstLastPara="0" vertOverflow="overflow" horzOverflow="overflow" vert="horz" wrap="square" lIns="93345" tIns="71755" rIns="77495" bIns="36195" numCol="1" spcCol="0" rtlCol="0" fromWordArt="0" anchor="ctr" anchorCtr="0" forceAA="0" compatLnSpc="1">
            <a:noAutofit/>
          </a:bodyPr>
          <a:lstStyle/>
          <a:p>
            <a:pPr lvl="0" algn="ctr">
              <a:spcBef>
                <a:spcPts val="0"/>
              </a:spcBef>
              <a:buClrTx/>
              <a:buSzTx/>
              <a:buFontTx/>
            </a:pPr>
            <a:r>
              <a:rPr lang="zh-CN" altLang="en-US" sz="2800" kern="0" noProof="0" dirty="0">
                <a:ln>
                  <a:noFill/>
                </a:ln>
                <a:solidFill>
                  <a:schemeClr val="bg1"/>
                </a:solidFill>
                <a:effectLst/>
                <a:uLnTx/>
                <a:uFillTx/>
                <a:latin typeface="微软雅黑" panose="020B0503020204020204" charset="-122"/>
                <a:ea typeface="微软雅黑" panose="020B0503020204020204" charset="-122"/>
                <a:cs typeface="思源黑体 CN Regular" panose="020B0500000000000000" charset="-122"/>
                <a:sym typeface="+mn-ea"/>
              </a:rPr>
              <a:t>一</a:t>
            </a:r>
            <a:endParaRPr lang="zh-CN" altLang="en-US" sz="2800" kern="0" noProof="0" dirty="0">
              <a:ln>
                <a:noFill/>
              </a:ln>
              <a:solidFill>
                <a:schemeClr val="bg1"/>
              </a:solidFill>
              <a:effectLst/>
              <a:uLnTx/>
              <a:uFillTx/>
              <a:latin typeface="微软雅黑" panose="020B0503020204020204" charset="-122"/>
              <a:ea typeface="微软雅黑" panose="020B0503020204020204" charset="-122"/>
              <a:cs typeface="思源黑体 CN Regular" panose="020B0500000000000000" charset="-122"/>
              <a:sym typeface="+mn-ea"/>
            </a:endParaRPr>
          </a:p>
        </p:txBody>
      </p:sp>
      <p:sp>
        <p:nvSpPr>
          <p:cNvPr id="5" name="文本框 4"/>
          <p:cNvSpPr txBox="1"/>
          <p:nvPr/>
        </p:nvSpPr>
        <p:spPr>
          <a:xfrm>
            <a:off x="3434715" y="1230630"/>
            <a:ext cx="7331075" cy="2861310"/>
          </a:xfrm>
          <a:prstGeom prst="rect">
            <a:avLst/>
          </a:prstGeom>
          <a:noFill/>
        </p:spPr>
        <p:txBody>
          <a:bodyPr wrap="square" rtlCol="0">
            <a:spAutoFit/>
          </a:bodyPr>
          <a:lstStyle/>
          <a:p>
            <a:pPr indent="0" algn="just" fontAlgn="auto">
              <a:lnSpc>
                <a:spcPct val="150000"/>
              </a:lnSpc>
            </a:pPr>
            <a:r>
              <a:rPr sz="4000">
                <a:gradFill>
                  <a:gsLst>
                    <a:gs pos="0">
                      <a:srgbClr val="FF0000"/>
                    </a:gs>
                    <a:gs pos="100000">
                      <a:srgbClr val="C00000"/>
                    </a:gs>
                  </a:gsLst>
                  <a:lin ang="5400000" scaled="0"/>
                </a:gradFill>
                <a:latin typeface="微软雅黑" panose="020B0503020204020204" charset="-122"/>
                <a:ea typeface="微软雅黑" panose="020B0503020204020204" charset="-122"/>
                <a:cs typeface="Aa凯铭体" panose="00020600040101010101" charset="-122"/>
                <a:sym typeface="+mn-ea"/>
              </a:rPr>
              <a:t>中华民族共同体意识的提出</a:t>
            </a:r>
            <a:endParaRPr sz="4000">
              <a:gradFill>
                <a:gsLst>
                  <a:gs pos="0">
                    <a:srgbClr val="FF0000"/>
                  </a:gs>
                  <a:gs pos="100000">
                    <a:srgbClr val="C00000"/>
                  </a:gs>
                </a:gsLst>
                <a:lin ang="5400000" scaled="0"/>
              </a:gradFill>
              <a:latin typeface="微软雅黑" panose="020B0503020204020204" charset="-122"/>
              <a:ea typeface="微软雅黑" panose="020B0503020204020204" charset="-122"/>
              <a:cs typeface="Aa凯铭体" panose="00020600040101010101" charset="-122"/>
              <a:sym typeface="+mn-ea"/>
            </a:endParaRPr>
          </a:p>
          <a:p>
            <a:pPr indent="0" algn="just" fontAlgn="auto">
              <a:lnSpc>
                <a:spcPct val="150000"/>
              </a:lnSpc>
            </a:pPr>
            <a:r>
              <a:rPr sz="4000">
                <a:gradFill>
                  <a:gsLst>
                    <a:gs pos="0">
                      <a:srgbClr val="FF0000"/>
                    </a:gs>
                    <a:gs pos="100000">
                      <a:srgbClr val="C00000"/>
                    </a:gs>
                  </a:gsLst>
                  <a:lin ang="5400000" scaled="0"/>
                </a:gradFill>
                <a:latin typeface="微软雅黑" panose="020B0503020204020204" charset="-122"/>
                <a:ea typeface="微软雅黑" panose="020B0503020204020204" charset="-122"/>
                <a:cs typeface="Aa凯铭体" panose="00020600040101010101" charset="-122"/>
                <a:sym typeface="+mn-ea"/>
              </a:rPr>
              <a:t>如何铸牢中华民族共同体意识</a:t>
            </a:r>
            <a:endParaRPr sz="4000">
              <a:gradFill>
                <a:gsLst>
                  <a:gs pos="0">
                    <a:srgbClr val="FF0000"/>
                  </a:gs>
                  <a:gs pos="100000">
                    <a:srgbClr val="C00000"/>
                  </a:gs>
                </a:gsLst>
                <a:lin ang="5400000" scaled="0"/>
              </a:gradFill>
              <a:latin typeface="微软雅黑" panose="020B0503020204020204" charset="-122"/>
              <a:ea typeface="微软雅黑" panose="020B0503020204020204" charset="-122"/>
              <a:cs typeface="Aa凯铭体" panose="00020600040101010101" charset="-122"/>
              <a:sym typeface="+mn-ea"/>
            </a:endParaRPr>
          </a:p>
          <a:p>
            <a:pPr indent="0" algn="just" fontAlgn="auto">
              <a:lnSpc>
                <a:spcPct val="150000"/>
              </a:lnSpc>
            </a:pPr>
            <a:r>
              <a:rPr lang="zh-CN" sz="4000">
                <a:gradFill>
                  <a:gsLst>
                    <a:gs pos="0">
                      <a:srgbClr val="FF0000"/>
                    </a:gs>
                    <a:gs pos="100000">
                      <a:srgbClr val="C00000"/>
                    </a:gs>
                  </a:gsLst>
                  <a:lin ang="5400000" scaled="0"/>
                </a:gradFill>
                <a:latin typeface="微软雅黑" panose="020B0503020204020204" charset="-122"/>
                <a:ea typeface="微软雅黑" panose="020B0503020204020204" charset="-122"/>
                <a:cs typeface="Aa凯铭体" panose="00020600040101010101" charset="-122"/>
                <a:sym typeface="+mn-ea"/>
              </a:rPr>
              <a:t>新时代青年怎么</a:t>
            </a:r>
            <a:r>
              <a:rPr lang="zh-CN" sz="4000">
                <a:gradFill>
                  <a:gsLst>
                    <a:gs pos="0">
                      <a:srgbClr val="FF0000"/>
                    </a:gs>
                    <a:gs pos="100000">
                      <a:srgbClr val="C00000"/>
                    </a:gs>
                  </a:gsLst>
                  <a:lin ang="5400000" scaled="0"/>
                </a:gradFill>
                <a:latin typeface="微软雅黑" panose="020B0503020204020204" charset="-122"/>
                <a:ea typeface="微软雅黑" panose="020B0503020204020204" charset="-122"/>
                <a:cs typeface="Aa凯铭体" panose="00020600040101010101" charset="-122"/>
                <a:sym typeface="+mn-ea"/>
              </a:rPr>
              <a:t>做</a:t>
            </a:r>
            <a:endParaRPr lang="zh-CN" sz="4000">
              <a:gradFill>
                <a:gsLst>
                  <a:gs pos="0">
                    <a:srgbClr val="FF0000"/>
                  </a:gs>
                  <a:gs pos="100000">
                    <a:srgbClr val="C00000"/>
                  </a:gs>
                </a:gsLst>
                <a:lin ang="5400000" scaled="0"/>
              </a:gradFill>
              <a:latin typeface="微软雅黑" panose="020B0503020204020204" charset="-122"/>
              <a:ea typeface="微软雅黑" panose="020B0503020204020204" charset="-122"/>
              <a:cs typeface="Aa凯铭体" panose="00020600040101010101" charset="-122"/>
              <a:sym typeface="+mn-ea"/>
            </a:endParaRPr>
          </a:p>
        </p:txBody>
      </p:sp>
      <p:sp>
        <p:nvSpPr>
          <p:cNvPr id="3" name="Gloria的作品17"/>
          <p:cNvSpPr/>
          <p:nvPr>
            <p:custDataLst>
              <p:tags r:id="rId1"/>
            </p:custDataLst>
          </p:nvPr>
        </p:nvSpPr>
        <p:spPr>
          <a:xfrm>
            <a:off x="2807970" y="2470400"/>
            <a:ext cx="540000" cy="539750"/>
          </a:xfrm>
          <a:prstGeom prst="ellipse">
            <a:avLst/>
          </a:prstGeom>
          <a:gradFill rotWithShape="1">
            <a:gsLst>
              <a:gs pos="0">
                <a:srgbClr val="FF0000"/>
              </a:gs>
              <a:gs pos="100000">
                <a:srgbClr val="C00000"/>
              </a:gs>
            </a:gsLst>
            <a:lin ang="5400000" scaled="0"/>
          </a:gradFill>
          <a:ln w="215265" cap="flat" cmpd="sng" algn="ctr">
            <a:noFill/>
            <a:prstDash val="solid"/>
          </a:ln>
          <a:effectLst/>
        </p:spPr>
        <p:txBody>
          <a:bodyPr rot="0" spcFirstLastPara="0" vertOverflow="overflow" horzOverflow="overflow" vert="horz" wrap="square" lIns="93345" tIns="71755" rIns="77495" bIns="36195" numCol="1" spcCol="0" rtlCol="0" fromWordArt="0" anchor="ctr" anchorCtr="0" forceAA="0" compatLnSpc="1">
            <a:noAutofit/>
          </a:bodyPr>
          <a:lstStyle/>
          <a:p>
            <a:pPr lvl="0" algn="ctr">
              <a:spcBef>
                <a:spcPts val="0"/>
              </a:spcBef>
              <a:buClrTx/>
              <a:buSzTx/>
              <a:buFontTx/>
            </a:pPr>
            <a:r>
              <a:rPr lang="zh-CN" altLang="en-US" sz="2800" kern="0" noProof="0" dirty="0">
                <a:ln>
                  <a:noFill/>
                </a:ln>
                <a:solidFill>
                  <a:schemeClr val="bg1"/>
                </a:solidFill>
                <a:effectLst/>
                <a:uLnTx/>
                <a:uFillTx/>
                <a:latin typeface="微软雅黑" panose="020B0503020204020204" charset="-122"/>
                <a:ea typeface="微软雅黑" panose="020B0503020204020204" charset="-122"/>
                <a:cs typeface="思源黑体 CN Regular" panose="020B0500000000000000" charset="-122"/>
                <a:sym typeface="+mn-ea"/>
              </a:rPr>
              <a:t>二</a:t>
            </a:r>
            <a:endParaRPr lang="zh-CN" altLang="en-US" sz="2800" kern="0" noProof="0" dirty="0">
              <a:ln>
                <a:noFill/>
              </a:ln>
              <a:solidFill>
                <a:schemeClr val="bg1"/>
              </a:solidFill>
              <a:effectLst/>
              <a:uLnTx/>
              <a:uFillTx/>
              <a:latin typeface="微软雅黑" panose="020B0503020204020204" charset="-122"/>
              <a:ea typeface="微软雅黑" panose="020B0503020204020204" charset="-122"/>
              <a:cs typeface="思源黑体 CN Regular" panose="020B0500000000000000" charset="-122"/>
              <a:sym typeface="+mn-ea"/>
            </a:endParaRPr>
          </a:p>
        </p:txBody>
      </p:sp>
      <p:sp>
        <p:nvSpPr>
          <p:cNvPr id="4" name="Gloria的作品17"/>
          <p:cNvSpPr/>
          <p:nvPr>
            <p:custDataLst>
              <p:tags r:id="rId2"/>
            </p:custDataLst>
          </p:nvPr>
        </p:nvSpPr>
        <p:spPr>
          <a:xfrm>
            <a:off x="2807970" y="3376545"/>
            <a:ext cx="540000" cy="539750"/>
          </a:xfrm>
          <a:prstGeom prst="ellipse">
            <a:avLst/>
          </a:prstGeom>
          <a:gradFill rotWithShape="1">
            <a:gsLst>
              <a:gs pos="0">
                <a:srgbClr val="FF0000"/>
              </a:gs>
              <a:gs pos="100000">
                <a:srgbClr val="C00000"/>
              </a:gs>
            </a:gsLst>
            <a:lin ang="5400000" scaled="0"/>
          </a:gradFill>
          <a:ln w="215265" cap="flat" cmpd="sng" algn="ctr">
            <a:noFill/>
            <a:prstDash val="solid"/>
          </a:ln>
          <a:effectLst/>
        </p:spPr>
        <p:txBody>
          <a:bodyPr rot="0" spcFirstLastPara="0" vertOverflow="overflow" horzOverflow="overflow" vert="horz" wrap="square" lIns="93345" tIns="71755" rIns="77495" bIns="36195" numCol="1" spcCol="0" rtlCol="0" fromWordArt="0" anchor="ctr" anchorCtr="0" forceAA="0" compatLnSpc="1">
            <a:noAutofit/>
          </a:bodyPr>
          <a:lstStyle/>
          <a:p>
            <a:pPr lvl="0" algn="ctr">
              <a:spcBef>
                <a:spcPts val="0"/>
              </a:spcBef>
              <a:buClrTx/>
              <a:buSzTx/>
              <a:buFontTx/>
            </a:pPr>
            <a:r>
              <a:rPr lang="zh-CN" altLang="en-US" sz="2800" kern="0" noProof="0" dirty="0">
                <a:ln>
                  <a:noFill/>
                </a:ln>
                <a:solidFill>
                  <a:schemeClr val="bg1"/>
                </a:solidFill>
                <a:effectLst/>
                <a:uLnTx/>
                <a:uFillTx/>
                <a:latin typeface="微软雅黑" panose="020B0503020204020204" charset="-122"/>
                <a:ea typeface="微软雅黑" panose="020B0503020204020204" charset="-122"/>
                <a:cs typeface="思源黑体 CN Regular" panose="020B0500000000000000" charset="-122"/>
                <a:sym typeface="+mn-ea"/>
              </a:rPr>
              <a:t>三</a:t>
            </a:r>
            <a:endParaRPr lang="zh-CN" altLang="en-US" sz="2800" kern="0" noProof="0" dirty="0">
              <a:ln>
                <a:noFill/>
              </a:ln>
              <a:solidFill>
                <a:schemeClr val="bg1"/>
              </a:solidFill>
              <a:effectLst/>
              <a:uLnTx/>
              <a:uFillTx/>
              <a:latin typeface="微软雅黑" panose="020B0503020204020204" charset="-122"/>
              <a:ea typeface="微软雅黑" panose="020B0503020204020204" charset="-122"/>
              <a:cs typeface="思源黑体 CN Regular" panose="020B05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2" grpId="1"/>
      <p:bldP spid="64" grpId="1" animBg="1"/>
      <p:bldP spid="5" grpId="1"/>
      <p:bldP spid="3" grpId="1" animBg="1"/>
      <p:bldP spid="4"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680085" y="2266315"/>
            <a:ext cx="10638790" cy="1401445"/>
          </a:xfrm>
        </p:spPr>
        <p:txBody>
          <a:bodyPr vert="horz" wrap="square" rIns="91440" rtlCol="0" anchor="t" anchorCtr="0">
            <a:normAutofit/>
            <a:scene3d>
              <a:camera prst="orthographicFront"/>
              <a:lightRig rig="contrasting" dir="t">
                <a:rot lat="0" lon="0" rev="0"/>
              </a:lightRig>
            </a:scene3d>
            <a:sp3d contourW="12700" prstMaterial="plastic">
              <a:contourClr>
                <a:srgbClr val="F0CD71"/>
              </a:contourClr>
            </a:sp3d>
          </a:bodyPr>
          <a:lstStyle/>
          <a:p>
            <a:pPr lvl="0" algn="dist">
              <a:buClrTx/>
              <a:buSzTx/>
              <a:buFontTx/>
            </a:pPr>
            <a:r>
              <a:rPr sz="6600" spc="-2000" dirty="0">
                <a:ln w="28575">
                  <a:noFill/>
                </a:ln>
                <a:gradFill>
                  <a:gsLst>
                    <a:gs pos="100000">
                      <a:srgbClr val="C00000"/>
                    </a:gs>
                    <a:gs pos="0">
                      <a:srgbClr val="FF0000"/>
                    </a:gs>
                  </a:gsLst>
                  <a:lin ang="2700000" scaled="0"/>
                </a:gradFill>
                <a:effectLst/>
                <a:latin typeface="微软雅黑" panose="020B0503020204020204" charset="-122"/>
                <a:ea typeface="微软雅黑" panose="020B0503020204020204" charset="-122"/>
                <a:cs typeface="印品鸿蒙体（非商用）" panose="02000500000000000000" charset="-122"/>
                <a:sym typeface="+mn-ea"/>
              </a:rPr>
              <a:t>中华民族共同体意识的提出</a:t>
            </a:r>
            <a:endParaRPr sz="6600" spc="-2000" dirty="0">
              <a:ln w="28575">
                <a:noFill/>
              </a:ln>
              <a:gradFill>
                <a:gsLst>
                  <a:gs pos="100000">
                    <a:srgbClr val="C00000"/>
                  </a:gs>
                  <a:gs pos="0">
                    <a:srgbClr val="FF0000"/>
                  </a:gs>
                </a:gsLst>
                <a:lin ang="2700000" scaled="0"/>
              </a:gradFill>
              <a:effectLst/>
              <a:latin typeface="微软雅黑" panose="020B0503020204020204" charset="-122"/>
              <a:ea typeface="微软雅黑" panose="020B0503020204020204" charset="-122"/>
              <a:cs typeface="印品鸿蒙体（非商用）" panose="02000500000000000000" charset="-122"/>
              <a:sym typeface="+mn-ea"/>
            </a:endParaRPr>
          </a:p>
        </p:txBody>
      </p:sp>
      <p:grpSp>
        <p:nvGrpSpPr>
          <p:cNvPr id="5" name="组合 4"/>
          <p:cNvGrpSpPr/>
          <p:nvPr/>
        </p:nvGrpSpPr>
        <p:grpSpPr>
          <a:xfrm>
            <a:off x="4918075" y="1451610"/>
            <a:ext cx="2154555" cy="504190"/>
            <a:chOff x="7905" y="1619"/>
            <a:chExt cx="3393" cy="794"/>
          </a:xfrm>
          <a:gradFill>
            <a:gsLst>
              <a:gs pos="0">
                <a:srgbClr val="FF0000"/>
              </a:gs>
              <a:gs pos="100000">
                <a:srgbClr val="C00000"/>
              </a:gs>
            </a:gsLst>
            <a:lin ang="5400000" scaled="0"/>
          </a:gradFill>
        </p:grpSpPr>
        <p:sp>
          <p:nvSpPr>
            <p:cNvPr id="13" name="矩形: 圆角 7"/>
            <p:cNvSpPr/>
            <p:nvPr>
              <p:custDataLst>
                <p:tags r:id="rId1"/>
              </p:custDataLst>
            </p:nvPr>
          </p:nvSpPr>
          <p:spPr>
            <a:xfrm>
              <a:off x="7905" y="1619"/>
              <a:ext cx="794"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2.0 75 SemiBold" panose="00020600040101010101" charset="-122"/>
                <a:ea typeface="阿里巴巴普惠体 2.0 75 SemiBold" panose="00020600040101010101" charset="-122"/>
                <a:cs typeface="阿里巴巴普惠体 2.0 45 Light" panose="00020600040101010101" pitchFamily="18" charset="-122"/>
              </a:endParaRPr>
            </a:p>
          </p:txBody>
        </p:sp>
        <p:sp>
          <p:nvSpPr>
            <p:cNvPr id="2" name="矩形: 圆角 7"/>
            <p:cNvSpPr/>
            <p:nvPr>
              <p:custDataLst>
                <p:tags r:id="rId2"/>
              </p:custDataLst>
            </p:nvPr>
          </p:nvSpPr>
          <p:spPr>
            <a:xfrm>
              <a:off x="8768"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2.0 75 SemiBold" panose="00020600040101010101" charset="-122"/>
                <a:ea typeface="阿里巴巴普惠体 2.0 75 SemiBold" panose="00020600040101010101" charset="-122"/>
                <a:cs typeface="阿里巴巴普惠体 2.0 45 Light" panose="00020600040101010101" pitchFamily="18" charset="-122"/>
              </a:endParaRPr>
            </a:p>
          </p:txBody>
        </p:sp>
        <p:sp>
          <p:nvSpPr>
            <p:cNvPr id="3" name="矩形: 圆角 7"/>
            <p:cNvSpPr/>
            <p:nvPr>
              <p:custDataLst>
                <p:tags r:id="rId3"/>
              </p:custDataLst>
            </p:nvPr>
          </p:nvSpPr>
          <p:spPr>
            <a:xfrm>
              <a:off x="9630"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2.0 75 SemiBold" panose="00020600040101010101" charset="-122"/>
                <a:ea typeface="阿里巴巴普惠体 2.0 75 SemiBold" panose="00020600040101010101" charset="-122"/>
                <a:cs typeface="阿里巴巴普惠体 2.0 45 Light" panose="00020600040101010101" pitchFamily="18" charset="-122"/>
              </a:endParaRPr>
            </a:p>
          </p:txBody>
        </p:sp>
        <p:sp>
          <p:nvSpPr>
            <p:cNvPr id="6" name="矩形: 圆角 7"/>
            <p:cNvSpPr/>
            <p:nvPr>
              <p:custDataLst>
                <p:tags r:id="rId4"/>
              </p:custDataLst>
            </p:nvPr>
          </p:nvSpPr>
          <p:spPr>
            <a:xfrm>
              <a:off x="10492"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2.0 75 SemiBold" panose="00020600040101010101" charset="-122"/>
                <a:ea typeface="阿里巴巴普惠体 2.0 75 SemiBold" panose="00020600040101010101" charset="-122"/>
                <a:cs typeface="阿里巴巴普惠体 2.0 45 Light" panose="00020600040101010101" pitchFamily="18" charset="-122"/>
              </a:endParaRPr>
            </a:p>
          </p:txBody>
        </p:sp>
        <p:sp>
          <p:nvSpPr>
            <p:cNvPr id="7" name="文本框 6"/>
            <p:cNvSpPr txBox="1"/>
            <p:nvPr/>
          </p:nvSpPr>
          <p:spPr>
            <a:xfrm>
              <a:off x="7918" y="1671"/>
              <a:ext cx="3380" cy="725"/>
            </a:xfrm>
            <a:prstGeom prst="rect">
              <a:avLst/>
            </a:prstGeom>
            <a:noFill/>
          </p:spPr>
          <p:txBody>
            <a:bodyPr wrap="square" rtlCol="0" anchor="t">
              <a:spAutoFit/>
            </a:bodyPr>
            <a:lstStyle/>
            <a:p>
              <a:pPr algn="dist"/>
              <a:r>
                <a:rPr lang="zh-CN" altLang="en-US" sz="2400" b="1">
                  <a:solidFill>
                    <a:schemeClr val="bg1"/>
                  </a:solidFill>
                  <a:latin typeface="微软雅黑" panose="020B0503020204020204" charset="-122"/>
                  <a:ea typeface="微软雅黑" panose="020B0503020204020204" charset="-122"/>
                  <a:cs typeface="阿里巴巴普惠体 2.0 45 Light" panose="00020600040101010101" pitchFamily="18" charset="-122"/>
                  <a:sym typeface="+mn-ea"/>
                </a:rPr>
                <a:t>第一部分</a:t>
              </a:r>
              <a:endParaRPr lang="zh-CN" altLang="en-US" sz="2400" b="1">
                <a:solidFill>
                  <a:schemeClr val="bg1"/>
                </a:solidFill>
                <a:latin typeface="微软雅黑" panose="020B0503020204020204" charset="-122"/>
                <a:ea typeface="微软雅黑" panose="020B0503020204020204" charset="-122"/>
                <a:cs typeface="阿里巴巴普惠体 2.0 45 Light" panose="00020600040101010101" pitchFamily="18"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6"/>
          <p:cNvGrpSpPr/>
          <p:nvPr/>
        </p:nvGrpSpPr>
        <p:grpSpPr>
          <a:xfrm>
            <a:off x="795747" y="2033584"/>
            <a:ext cx="2044700" cy="1952171"/>
            <a:chOff x="1028701" y="2340186"/>
            <a:chExt cx="2044700" cy="1952171"/>
          </a:xfrm>
          <a:solidFill>
            <a:srgbClr val="C00000"/>
          </a:solidFill>
        </p:grpSpPr>
        <p:sp>
          <p:nvSpPr>
            <p:cNvPr id="46" name="Parallelogram 2"/>
            <p:cNvSpPr/>
            <p:nvPr>
              <p:custDataLst>
                <p:tags r:id="rId1"/>
              </p:custDataLst>
            </p:nvPr>
          </p:nvSpPr>
          <p:spPr>
            <a:xfrm flipH="1">
              <a:off x="1028701" y="3743779"/>
              <a:ext cx="2044700" cy="548578"/>
            </a:xfrm>
            <a:prstGeom prst="parallelogram">
              <a:avLst>
                <a:gd name="adj" fmla="val 72727"/>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sz="1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rPr>
                <a:t>2014</a:t>
              </a:r>
              <a:endParaRPr kumimoji="0" lang="en-US" sz="1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cxnSp>
          <p:nvCxnSpPr>
            <p:cNvPr id="47" name="Straight Connector 4"/>
            <p:cNvCxnSpPr/>
            <p:nvPr>
              <p:custDataLst>
                <p:tags r:id="rId2"/>
              </p:custDataLst>
            </p:nvPr>
          </p:nvCxnSpPr>
          <p:spPr>
            <a:xfrm>
              <a:off x="2051050" y="2340186"/>
              <a:ext cx="1" cy="1288386"/>
            </a:xfrm>
            <a:prstGeom prst="line">
              <a:avLst/>
            </a:prstGeom>
            <a:grpFill/>
            <a:ln w="28575" cap="flat" cmpd="sng" algn="ctr">
              <a:solidFill>
                <a:srgbClr val="C00000"/>
              </a:solidFill>
              <a:prstDash val="solid"/>
              <a:miter lim="800000"/>
              <a:headEnd type="oval"/>
            </a:ln>
            <a:effectLst/>
          </p:spPr>
        </p:cxnSp>
      </p:grpSp>
      <p:grpSp>
        <p:nvGrpSpPr>
          <p:cNvPr id="48" name="Group 7"/>
          <p:cNvGrpSpPr/>
          <p:nvPr/>
        </p:nvGrpSpPr>
        <p:grpSpPr>
          <a:xfrm>
            <a:off x="2736579" y="3437177"/>
            <a:ext cx="2044700" cy="1974853"/>
            <a:chOff x="1028701" y="3743779"/>
            <a:chExt cx="2044700" cy="1974853"/>
          </a:xfrm>
          <a:solidFill>
            <a:srgbClr val="C00000"/>
          </a:solidFill>
        </p:grpSpPr>
        <p:sp>
          <p:nvSpPr>
            <p:cNvPr id="49" name="Parallelogram 8"/>
            <p:cNvSpPr/>
            <p:nvPr>
              <p:custDataLst>
                <p:tags r:id="rId3"/>
              </p:custDataLst>
            </p:nvPr>
          </p:nvSpPr>
          <p:spPr>
            <a:xfrm flipH="1">
              <a:off x="1028701" y="3743779"/>
              <a:ext cx="2044700" cy="548578"/>
            </a:xfrm>
            <a:prstGeom prst="parallelogram">
              <a:avLst>
                <a:gd name="adj" fmla="val 72727"/>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sz="1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rPr>
                <a:t>2017</a:t>
              </a:r>
              <a:endParaRPr kumimoji="0" lang="en-US" sz="1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cxnSp>
          <p:nvCxnSpPr>
            <p:cNvPr id="50" name="Straight Connector 9"/>
            <p:cNvCxnSpPr/>
            <p:nvPr>
              <p:custDataLst>
                <p:tags r:id="rId4"/>
              </p:custDataLst>
            </p:nvPr>
          </p:nvCxnSpPr>
          <p:spPr>
            <a:xfrm flipV="1">
              <a:off x="2051050" y="4430246"/>
              <a:ext cx="1" cy="1288386"/>
            </a:xfrm>
            <a:prstGeom prst="line">
              <a:avLst/>
            </a:prstGeom>
            <a:grpFill/>
            <a:ln w="28575" cap="flat" cmpd="sng" algn="ctr">
              <a:solidFill>
                <a:srgbClr val="C00000"/>
              </a:solidFill>
              <a:prstDash val="solid"/>
              <a:miter lim="800000"/>
              <a:headEnd type="oval"/>
            </a:ln>
            <a:effectLst/>
          </p:spPr>
        </p:cxnSp>
      </p:grpSp>
      <p:grpSp>
        <p:nvGrpSpPr>
          <p:cNvPr id="51" name="Group 10"/>
          <p:cNvGrpSpPr/>
          <p:nvPr/>
        </p:nvGrpSpPr>
        <p:grpSpPr>
          <a:xfrm>
            <a:off x="4677411" y="2033584"/>
            <a:ext cx="2044700" cy="1952171"/>
            <a:chOff x="1028701" y="2340186"/>
            <a:chExt cx="2044700" cy="1952171"/>
          </a:xfrm>
          <a:solidFill>
            <a:srgbClr val="C00000"/>
          </a:solidFill>
        </p:grpSpPr>
        <p:sp>
          <p:nvSpPr>
            <p:cNvPr id="52" name="Parallelogram 11"/>
            <p:cNvSpPr/>
            <p:nvPr>
              <p:custDataLst>
                <p:tags r:id="rId5"/>
              </p:custDataLst>
            </p:nvPr>
          </p:nvSpPr>
          <p:spPr>
            <a:xfrm flipH="1">
              <a:off x="1028701" y="3743779"/>
              <a:ext cx="2044700" cy="548578"/>
            </a:xfrm>
            <a:prstGeom prst="parallelogram">
              <a:avLst>
                <a:gd name="adj" fmla="val 72727"/>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sz="1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rPr>
                <a:t>2019</a:t>
              </a:r>
              <a:endParaRPr kumimoji="0" lang="en-US" sz="1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cxnSp>
          <p:nvCxnSpPr>
            <p:cNvPr id="53" name="Straight Connector 12"/>
            <p:cNvCxnSpPr/>
            <p:nvPr>
              <p:custDataLst>
                <p:tags r:id="rId6"/>
              </p:custDataLst>
            </p:nvPr>
          </p:nvCxnSpPr>
          <p:spPr>
            <a:xfrm>
              <a:off x="2051050" y="2340186"/>
              <a:ext cx="1" cy="1288386"/>
            </a:xfrm>
            <a:prstGeom prst="line">
              <a:avLst/>
            </a:prstGeom>
            <a:grpFill/>
            <a:ln w="28575" cap="flat" cmpd="sng" algn="ctr">
              <a:solidFill>
                <a:srgbClr val="C00000"/>
              </a:solidFill>
              <a:prstDash val="solid"/>
              <a:miter lim="800000"/>
              <a:headEnd type="oval"/>
            </a:ln>
            <a:effectLst/>
          </p:spPr>
        </p:cxnSp>
      </p:grpSp>
      <p:grpSp>
        <p:nvGrpSpPr>
          <p:cNvPr id="54" name="Group 13"/>
          <p:cNvGrpSpPr/>
          <p:nvPr/>
        </p:nvGrpSpPr>
        <p:grpSpPr>
          <a:xfrm>
            <a:off x="6618243" y="3437177"/>
            <a:ext cx="2044700" cy="1974853"/>
            <a:chOff x="1028701" y="3743779"/>
            <a:chExt cx="2044700" cy="1974853"/>
          </a:xfrm>
          <a:solidFill>
            <a:srgbClr val="C00000"/>
          </a:solidFill>
        </p:grpSpPr>
        <p:sp>
          <p:nvSpPr>
            <p:cNvPr id="55" name="Parallelogram 14"/>
            <p:cNvSpPr/>
            <p:nvPr>
              <p:custDataLst>
                <p:tags r:id="rId7"/>
              </p:custDataLst>
            </p:nvPr>
          </p:nvSpPr>
          <p:spPr>
            <a:xfrm flipH="1">
              <a:off x="1028701" y="3743779"/>
              <a:ext cx="2044700" cy="548578"/>
            </a:xfrm>
            <a:prstGeom prst="parallelogram">
              <a:avLst>
                <a:gd name="adj" fmla="val 72727"/>
              </a:avLst>
            </a:prstGeom>
            <a:solidFill>
              <a:srgbClr val="C0000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sz="1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rPr>
                <a:t>2021</a:t>
              </a:r>
              <a:endParaRPr kumimoji="0" lang="en-US" sz="1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cxnSp>
          <p:nvCxnSpPr>
            <p:cNvPr id="67" name="Straight Connector 15"/>
            <p:cNvCxnSpPr/>
            <p:nvPr>
              <p:custDataLst>
                <p:tags r:id="rId8"/>
              </p:custDataLst>
            </p:nvPr>
          </p:nvCxnSpPr>
          <p:spPr>
            <a:xfrm flipV="1">
              <a:off x="2051050" y="4430246"/>
              <a:ext cx="1" cy="1288386"/>
            </a:xfrm>
            <a:prstGeom prst="line">
              <a:avLst/>
            </a:prstGeom>
            <a:grpFill/>
            <a:ln w="28575" cap="flat" cmpd="sng" algn="ctr">
              <a:solidFill>
                <a:srgbClr val="C00000"/>
              </a:solidFill>
              <a:prstDash val="solid"/>
              <a:miter lim="800000"/>
              <a:headEnd type="oval"/>
            </a:ln>
            <a:effectLst/>
          </p:spPr>
        </p:cxnSp>
      </p:grpSp>
      <p:grpSp>
        <p:nvGrpSpPr>
          <p:cNvPr id="68" name="Group 16"/>
          <p:cNvGrpSpPr/>
          <p:nvPr/>
        </p:nvGrpSpPr>
        <p:grpSpPr>
          <a:xfrm>
            <a:off x="8559074" y="2033584"/>
            <a:ext cx="2044700" cy="1952171"/>
            <a:chOff x="1028701" y="2340186"/>
            <a:chExt cx="2044700" cy="1952171"/>
          </a:xfrm>
          <a:solidFill>
            <a:srgbClr val="C00000"/>
          </a:solidFill>
        </p:grpSpPr>
        <p:sp>
          <p:nvSpPr>
            <p:cNvPr id="69" name="Parallelogram 17"/>
            <p:cNvSpPr/>
            <p:nvPr>
              <p:custDataLst>
                <p:tags r:id="rId9"/>
              </p:custDataLst>
            </p:nvPr>
          </p:nvSpPr>
          <p:spPr>
            <a:xfrm flipH="1">
              <a:off x="1028701" y="3743779"/>
              <a:ext cx="2044700" cy="548578"/>
            </a:xfrm>
            <a:prstGeom prst="parallelogram">
              <a:avLst>
                <a:gd name="adj" fmla="val 72727"/>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sz="1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rPr>
                <a:t>2022</a:t>
              </a:r>
              <a:endParaRPr kumimoji="0" lang="en-US" sz="1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cxnSp>
          <p:nvCxnSpPr>
            <p:cNvPr id="70" name="Straight Connector 18"/>
            <p:cNvCxnSpPr/>
            <p:nvPr>
              <p:custDataLst>
                <p:tags r:id="rId10"/>
              </p:custDataLst>
            </p:nvPr>
          </p:nvCxnSpPr>
          <p:spPr>
            <a:xfrm>
              <a:off x="2051050" y="2340186"/>
              <a:ext cx="1" cy="1288386"/>
            </a:xfrm>
            <a:prstGeom prst="line">
              <a:avLst/>
            </a:prstGeom>
            <a:grpFill/>
            <a:ln w="28575" cap="flat" cmpd="sng" algn="ctr">
              <a:solidFill>
                <a:srgbClr val="C00000"/>
              </a:solidFill>
              <a:prstDash val="solid"/>
              <a:miter lim="800000"/>
              <a:headEnd type="oval"/>
            </a:ln>
            <a:effectLst/>
          </p:spPr>
        </p:cxnSp>
      </p:grpSp>
      <p:sp>
        <p:nvSpPr>
          <p:cNvPr id="88" name="iṥḷïdê"/>
          <p:cNvSpPr txBox="1"/>
          <p:nvPr>
            <p:custDataLst>
              <p:tags r:id="rId11"/>
            </p:custDataLst>
          </p:nvPr>
        </p:nvSpPr>
        <p:spPr bwMode="auto">
          <a:xfrm>
            <a:off x="2005330" y="1602105"/>
            <a:ext cx="2404110" cy="1499870"/>
          </a:xfrm>
          <a:prstGeom prst="rect">
            <a:avLst/>
          </a:prstGeom>
          <a:noFill/>
          <a:ln>
            <a:noFill/>
          </a:ln>
        </p:spPr>
        <p:txBody>
          <a:bodyPr wrap="square" lIns="91440" tIns="45720" rIns="91440" bIns="45720">
            <a:noAutofit/>
            <a:scene3d>
              <a:camera prst="orthographicFront"/>
              <a:lightRig rig="threePt" dir="t"/>
            </a:scene3d>
            <a:sp3d contourW="12700"/>
          </a:bodyPr>
          <a:p>
            <a:pPr eaLnBrk="1" hangingPunct="1">
              <a:spcBef>
                <a:spcPct val="0"/>
              </a:spcBef>
              <a:buFontTx/>
              <a:buNone/>
            </a:pPr>
            <a:r>
              <a:rPr lang="zh-CN" altLang="en-US" dirty="0">
                <a:latin typeface="微软雅黑" panose="020B0503020204020204" charset="-122"/>
                <a:ea typeface="微软雅黑" panose="020B0503020204020204" charset="-122"/>
              </a:rPr>
              <a:t>第二次中央新疆工作座谈会上提出“中华民族共同体意识”重大论断；</a:t>
            </a:r>
            <a:endParaRPr lang="zh-CN" altLang="en-US" dirty="0">
              <a:latin typeface="微软雅黑" panose="020B0503020204020204" charset="-122"/>
              <a:ea typeface="微软雅黑" panose="020B0503020204020204" charset="-122"/>
            </a:endParaRPr>
          </a:p>
          <a:p>
            <a:pPr eaLnBrk="1" hangingPunct="1">
              <a:spcBef>
                <a:spcPct val="0"/>
              </a:spcBef>
              <a:buFontTx/>
              <a:buNone/>
            </a:pPr>
            <a:endParaRPr lang="zh-CN" altLang="en-US" dirty="0">
              <a:latin typeface="微软雅黑" panose="020B0503020204020204" charset="-122"/>
              <a:ea typeface="微软雅黑" panose="020B0503020204020204" charset="-122"/>
            </a:endParaRPr>
          </a:p>
        </p:txBody>
      </p:sp>
      <p:sp>
        <p:nvSpPr>
          <p:cNvPr id="91" name="iṥḷïdê"/>
          <p:cNvSpPr txBox="1"/>
          <p:nvPr>
            <p:custDataLst>
              <p:tags r:id="rId12"/>
            </p:custDataLst>
          </p:nvPr>
        </p:nvSpPr>
        <p:spPr bwMode="auto">
          <a:xfrm>
            <a:off x="5891530" y="1581785"/>
            <a:ext cx="2103120" cy="354330"/>
          </a:xfrm>
          <a:prstGeom prst="rect">
            <a:avLst/>
          </a:prstGeom>
          <a:noFill/>
          <a:ln>
            <a:noFill/>
          </a:ln>
        </p:spPr>
        <p:txBody>
          <a:bodyPr wrap="square" lIns="91440" tIns="45720" rIns="91440" bIns="45720">
            <a:noAutofit/>
            <a:scene3d>
              <a:camera prst="orthographicFront"/>
              <a:lightRig rig="threePt" dir="t"/>
            </a:scene3d>
            <a:sp3d contourW="12700"/>
          </a:bodyPr>
          <a:p>
            <a:pPr eaLnBrk="1" hangingPunct="1">
              <a:spcBef>
                <a:spcPct val="0"/>
              </a:spcBef>
              <a:buFontTx/>
              <a:buNone/>
            </a:pPr>
            <a:r>
              <a:rPr lang="zh-CN" altLang="en-US" dirty="0">
                <a:latin typeface="微软雅黑" panose="020B0503020204020204" charset="-122"/>
                <a:ea typeface="微软雅黑" panose="020B0503020204020204" charset="-122"/>
              </a:rPr>
              <a:t>实现中华民族伟大复兴的中国梦，以铸牢中华民族共同体意识为主线。</a:t>
            </a:r>
            <a:endParaRPr lang="zh-CN" altLang="en-US" dirty="0">
              <a:latin typeface="微软雅黑" panose="020B0503020204020204" charset="-122"/>
              <a:ea typeface="微软雅黑" panose="020B0503020204020204" charset="-122"/>
            </a:endParaRPr>
          </a:p>
        </p:txBody>
      </p:sp>
      <p:sp>
        <p:nvSpPr>
          <p:cNvPr id="94" name="iṥḷïdê"/>
          <p:cNvSpPr txBox="1"/>
          <p:nvPr>
            <p:custDataLst>
              <p:tags r:id="rId13"/>
            </p:custDataLst>
          </p:nvPr>
        </p:nvSpPr>
        <p:spPr bwMode="auto">
          <a:xfrm>
            <a:off x="9777730" y="1581785"/>
            <a:ext cx="1729740" cy="354330"/>
          </a:xfrm>
          <a:prstGeom prst="rect">
            <a:avLst/>
          </a:prstGeom>
          <a:noFill/>
          <a:ln>
            <a:noFill/>
          </a:ln>
        </p:spPr>
        <p:txBody>
          <a:bodyPr wrap="square" lIns="91440" tIns="45720" rIns="91440" bIns="45720">
            <a:noAutofit/>
            <a:scene3d>
              <a:camera prst="orthographicFront"/>
              <a:lightRig rig="threePt" dir="t"/>
            </a:scene3d>
            <a:sp3d contourW="12700"/>
          </a:bodyPr>
          <a:p>
            <a:pPr eaLnBrk="1" hangingPunct="1">
              <a:spcBef>
                <a:spcPct val="0"/>
              </a:spcBef>
              <a:buFontTx/>
              <a:buNone/>
            </a:pPr>
            <a:r>
              <a:rPr lang="zh-CN" altLang="en-US" dirty="0">
                <a:latin typeface="微软雅黑" panose="020B0503020204020204" charset="-122"/>
                <a:ea typeface="微软雅黑" panose="020B0503020204020204" charset="-122"/>
              </a:rPr>
              <a:t>以铸牢中华民族共同体意识为主线，加强和改进党的民族工作</a:t>
            </a:r>
            <a:endParaRPr lang="zh-CN" altLang="en-US" dirty="0">
              <a:latin typeface="微软雅黑" panose="020B0503020204020204" charset="-122"/>
              <a:ea typeface="微软雅黑" panose="020B0503020204020204" charset="-122"/>
            </a:endParaRPr>
          </a:p>
        </p:txBody>
      </p:sp>
      <p:sp>
        <p:nvSpPr>
          <p:cNvPr id="97" name="iṥḷïdê"/>
          <p:cNvSpPr txBox="1"/>
          <p:nvPr>
            <p:custDataLst>
              <p:tags r:id="rId14"/>
            </p:custDataLst>
          </p:nvPr>
        </p:nvSpPr>
        <p:spPr bwMode="auto">
          <a:xfrm>
            <a:off x="1452245" y="4590415"/>
            <a:ext cx="1833245" cy="354330"/>
          </a:xfrm>
          <a:prstGeom prst="rect">
            <a:avLst/>
          </a:prstGeom>
          <a:noFill/>
          <a:ln>
            <a:noFill/>
          </a:ln>
        </p:spPr>
        <p:txBody>
          <a:bodyPr wrap="square" lIns="91440" tIns="45720" rIns="91440" bIns="45720">
            <a:noAutofit/>
            <a:scene3d>
              <a:camera prst="orthographicFront"/>
              <a:lightRig rig="threePt" dir="t"/>
            </a:scene3d>
            <a:sp3d contourW="12700"/>
          </a:bodyPr>
          <a:p>
            <a:pPr algn="r" eaLnBrk="1" hangingPunct="1">
              <a:spcBef>
                <a:spcPct val="0"/>
              </a:spcBef>
              <a:buFontTx/>
              <a:buNone/>
            </a:pPr>
            <a:r>
              <a:rPr lang="zh-CN" altLang="en-US" dirty="0">
                <a:latin typeface="微软雅黑" panose="020B0503020204020204" charset="-122"/>
                <a:ea typeface="微软雅黑" panose="020B0503020204020204" charset="-122"/>
              </a:rPr>
              <a:t>铸牢中华民族共同体意识写入十九大报告和党章</a:t>
            </a:r>
            <a:endParaRPr lang="zh-CN" altLang="en-US" dirty="0">
              <a:latin typeface="微软雅黑" panose="020B0503020204020204" charset="-122"/>
              <a:ea typeface="微软雅黑" panose="020B0503020204020204" charset="-122"/>
            </a:endParaRPr>
          </a:p>
        </p:txBody>
      </p:sp>
      <p:sp>
        <p:nvSpPr>
          <p:cNvPr id="100" name="iṥḷïdê"/>
          <p:cNvSpPr txBox="1"/>
          <p:nvPr>
            <p:custDataLst>
              <p:tags r:id="rId15"/>
            </p:custDataLst>
          </p:nvPr>
        </p:nvSpPr>
        <p:spPr bwMode="auto">
          <a:xfrm>
            <a:off x="4916170" y="4590415"/>
            <a:ext cx="2357120" cy="354330"/>
          </a:xfrm>
          <a:prstGeom prst="rect">
            <a:avLst/>
          </a:prstGeom>
          <a:noFill/>
          <a:ln>
            <a:noFill/>
          </a:ln>
        </p:spPr>
        <p:txBody>
          <a:bodyPr wrap="square" lIns="91440" tIns="45720" rIns="91440" bIns="45720">
            <a:noAutofit/>
            <a:scene3d>
              <a:camera prst="orthographicFront"/>
              <a:lightRig rig="threePt" dir="t"/>
            </a:scene3d>
            <a:sp3d contourW="12700"/>
          </a:bodyPr>
          <a:p>
            <a:pPr algn="r" eaLnBrk="1" hangingPunct="1">
              <a:spcBef>
                <a:spcPct val="0"/>
              </a:spcBef>
              <a:buFontTx/>
              <a:buNone/>
            </a:pPr>
            <a:r>
              <a:rPr lang="zh-CN" altLang="en-US" dirty="0">
                <a:latin typeface="微软雅黑" panose="020B0503020204020204" charset="-122"/>
                <a:ea typeface="微软雅黑" panose="020B0503020204020204" charset="-122"/>
              </a:rPr>
              <a:t>将铸牢中华民族共同体意识提升到民族工作“纲”的高度</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680085" y="2332355"/>
            <a:ext cx="10638790" cy="1401445"/>
          </a:xfrm>
        </p:spPr>
        <p:txBody>
          <a:bodyPr vert="horz" wrap="square" rIns="91440" rtlCol="0" anchor="t" anchorCtr="0">
            <a:scene3d>
              <a:camera prst="orthographicFront"/>
              <a:lightRig rig="contrasting" dir="t">
                <a:rot lat="0" lon="0" rev="0"/>
              </a:lightRig>
            </a:scene3d>
            <a:sp3d contourW="12700" prstMaterial="plastic">
              <a:contourClr>
                <a:srgbClr val="F0CD71"/>
              </a:contourClr>
            </a:sp3d>
          </a:bodyPr>
          <a:lstStyle/>
          <a:p>
            <a:pPr lvl="0" algn="dist">
              <a:buClrTx/>
              <a:buSzTx/>
              <a:buFontTx/>
            </a:pPr>
            <a:r>
              <a:rPr sz="6600" spc="-2000" dirty="0">
                <a:ln w="28575">
                  <a:noFill/>
                </a:ln>
                <a:gradFill>
                  <a:gsLst>
                    <a:gs pos="100000">
                      <a:srgbClr val="C00000"/>
                    </a:gs>
                    <a:gs pos="0">
                      <a:srgbClr val="FF0000"/>
                    </a:gs>
                  </a:gsLst>
                  <a:lin ang="2700000" scaled="0"/>
                </a:gradFill>
                <a:effectLst/>
                <a:latin typeface="微软雅黑" panose="020B0503020204020204" charset="-122"/>
                <a:ea typeface="微软雅黑" panose="020B0503020204020204" charset="-122"/>
                <a:cs typeface="印品鸿蒙体（非商用）" panose="02000500000000000000" charset="-122"/>
                <a:sym typeface="+mn-ea"/>
              </a:rPr>
              <a:t>如何铸牢中华民族共同体意识</a:t>
            </a:r>
            <a:endParaRPr sz="6600" spc="-2000" dirty="0">
              <a:ln w="28575">
                <a:noFill/>
              </a:ln>
              <a:gradFill>
                <a:gsLst>
                  <a:gs pos="100000">
                    <a:srgbClr val="C00000"/>
                  </a:gs>
                  <a:gs pos="0">
                    <a:srgbClr val="FF0000"/>
                  </a:gs>
                </a:gsLst>
                <a:lin ang="2700000" scaled="0"/>
              </a:gradFill>
              <a:effectLst/>
              <a:latin typeface="微软雅黑" panose="020B0503020204020204" charset="-122"/>
              <a:ea typeface="微软雅黑" panose="020B0503020204020204" charset="-122"/>
              <a:cs typeface="印品鸿蒙体（非商用）" panose="02000500000000000000" charset="-122"/>
              <a:sym typeface="+mn-ea"/>
            </a:endParaRPr>
          </a:p>
        </p:txBody>
      </p:sp>
      <p:grpSp>
        <p:nvGrpSpPr>
          <p:cNvPr id="5" name="组合 4"/>
          <p:cNvGrpSpPr/>
          <p:nvPr/>
        </p:nvGrpSpPr>
        <p:grpSpPr>
          <a:xfrm>
            <a:off x="4918075" y="1451610"/>
            <a:ext cx="2154555" cy="504190"/>
            <a:chOff x="7905" y="1619"/>
            <a:chExt cx="3393" cy="794"/>
          </a:xfrm>
          <a:gradFill>
            <a:gsLst>
              <a:gs pos="0">
                <a:srgbClr val="FF0000"/>
              </a:gs>
              <a:gs pos="100000">
                <a:srgbClr val="C00000"/>
              </a:gs>
            </a:gsLst>
            <a:lin ang="5400000" scaled="0"/>
          </a:gradFill>
        </p:grpSpPr>
        <p:sp>
          <p:nvSpPr>
            <p:cNvPr id="13" name="矩形: 圆角 7"/>
            <p:cNvSpPr/>
            <p:nvPr>
              <p:custDataLst>
                <p:tags r:id="rId1"/>
              </p:custDataLst>
            </p:nvPr>
          </p:nvSpPr>
          <p:spPr>
            <a:xfrm>
              <a:off x="7905" y="1619"/>
              <a:ext cx="794"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2.0 75 SemiBold" panose="00020600040101010101" charset="-122"/>
                <a:ea typeface="阿里巴巴普惠体 2.0 75 SemiBold" panose="00020600040101010101" charset="-122"/>
                <a:cs typeface="阿里巴巴普惠体 2.0 45 Light" panose="00020600040101010101" pitchFamily="18" charset="-122"/>
              </a:endParaRPr>
            </a:p>
          </p:txBody>
        </p:sp>
        <p:sp>
          <p:nvSpPr>
            <p:cNvPr id="2" name="矩形: 圆角 7"/>
            <p:cNvSpPr/>
            <p:nvPr>
              <p:custDataLst>
                <p:tags r:id="rId2"/>
              </p:custDataLst>
            </p:nvPr>
          </p:nvSpPr>
          <p:spPr>
            <a:xfrm>
              <a:off x="8768"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2.0 75 SemiBold" panose="00020600040101010101" charset="-122"/>
                <a:ea typeface="阿里巴巴普惠体 2.0 75 SemiBold" panose="00020600040101010101" charset="-122"/>
                <a:cs typeface="阿里巴巴普惠体 2.0 45 Light" panose="00020600040101010101" pitchFamily="18" charset="-122"/>
              </a:endParaRPr>
            </a:p>
          </p:txBody>
        </p:sp>
        <p:sp>
          <p:nvSpPr>
            <p:cNvPr id="3" name="矩形: 圆角 7"/>
            <p:cNvSpPr/>
            <p:nvPr>
              <p:custDataLst>
                <p:tags r:id="rId3"/>
              </p:custDataLst>
            </p:nvPr>
          </p:nvSpPr>
          <p:spPr>
            <a:xfrm>
              <a:off x="9630"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2.0 75 SemiBold" panose="00020600040101010101" charset="-122"/>
                <a:ea typeface="阿里巴巴普惠体 2.0 75 SemiBold" panose="00020600040101010101" charset="-122"/>
                <a:cs typeface="阿里巴巴普惠体 2.0 45 Light" panose="00020600040101010101" pitchFamily="18" charset="-122"/>
              </a:endParaRPr>
            </a:p>
          </p:txBody>
        </p:sp>
        <p:sp>
          <p:nvSpPr>
            <p:cNvPr id="6" name="矩形: 圆角 7"/>
            <p:cNvSpPr/>
            <p:nvPr>
              <p:custDataLst>
                <p:tags r:id="rId4"/>
              </p:custDataLst>
            </p:nvPr>
          </p:nvSpPr>
          <p:spPr>
            <a:xfrm>
              <a:off x="10492" y="1619"/>
              <a:ext cx="793" cy="79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2.0 75 SemiBold" panose="00020600040101010101" charset="-122"/>
                <a:ea typeface="阿里巴巴普惠体 2.0 75 SemiBold" panose="00020600040101010101" charset="-122"/>
                <a:cs typeface="阿里巴巴普惠体 2.0 45 Light" panose="00020600040101010101" pitchFamily="18" charset="-122"/>
              </a:endParaRPr>
            </a:p>
          </p:txBody>
        </p:sp>
        <p:sp>
          <p:nvSpPr>
            <p:cNvPr id="7" name="文本框 6"/>
            <p:cNvSpPr txBox="1"/>
            <p:nvPr/>
          </p:nvSpPr>
          <p:spPr>
            <a:xfrm>
              <a:off x="7918" y="1671"/>
              <a:ext cx="3380" cy="725"/>
            </a:xfrm>
            <a:prstGeom prst="rect">
              <a:avLst/>
            </a:prstGeom>
            <a:noFill/>
          </p:spPr>
          <p:txBody>
            <a:bodyPr wrap="square" rtlCol="0" anchor="t">
              <a:spAutoFit/>
            </a:bodyPr>
            <a:lstStyle/>
            <a:p>
              <a:pPr algn="dist"/>
              <a:r>
                <a:rPr lang="zh-CN" altLang="en-US" sz="2400" b="1">
                  <a:solidFill>
                    <a:schemeClr val="bg1"/>
                  </a:solidFill>
                  <a:latin typeface="微软雅黑" panose="020B0503020204020204" charset="-122"/>
                  <a:ea typeface="微软雅黑" panose="020B0503020204020204" charset="-122"/>
                  <a:cs typeface="阿里巴巴普惠体 2.0 45 Light" panose="00020600040101010101" pitchFamily="18" charset="-122"/>
                  <a:sym typeface="+mn-ea"/>
                </a:rPr>
                <a:t>第二部分</a:t>
              </a:r>
              <a:endParaRPr lang="zh-CN" altLang="en-US" sz="2400" b="1">
                <a:solidFill>
                  <a:schemeClr val="bg1"/>
                </a:solidFill>
                <a:latin typeface="微软雅黑" panose="020B0503020204020204" charset="-122"/>
                <a:ea typeface="微软雅黑" panose="020B0503020204020204" charset="-122"/>
                <a:cs typeface="阿里巴巴普惠体 2.0 45 Light" panose="00020600040101010101" pitchFamily="18"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712140" y="1030677"/>
            <a:ext cx="6673850" cy="790575"/>
            <a:chOff x="629252" y="1484948"/>
            <a:chExt cx="6673850" cy="790575"/>
          </a:xfrm>
        </p:grpSpPr>
        <p:sp>
          <p:nvSpPr>
            <p:cNvPr id="21" name="矩形 20"/>
            <p:cNvSpPr/>
            <p:nvPr>
              <p:custDataLst>
                <p:tags r:id="rId1"/>
              </p:custDataLst>
            </p:nvPr>
          </p:nvSpPr>
          <p:spPr>
            <a:xfrm>
              <a:off x="1202657" y="1657668"/>
              <a:ext cx="6100445" cy="476250"/>
            </a:xfrm>
            <a:prstGeom prst="rect">
              <a:avLst/>
            </a:prstGeom>
            <a:gradFill>
              <a:gsLst>
                <a:gs pos="0">
                  <a:srgbClr val="FF0000"/>
                </a:gs>
                <a:gs pos="100000">
                  <a:srgbClr val="C00000"/>
                </a:gs>
              </a:gsLst>
              <a:lin ang="54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srgbClr val="C01E21"/>
                </a:solidFill>
                <a:effectLst/>
                <a:uLnTx/>
                <a:uFillTx/>
                <a:latin typeface="思源黑体 CN Medium" panose="020B0600000000000000" pitchFamily="34" charset="-122"/>
                <a:ea typeface="思源黑体 CN Medium" panose="020B0600000000000000" pitchFamily="34" charset="-122"/>
              </a:endParaRPr>
            </a:p>
          </p:txBody>
        </p:sp>
        <p:sp>
          <p:nvSpPr>
            <p:cNvPr id="22" name="椭圆 9"/>
            <p:cNvSpPr>
              <a:spLocks noChangeArrowheads="1"/>
            </p:cNvSpPr>
            <p:nvPr>
              <p:custDataLst>
                <p:tags r:id="rId2"/>
              </p:custDataLst>
            </p:nvPr>
          </p:nvSpPr>
          <p:spPr bwMode="auto">
            <a:xfrm>
              <a:off x="629252" y="1484948"/>
              <a:ext cx="788988" cy="790575"/>
            </a:xfrm>
            <a:prstGeom prst="ellipse">
              <a:avLst/>
            </a:prstGeom>
            <a:gradFill>
              <a:gsLst>
                <a:gs pos="0">
                  <a:srgbClr val="FF0000"/>
                </a:gs>
                <a:gs pos="100000">
                  <a:srgbClr val="C00000"/>
                </a:gs>
              </a:gsLst>
              <a:lin ang="5400000" scaled="0"/>
            </a:gradFill>
            <a:ln>
              <a:noFill/>
            </a:ln>
          </p:spPr>
          <p:txBody>
            <a:bodyPr anchor="ctr"/>
            <a:lstStyle>
              <a:lvl1pPr>
                <a:lnSpc>
                  <a:spcPct val="90000"/>
                </a:lnSpc>
                <a:spcBef>
                  <a:spcPts val="1000"/>
                </a:spcBef>
                <a:buFont typeface="Arial" panose="020B0604020202020204" pitchFamily="34" charset="0"/>
                <a:buChar char="•"/>
                <a:defRPr sz="2800">
                  <a:solidFill>
                    <a:schemeClr val="tx1"/>
                  </a:solidFill>
                </a:defRPr>
              </a:lvl1pPr>
              <a:lvl2pPr marL="742950" indent="-285750">
                <a:lnSpc>
                  <a:spcPct val="90000"/>
                </a:lnSpc>
                <a:spcBef>
                  <a:spcPts val="500"/>
                </a:spcBef>
                <a:buFont typeface="Arial" panose="020B0604020202020204" pitchFamily="34" charset="0"/>
                <a:buChar char="•"/>
                <a:defRPr sz="2400">
                  <a:solidFill>
                    <a:schemeClr val="tx1"/>
                  </a:solidFill>
                </a:defRPr>
              </a:lvl2pPr>
              <a:lvl3pPr marL="1143000" indent="-228600">
                <a:lnSpc>
                  <a:spcPct val="90000"/>
                </a:lnSpc>
                <a:spcBef>
                  <a:spcPts val="500"/>
                </a:spcBef>
                <a:buFont typeface="Arial" panose="020B0604020202020204" pitchFamily="34" charset="0"/>
                <a:buChar char="•"/>
                <a:defRPr sz="2000">
                  <a:solidFill>
                    <a:schemeClr val="tx1"/>
                  </a:solidFill>
                </a:defRPr>
              </a:lvl3pPr>
              <a:lvl4pPr marL="1600200" indent="-228600">
                <a:lnSpc>
                  <a:spcPct val="90000"/>
                </a:lnSpc>
                <a:spcBef>
                  <a:spcPts val="500"/>
                </a:spcBef>
                <a:buFont typeface="Arial" panose="020B0604020202020204" pitchFamily="34" charset="0"/>
                <a:buChar char="•"/>
                <a:defRPr>
                  <a:solidFill>
                    <a:schemeClr val="tx1"/>
                  </a:solidFill>
                </a:defRPr>
              </a:lvl4pPr>
              <a:lvl5pPr marL="2057400" indent="-228600">
                <a:lnSpc>
                  <a:spcPct val="90000"/>
                </a:lnSpc>
                <a:spcBef>
                  <a:spcPts val="500"/>
                </a:spcBef>
                <a:buFont typeface="Arial" panose="020B0604020202020204" pitchFamily="34" charset="0"/>
                <a:buChar char="•"/>
                <a:defRPr>
                  <a:solidFill>
                    <a:schemeClr val="tx1"/>
                  </a:solidFill>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pPr>
              <a:endParaRPr kumimoji="0" lang="zh-CN" altLang="en-US" sz="1350" b="0" i="0" u="none" strike="noStrike" kern="0" cap="none" spc="0" normalizeH="0" baseline="0" noProof="0">
                <a:ln>
                  <a:noFill/>
                </a:ln>
                <a:solidFill>
                  <a:srgbClr val="5F5F5F"/>
                </a:solidFill>
                <a:effectLst/>
                <a:uLnTx/>
                <a:uFillTx/>
                <a:latin typeface="思源黑体 CN Medium" panose="020B0600000000000000" pitchFamily="34" charset="-122"/>
                <a:ea typeface="思源黑体 CN Medium" panose="020B0600000000000000" pitchFamily="34" charset="-122"/>
              </a:endParaRPr>
            </a:p>
          </p:txBody>
        </p:sp>
        <p:sp>
          <p:nvSpPr>
            <p:cNvPr id="23" name="星形: 五角 15"/>
            <p:cNvSpPr/>
            <p:nvPr>
              <p:custDataLst>
                <p:tags r:id="rId3"/>
              </p:custDataLst>
            </p:nvPr>
          </p:nvSpPr>
          <p:spPr>
            <a:xfrm>
              <a:off x="817986" y="1655425"/>
              <a:ext cx="411520" cy="411520"/>
            </a:xfrm>
            <a:prstGeom prst="star5">
              <a:avLst>
                <a:gd name="adj" fmla="val 23649"/>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endParaRPr>
            </a:p>
          </p:txBody>
        </p:sp>
        <p:sp>
          <p:nvSpPr>
            <p:cNvPr id="24" name="文本框 23"/>
            <p:cNvSpPr txBox="1"/>
            <p:nvPr>
              <p:custDataLst>
                <p:tags r:id="rId4"/>
              </p:custDataLst>
            </p:nvPr>
          </p:nvSpPr>
          <p:spPr>
            <a:xfrm>
              <a:off x="1452212" y="1669098"/>
              <a:ext cx="4996180" cy="429895"/>
            </a:xfrm>
            <a:prstGeom prst="rect">
              <a:avLst/>
            </a:prstGeom>
            <a:noFill/>
          </p:spPr>
          <p:txBody>
            <a:bodyPr wrap="square" rtlCol="0">
              <a:spAutoFit/>
            </a:bodyPr>
            <a:lstStyle/>
            <a:p>
              <a:r>
                <a:rPr lang="zh-CN" altLang="en-US" sz="2200" b="1" dirty="0">
                  <a:solidFill>
                    <a:schemeClr val="bg1"/>
                  </a:solidFill>
                  <a:uFillTx/>
                  <a:latin typeface="微软雅黑" panose="020B0503020204020204" charset="-122"/>
                  <a:ea typeface="微软雅黑" panose="020B0503020204020204" charset="-122"/>
                </a:rPr>
                <a:t>1、牢固树立“三个离不开”重要</a:t>
              </a:r>
              <a:r>
                <a:rPr lang="zh-CN" altLang="en-US" sz="2200" b="1" dirty="0">
                  <a:solidFill>
                    <a:schemeClr val="bg1"/>
                  </a:solidFill>
                  <a:uFillTx/>
                  <a:latin typeface="微软雅黑" panose="020B0503020204020204" charset="-122"/>
                  <a:ea typeface="微软雅黑" panose="020B0503020204020204" charset="-122"/>
                </a:rPr>
                <a:t>思想</a:t>
              </a:r>
              <a:endParaRPr lang="zh-CN" altLang="en-US" sz="2200" b="1" dirty="0">
                <a:solidFill>
                  <a:schemeClr val="bg1"/>
                </a:solidFill>
                <a:uFillTx/>
                <a:latin typeface="微软雅黑" panose="020B0503020204020204" charset="-122"/>
                <a:ea typeface="微软雅黑" panose="020B0503020204020204" charset="-122"/>
              </a:endParaRPr>
            </a:p>
          </p:txBody>
        </p:sp>
      </p:grpSp>
      <p:pic>
        <p:nvPicPr>
          <p:cNvPr id="3" name="图片 2" descr="rBABCWBDi-WAV6EdAAAAAAAAAAA900.750x1500"/>
          <p:cNvPicPr>
            <a:picLocks noChangeAspect="1"/>
          </p:cNvPicPr>
          <p:nvPr/>
        </p:nvPicPr>
        <p:blipFill>
          <a:blip r:embed="rId5"/>
          <a:srcRect b="20519"/>
          <a:stretch>
            <a:fillRect/>
          </a:stretch>
        </p:blipFill>
        <p:spPr>
          <a:xfrm>
            <a:off x="7970520" y="1214755"/>
            <a:ext cx="3180080" cy="5055870"/>
          </a:xfrm>
          <a:prstGeom prst="rect">
            <a:avLst/>
          </a:prstGeom>
        </p:spPr>
      </p:pic>
      <p:grpSp>
        <p:nvGrpSpPr>
          <p:cNvPr id="8" name="组合 7"/>
          <p:cNvGrpSpPr/>
          <p:nvPr/>
        </p:nvGrpSpPr>
        <p:grpSpPr>
          <a:xfrm>
            <a:off x="826135" y="2041525"/>
            <a:ext cx="6560184" cy="2216786"/>
            <a:chOff x="616890" y="2817393"/>
            <a:chExt cx="6412442" cy="2165960"/>
          </a:xfrm>
        </p:grpSpPr>
        <p:sp>
          <p:nvSpPr>
            <p:cNvPr id="9" name="不规则图形-7"/>
            <p:cNvSpPr>
              <a:spLocks noChangeArrowheads="1"/>
            </p:cNvSpPr>
            <p:nvPr>
              <p:custDataLst>
                <p:tags r:id="rId6"/>
              </p:custDataLst>
            </p:nvPr>
          </p:nvSpPr>
          <p:spPr bwMode="auto">
            <a:xfrm>
              <a:off x="737926" y="2936518"/>
              <a:ext cx="6188991" cy="1945702"/>
            </a:xfrm>
            <a:prstGeom prst="rect">
              <a:avLst/>
            </a:prstGeom>
            <a:noFill/>
            <a:ln w="9525">
              <a:solidFill>
                <a:srgbClr val="FF0000">
                  <a:alpha val="20000"/>
                </a:srgbClr>
              </a:solidFill>
              <a:miter lim="800000"/>
            </a:ln>
          </p:spPr>
          <p:txBody>
            <a:bodyPr/>
            <a:p>
              <a:pPr marL="0" marR="0" lvl="0" indent="0" algn="l" defTabSz="1188085" rtl="0" eaLnBrk="1" fontAlgn="auto" latinLnBrk="0" hangingPunct="1">
                <a:lnSpc>
                  <a:spcPct val="100000"/>
                </a:lnSpc>
                <a:spcBef>
                  <a:spcPts val="0"/>
                </a:spcBef>
                <a:spcAft>
                  <a:spcPts val="0"/>
                </a:spcAft>
                <a:buClrTx/>
                <a:buSzTx/>
                <a:buFontTx/>
                <a:buNone/>
              </a:pPr>
              <a:endParaRPr kumimoji="0" lang="zh-CN" altLang="en-US" sz="2340" u="none" strike="noStrike" kern="0" cap="none" spc="0" normalizeH="0" baseline="0" noProof="0">
                <a:ln>
                  <a:noFill/>
                </a:ln>
                <a:solidFill>
                  <a:sysClr val="windowText" lastClr="000000"/>
                </a:solidFill>
                <a:effectLst/>
                <a:uLnTx/>
                <a:uFillTx/>
                <a:latin typeface="思源黑体 CN Medium" panose="020B0600000000000000" pitchFamily="34" charset="-122"/>
                <a:ea typeface="思源黑体 CN Medium" panose="020B0600000000000000" pitchFamily="34" charset="-122"/>
              </a:endParaRPr>
            </a:p>
          </p:txBody>
        </p:sp>
        <p:sp>
          <p:nvSpPr>
            <p:cNvPr id="10" name="不规则图形-10"/>
            <p:cNvSpPr/>
            <p:nvPr>
              <p:custDataLst>
                <p:tags r:id="rId7"/>
              </p:custDataLst>
            </p:nvPr>
          </p:nvSpPr>
          <p:spPr bwMode="auto">
            <a:xfrm flipH="1" flipV="1">
              <a:off x="6342561" y="4294521"/>
              <a:ext cx="686771" cy="688832"/>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FF0000"/>
                </a:gs>
                <a:gs pos="100000">
                  <a:srgbClr val="C00000"/>
                </a:gs>
              </a:gsLst>
              <a:lin ang="5400000" scaled="0"/>
            </a:gradFill>
            <a:ln>
              <a:noFill/>
            </a:ln>
          </p:spPr>
          <p:txBody>
            <a:bodyPr/>
            <a:p>
              <a:pPr marL="0" marR="0" lvl="0" indent="0" algn="l" defTabSz="1188085" rtl="0" eaLnBrk="1" fontAlgn="auto" latinLnBrk="0" hangingPunct="1">
                <a:lnSpc>
                  <a:spcPct val="100000"/>
                </a:lnSpc>
                <a:spcBef>
                  <a:spcPts val="0"/>
                </a:spcBef>
                <a:spcAft>
                  <a:spcPts val="0"/>
                </a:spcAft>
                <a:buClrTx/>
                <a:buSzTx/>
                <a:buFontTx/>
                <a:buNone/>
              </a:pPr>
              <a:endParaRPr kumimoji="0" lang="zh-CN" altLang="en-US" sz="2340" u="none" strike="noStrike" kern="0" cap="none" spc="0" normalizeH="0" baseline="0" noProof="0">
                <a:ln>
                  <a:noFill/>
                </a:ln>
                <a:solidFill>
                  <a:sysClr val="windowText" lastClr="000000"/>
                </a:solidFill>
                <a:effectLst/>
                <a:uLnTx/>
                <a:uFillTx/>
                <a:latin typeface="思源黑体 CN Medium" panose="020B0600000000000000" pitchFamily="34" charset="-122"/>
                <a:ea typeface="思源黑体 CN Medium" panose="020B0600000000000000" pitchFamily="34" charset="-122"/>
              </a:endParaRPr>
            </a:p>
          </p:txBody>
        </p:sp>
        <p:sp>
          <p:nvSpPr>
            <p:cNvPr id="11" name="不规则图形-9"/>
            <p:cNvSpPr/>
            <p:nvPr>
              <p:custDataLst>
                <p:tags r:id="rId8"/>
              </p:custDataLst>
            </p:nvPr>
          </p:nvSpPr>
          <p:spPr bwMode="auto">
            <a:xfrm>
              <a:off x="616890" y="2817393"/>
              <a:ext cx="686769" cy="688832"/>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FF0000"/>
                </a:gs>
                <a:gs pos="100000">
                  <a:srgbClr val="C00000"/>
                </a:gs>
              </a:gsLst>
              <a:lin ang="5400000" scaled="0"/>
            </a:gradFill>
            <a:ln>
              <a:noFill/>
            </a:ln>
          </p:spPr>
          <p:txBody>
            <a:bodyPr/>
            <a:p>
              <a:pPr marL="0" marR="0" lvl="0" indent="0" algn="l" defTabSz="1188085" rtl="0" eaLnBrk="1" fontAlgn="auto" latinLnBrk="0" hangingPunct="1">
                <a:lnSpc>
                  <a:spcPct val="100000"/>
                </a:lnSpc>
                <a:spcBef>
                  <a:spcPts val="0"/>
                </a:spcBef>
                <a:spcAft>
                  <a:spcPts val="0"/>
                </a:spcAft>
                <a:buClrTx/>
                <a:buSzTx/>
                <a:buFontTx/>
                <a:buNone/>
              </a:pPr>
              <a:endParaRPr kumimoji="0" lang="zh-CN" altLang="en-US" sz="2340" u="none" strike="noStrike" kern="0" cap="none" spc="0" normalizeH="0" baseline="0" noProof="0">
                <a:ln>
                  <a:noFill/>
                </a:ln>
                <a:solidFill>
                  <a:sysClr val="windowText" lastClr="000000"/>
                </a:solidFill>
                <a:effectLst/>
                <a:uLnTx/>
                <a:uFillTx/>
                <a:latin typeface="思源黑体 CN Medium" panose="020B0600000000000000" pitchFamily="34" charset="-122"/>
                <a:ea typeface="思源黑体 CN Medium" panose="020B0600000000000000" pitchFamily="34" charset="-122"/>
              </a:endParaRPr>
            </a:p>
          </p:txBody>
        </p:sp>
      </p:grpSp>
      <p:sp>
        <p:nvSpPr>
          <p:cNvPr id="12" name="文本框 11"/>
          <p:cNvSpPr txBox="1"/>
          <p:nvPr>
            <p:custDataLst>
              <p:tags r:id="rId9"/>
            </p:custDataLst>
          </p:nvPr>
        </p:nvSpPr>
        <p:spPr>
          <a:xfrm>
            <a:off x="1085850" y="2208530"/>
            <a:ext cx="6104890" cy="1845310"/>
          </a:xfrm>
          <a:prstGeom prst="rect">
            <a:avLst/>
          </a:prstGeom>
          <a:noFill/>
        </p:spPr>
        <p:txBody>
          <a:bodyPr wrap="square">
            <a:spAutoFit/>
          </a:bodyPr>
          <a:p>
            <a:pPr indent="0" algn="just" fontAlgn="auto">
              <a:lnSpc>
                <a:spcPct val="150000"/>
              </a:lnSpc>
              <a:buClr>
                <a:srgbClr val="FF0000"/>
              </a:buClr>
              <a:buFont typeface="Wingdings" panose="05000000000000000000" charset="0"/>
              <a:buNone/>
            </a:pPr>
            <a:r>
              <a:rPr lang="zh-CN" altLang="en-US" dirty="0">
                <a:solidFill>
                  <a:schemeClr val="tx1"/>
                </a:solidFill>
                <a:latin typeface="微软雅黑" panose="020B0503020204020204" charset="-122"/>
                <a:ea typeface="微软雅黑" panose="020B0503020204020204" charset="-122"/>
                <a:cs typeface="阿里巴巴普惠体 2.0 45 Light" panose="00020600040101010101" pitchFamily="18" charset="-122"/>
              </a:rPr>
              <a:t>近年来，我国经历了</a:t>
            </a:r>
            <a:r>
              <a:rPr lang="zh-CN" altLang="en-US" sz="2000" dirty="0">
                <a:solidFill>
                  <a:srgbClr val="FF0000"/>
                </a:solidFill>
                <a:latin typeface="微软雅黑" panose="020B0503020204020204" charset="-122"/>
                <a:ea typeface="微软雅黑" panose="020B0503020204020204" charset="-122"/>
                <a:cs typeface="阿里巴巴普惠体 2.0 45 Light" panose="00020600040101010101" pitchFamily="18" charset="-122"/>
              </a:rPr>
              <a:t>“汶川地震”“金融危机”</a:t>
            </a:r>
            <a:r>
              <a:rPr lang="en-US" altLang="zh-CN" sz="2000" dirty="0">
                <a:solidFill>
                  <a:srgbClr val="FF0000"/>
                </a:solidFill>
                <a:latin typeface="微软雅黑" panose="020B0503020204020204" charset="-122"/>
                <a:ea typeface="微软雅黑" panose="020B0503020204020204" charset="-122"/>
                <a:cs typeface="阿里巴巴普惠体 2.0 45 Light" panose="00020600040101010101" pitchFamily="18" charset="-122"/>
              </a:rPr>
              <a:t>“</a:t>
            </a:r>
            <a:r>
              <a:rPr lang="zh-CN" altLang="en-US" sz="2000" dirty="0">
                <a:solidFill>
                  <a:srgbClr val="FF0000"/>
                </a:solidFill>
                <a:latin typeface="微软雅黑" panose="020B0503020204020204" charset="-122"/>
                <a:ea typeface="微软雅黑" panose="020B0503020204020204" charset="-122"/>
                <a:cs typeface="阿里巴巴普惠体 2.0 45 Light" panose="00020600040101010101" pitchFamily="18" charset="-122"/>
              </a:rPr>
              <a:t>新冠疫情</a:t>
            </a:r>
            <a:r>
              <a:rPr lang="en-US" altLang="zh-CN" sz="2000" dirty="0">
                <a:solidFill>
                  <a:srgbClr val="FF0000"/>
                </a:solidFill>
                <a:latin typeface="微软雅黑" panose="020B0503020204020204" charset="-122"/>
                <a:ea typeface="微软雅黑" panose="020B0503020204020204" charset="-122"/>
                <a:cs typeface="阿里巴巴普惠体 2.0 45 Light" panose="00020600040101010101" pitchFamily="18" charset="-122"/>
              </a:rPr>
              <a:t>”</a:t>
            </a:r>
            <a:r>
              <a:rPr lang="zh-CN" altLang="en-US" dirty="0">
                <a:solidFill>
                  <a:schemeClr val="tx1"/>
                </a:solidFill>
                <a:latin typeface="微软雅黑" panose="020B0503020204020204" charset="-122"/>
                <a:ea typeface="微软雅黑" panose="020B0503020204020204" charset="-122"/>
                <a:cs typeface="阿里巴巴普惠体 2.0 45 Light" panose="00020600040101010101" pitchFamily="18" charset="-122"/>
              </a:rPr>
              <a:t>等一系列的重大考验，各族人民在危难中互帮互助、团结一致，民族关系不仅经受住了严峻的考验，还增强了各族人民群众团结的决心和信心。</a:t>
            </a:r>
            <a:endParaRPr lang="zh-CN" altLang="en-US" dirty="0">
              <a:solidFill>
                <a:schemeClr val="tx1"/>
              </a:solidFill>
              <a:latin typeface="微软雅黑" panose="020B0503020204020204" charset="-122"/>
              <a:ea typeface="微软雅黑" panose="020B0503020204020204" charset="-122"/>
              <a:cs typeface="阿里巴巴普惠体 2.0 45 Light" panose="00020600040101010101" pitchFamily="18" charset="-122"/>
            </a:endParaRPr>
          </a:p>
        </p:txBody>
      </p:sp>
      <p:pic>
        <p:nvPicPr>
          <p:cNvPr id="2" name="图片 1"/>
          <p:cNvPicPr>
            <a:picLocks noChangeAspect="1"/>
          </p:cNvPicPr>
          <p:nvPr>
            <p:custDataLst>
              <p:tags r:id="rId10"/>
            </p:custDataLst>
          </p:nvPr>
        </p:nvPicPr>
        <p:blipFill>
          <a:blip r:embed="rId11"/>
          <a:stretch>
            <a:fillRect/>
          </a:stretch>
        </p:blipFill>
        <p:spPr>
          <a:xfrm>
            <a:off x="901065" y="4369435"/>
            <a:ext cx="6485255" cy="19011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910590" y="1791335"/>
            <a:ext cx="10388600" cy="3898900"/>
            <a:chOff x="1560" y="2821"/>
            <a:chExt cx="16360" cy="6140"/>
          </a:xfrm>
        </p:grpSpPr>
        <p:grpSp>
          <p:nvGrpSpPr>
            <p:cNvPr id="9" name="组合 8"/>
            <p:cNvGrpSpPr/>
            <p:nvPr/>
          </p:nvGrpSpPr>
          <p:grpSpPr>
            <a:xfrm>
              <a:off x="1560" y="3261"/>
              <a:ext cx="12620" cy="4960"/>
              <a:chOff x="876300" y="2184400"/>
              <a:chExt cx="8013700" cy="3149600"/>
            </a:xfrm>
          </p:grpSpPr>
          <p:sp>
            <p:nvSpPr>
              <p:cNvPr id="19" name="矩形: 圆角 18"/>
              <p:cNvSpPr/>
              <p:nvPr>
                <p:custDataLst>
                  <p:tags r:id="rId1"/>
                </p:custDataLst>
              </p:nvPr>
            </p:nvSpPr>
            <p:spPr>
              <a:xfrm>
                <a:off x="876300" y="2349500"/>
                <a:ext cx="8013700" cy="2984500"/>
              </a:xfrm>
              <a:prstGeom prst="roundRect">
                <a:avLst>
                  <a:gd name="adj" fmla="val 2624"/>
                </a:avLst>
              </a:prstGeom>
              <a:solidFill>
                <a:schemeClr val="bg1"/>
              </a:solidFill>
              <a:ln w="12700" cap="flat" cmpd="sng" algn="ctr">
                <a:gradFill>
                  <a:gsLst>
                    <a:gs pos="100000">
                      <a:srgbClr val="FF0000"/>
                    </a:gs>
                    <a:gs pos="0">
                      <a:srgbClr val="FF0000"/>
                    </a:gs>
                  </a:gsLst>
                  <a:lin ang="0" scaled="1"/>
                </a:gra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2400" dirty="0">
                  <a:solidFill>
                    <a:schemeClr val="bg1"/>
                  </a:solidFill>
                  <a:latin typeface="等线" panose="02010600030101010101" charset="-122"/>
                  <a:ea typeface="等线" panose="02010600030101010101" charset="-122"/>
                </a:endParaRPr>
              </a:p>
            </p:txBody>
          </p:sp>
          <p:sp>
            <p:nvSpPr>
              <p:cNvPr id="3" name="矩形: 圆角 17"/>
              <p:cNvSpPr/>
              <p:nvPr>
                <p:custDataLst>
                  <p:tags r:id="rId2"/>
                </p:custDataLst>
              </p:nvPr>
            </p:nvSpPr>
            <p:spPr>
              <a:xfrm>
                <a:off x="1320800" y="2184400"/>
                <a:ext cx="4095115" cy="444500"/>
              </a:xfrm>
              <a:prstGeom prst="roundRect">
                <a:avLst/>
              </a:prstGeom>
              <a:gradFill>
                <a:gsLst>
                  <a:gs pos="0">
                    <a:srgbClr val="FF0000"/>
                  </a:gs>
                  <a:gs pos="100000">
                    <a:srgbClr val="C00000"/>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lang="en-US" altLang="zh-CN" sz="2200" dirty="0">
                    <a:solidFill>
                      <a:schemeClr val="bg1"/>
                    </a:solidFill>
                    <a:latin typeface="微软雅黑" panose="020B0503020204020204" charset="-122"/>
                    <a:ea typeface="微软雅黑" panose="020B0503020204020204" charset="-122"/>
                    <a:cs typeface="思源宋体 CN" panose="02020700000000000000" charset="-122"/>
                  </a:rPr>
                  <a:t>2</a:t>
                </a:r>
                <a:r>
                  <a:rPr lang="zh-CN" altLang="en-US" sz="2200" dirty="0">
                    <a:solidFill>
                      <a:schemeClr val="bg1"/>
                    </a:solidFill>
                    <a:latin typeface="微软雅黑" panose="020B0503020204020204" charset="-122"/>
                    <a:ea typeface="微软雅黑" panose="020B0503020204020204" charset="-122"/>
                    <a:cs typeface="思源宋体 CN" panose="02020700000000000000" charset="-122"/>
                  </a:rPr>
                  <a:t>、牢固树立“四个与共”</a:t>
                </a:r>
                <a:r>
                  <a:rPr lang="zh-CN" altLang="en-US" sz="2200" dirty="0">
                    <a:solidFill>
                      <a:schemeClr val="bg1"/>
                    </a:solidFill>
                    <a:latin typeface="微软雅黑" panose="020B0503020204020204" charset="-122"/>
                    <a:ea typeface="微软雅黑" panose="020B0503020204020204" charset="-122"/>
                    <a:cs typeface="思源宋体 CN" panose="02020700000000000000" charset="-122"/>
                  </a:rPr>
                  <a:t>理念</a:t>
                </a:r>
                <a:endParaRPr lang="zh-CN" altLang="en-US" sz="2200" dirty="0">
                  <a:solidFill>
                    <a:schemeClr val="bg1"/>
                  </a:solidFill>
                  <a:latin typeface="微软雅黑" panose="020B0503020204020204" charset="-122"/>
                  <a:ea typeface="微软雅黑" panose="020B0503020204020204" charset="-122"/>
                  <a:cs typeface="思源宋体 CN" panose="02020700000000000000" charset="-122"/>
                </a:endParaRPr>
              </a:p>
            </p:txBody>
          </p:sp>
        </p:grpSp>
        <p:sp>
          <p:nvSpPr>
            <p:cNvPr id="11" name="矩形 10"/>
            <p:cNvSpPr/>
            <p:nvPr>
              <p:custDataLst>
                <p:tags r:id="rId3"/>
              </p:custDataLst>
            </p:nvPr>
          </p:nvSpPr>
          <p:spPr>
            <a:xfrm>
              <a:off x="13180" y="2821"/>
              <a:ext cx="4740" cy="6140"/>
            </a:xfrm>
            <a:prstGeom prst="rect">
              <a:avLst/>
            </a:prstGeom>
            <a:gradFill>
              <a:gsLst>
                <a:gs pos="0">
                  <a:srgbClr val="FF0000"/>
                </a:gs>
                <a:gs pos="100000">
                  <a:srgbClr val="C00000"/>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2400" dirty="0">
                <a:solidFill>
                  <a:schemeClr val="bg1"/>
                </a:solidFill>
                <a:latin typeface="等线" panose="02010600030101010101" charset="-122"/>
                <a:ea typeface="等线" panose="02010600030101010101" charset="-122"/>
              </a:endParaRPr>
            </a:p>
          </p:txBody>
        </p:sp>
        <p:sp>
          <p:nvSpPr>
            <p:cNvPr id="4" name="矩形 3"/>
            <p:cNvSpPr/>
            <p:nvPr>
              <p:custDataLst>
                <p:tags r:id="rId4"/>
              </p:custDataLst>
            </p:nvPr>
          </p:nvSpPr>
          <p:spPr>
            <a:xfrm>
              <a:off x="2245" y="4030"/>
              <a:ext cx="7858" cy="4071"/>
            </a:xfrm>
            <a:prstGeom prst="rect">
              <a:avLst/>
            </a:prstGeom>
            <a:noFill/>
          </p:spPr>
          <p:txBody>
            <a:bodyPr wrap="square" lIns="0" tIns="0" rIns="0" bIns="0" rtlCol="0">
              <a:spAutoFit/>
            </a:bodyPr>
            <a:p>
              <a:pPr indent="-323850" algn="just" fontAlgn="auto">
                <a:lnSpc>
                  <a:spcPct val="150000"/>
                </a:lnSpc>
                <a:buClr>
                  <a:srgbClr val="FF0000"/>
                </a:buClr>
                <a:buFont typeface="Arial" panose="020B0604020202020204" pitchFamily="34" charset="0"/>
                <a:buChar char="•"/>
              </a:pPr>
              <a:r>
                <a:rPr dirty="0">
                  <a:solidFill>
                    <a:schemeClr val="tx1"/>
                  </a:solidFill>
                  <a:latin typeface="微软雅黑" panose="020B0503020204020204" charset="-122"/>
                  <a:ea typeface="微软雅黑" panose="020B0503020204020204" charset="-122"/>
                  <a:sym typeface="+mn-ea"/>
                </a:rPr>
                <a:t>习近平总书记在2021年中央民族工作会议上指出，“铸牢中华民族共同体意识，就是要引导各族人民牢固树立</a:t>
              </a:r>
              <a:r>
                <a:rPr sz="2000" dirty="0">
                  <a:solidFill>
                    <a:srgbClr val="FF0000"/>
                  </a:solidFill>
                  <a:latin typeface="微软雅黑" panose="020B0503020204020204" charset="-122"/>
                  <a:ea typeface="微软雅黑" panose="020B0503020204020204" charset="-122"/>
                  <a:sym typeface="+mn-ea"/>
                </a:rPr>
                <a:t>休戚与共、荣辱与共、生死与共、命运与共</a:t>
              </a:r>
              <a:r>
                <a:rPr dirty="0">
                  <a:solidFill>
                    <a:schemeClr val="tx1"/>
                  </a:solidFill>
                  <a:latin typeface="微软雅黑" panose="020B0503020204020204" charset="-122"/>
                  <a:ea typeface="微软雅黑" panose="020B0503020204020204" charset="-122"/>
                  <a:sym typeface="+mn-ea"/>
                </a:rPr>
                <a:t>的共同体理念。”</a:t>
              </a:r>
              <a:endParaRPr dirty="0">
                <a:solidFill>
                  <a:schemeClr val="tx1"/>
                </a:solidFill>
                <a:latin typeface="微软雅黑" panose="020B0503020204020204" charset="-122"/>
                <a:ea typeface="微软雅黑" panose="020B0503020204020204" charset="-122"/>
                <a:sym typeface="+mn-ea"/>
              </a:endParaRPr>
            </a:p>
            <a:p>
              <a:pPr indent="-323850" algn="just" fontAlgn="auto">
                <a:lnSpc>
                  <a:spcPct val="150000"/>
                </a:lnSpc>
                <a:buClr>
                  <a:srgbClr val="FF0000"/>
                </a:buClr>
                <a:buFont typeface="Arial" panose="020B0604020202020204" pitchFamily="34" charset="0"/>
                <a:buChar char="•"/>
              </a:pPr>
              <a:r>
                <a:rPr dirty="0">
                  <a:solidFill>
                    <a:schemeClr val="tx1"/>
                  </a:solidFill>
                  <a:latin typeface="微软雅黑" panose="020B0503020204020204" charset="-122"/>
                  <a:ea typeface="微软雅黑" panose="020B0503020204020204" charset="-122"/>
                  <a:sym typeface="+mn-ea"/>
                </a:rPr>
                <a:t>1949年10月1日，开国大典在北京天安门广场隆重举行。</a:t>
              </a:r>
              <a:endParaRPr dirty="0">
                <a:solidFill>
                  <a:schemeClr val="tx1"/>
                </a:solidFill>
                <a:latin typeface="微软雅黑" panose="020B0503020204020204" charset="-122"/>
                <a:ea typeface="微软雅黑" panose="020B0503020204020204" charset="-122"/>
                <a:sym typeface="+mn-ea"/>
              </a:endParaRPr>
            </a:p>
          </p:txBody>
        </p:sp>
        <p:pic>
          <p:nvPicPr>
            <p:cNvPr id="2" name="图片 1"/>
            <p:cNvPicPr>
              <a:picLocks noChangeAspect="1"/>
            </p:cNvPicPr>
            <p:nvPr>
              <p:custDataLst>
                <p:tags r:id="rId5"/>
              </p:custDataLst>
            </p:nvPr>
          </p:nvPicPr>
          <p:blipFill>
            <a:blip r:embed="rId6"/>
            <a:stretch>
              <a:fillRect/>
            </a:stretch>
          </p:blipFill>
          <p:spPr>
            <a:xfrm>
              <a:off x="10362" y="3118"/>
              <a:ext cx="7234" cy="553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33450" y="1633220"/>
            <a:ext cx="5140325" cy="3201035"/>
          </a:xfrm>
          <a:prstGeom prst="rect">
            <a:avLst/>
          </a:prstGeom>
          <a:gradFill>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6830949" y="1815871"/>
            <a:ext cx="4319270" cy="3308350"/>
            <a:chOff x="1218729" y="2727501"/>
            <a:chExt cx="4319270" cy="3308350"/>
          </a:xfrm>
        </p:grpSpPr>
        <p:sp>
          <p:nvSpPr>
            <p:cNvPr id="21" name="矩形: 圆角 20"/>
            <p:cNvSpPr/>
            <p:nvPr>
              <p:custDataLst>
                <p:tags r:id="rId1"/>
              </p:custDataLst>
            </p:nvPr>
          </p:nvSpPr>
          <p:spPr>
            <a:xfrm>
              <a:off x="1294929" y="2727501"/>
              <a:ext cx="749132" cy="60835"/>
            </a:xfrm>
            <a:prstGeom prst="roundRect">
              <a:avLst>
                <a:gd name="adj" fmla="val 50000"/>
              </a:avLst>
            </a:prstGeom>
            <a:gradFill>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2" name="矩形 21"/>
            <p:cNvSpPr/>
            <p:nvPr>
              <p:custDataLst>
                <p:tags r:id="rId2"/>
              </p:custDataLst>
            </p:nvPr>
          </p:nvSpPr>
          <p:spPr>
            <a:xfrm>
              <a:off x="1218729" y="2787826"/>
              <a:ext cx="4319270" cy="3248025"/>
            </a:xfrm>
            <a:prstGeom prst="rect">
              <a:avLst/>
            </a:prstGeom>
          </p:spPr>
          <p:txBody>
            <a:bodyPr wrap="square">
              <a:spAutoFit/>
            </a:bodyPr>
            <a:p>
              <a:pPr indent="0" algn="just" fontAlgn="auto">
                <a:lnSpc>
                  <a:spcPct val="180000"/>
                </a:lnSpc>
              </a:pPr>
              <a:r>
                <a:rPr lang="zh-CN" altLang="en-US" dirty="0">
                  <a:gradFill>
                    <a:gsLst>
                      <a:gs pos="0">
                        <a:srgbClr val="C00000"/>
                      </a:gs>
                      <a:gs pos="0">
                        <a:srgbClr val="C00000"/>
                      </a:gs>
                      <a:gs pos="0">
                        <a:srgbClr val="C00000"/>
                      </a:gs>
                      <a:gs pos="100000">
                        <a:srgbClr val="FF0000"/>
                      </a:gs>
                      <a:gs pos="100000">
                        <a:srgbClr val="FF0000"/>
                      </a:gs>
                      <a:gs pos="100000">
                        <a:srgbClr val="FF0000"/>
                      </a:gs>
                    </a:gsLst>
                    <a:lin ang="5400000" scaled="0"/>
                  </a:gradFill>
                  <a:latin typeface="微软雅黑" panose="020B0503020204020204" charset="-122"/>
                  <a:ea typeface="微软雅黑" panose="020B0503020204020204" charset="-122"/>
                  <a:cs typeface="+mn-ea"/>
                  <a:sym typeface="+mn-lt"/>
                </a:rPr>
                <a:t>《义勇军进行曲》</a:t>
              </a:r>
              <a:r>
                <a:rPr lang="zh-CN" altLang="en-US" sz="1600" dirty="0">
                  <a:solidFill>
                    <a:schemeClr val="tx1"/>
                  </a:solidFill>
                  <a:latin typeface="微软雅黑" panose="020B0503020204020204" charset="-122"/>
                  <a:ea typeface="微软雅黑" panose="020B0503020204020204" charset="-122"/>
                  <a:cs typeface="阿里巴巴普惠体 2.0 45 Light" panose="00020600040101010101" pitchFamily="18" charset="-122"/>
                  <a:sym typeface="+mn-lt"/>
                </a:rPr>
                <a:t>见证了中华民族争取民族独立和人民解放的伟大历程，深刻揭示了中华民族是一个“休戚与共、荣辱与共、生死与共、命运与共”的共同体。在开国大典的前夕，1949年9月21日，全国各地的人民代表齐聚北平，共商国事。2022年北京冬奥会的成功举办离不开各民族团结一心。</a:t>
              </a:r>
              <a:endParaRPr lang="zh-CN" altLang="en-US" sz="1600" dirty="0">
                <a:solidFill>
                  <a:schemeClr val="tx1"/>
                </a:solidFill>
                <a:latin typeface="微软雅黑" panose="020B0503020204020204" charset="-122"/>
                <a:ea typeface="微软雅黑" panose="020B0503020204020204" charset="-122"/>
                <a:cs typeface="阿里巴巴普惠体 2.0 45 Light" panose="00020600040101010101" pitchFamily="18" charset="-122"/>
                <a:sym typeface="+mn-lt"/>
              </a:endParaRPr>
            </a:p>
          </p:txBody>
        </p:sp>
      </p:grpSp>
      <p:sp>
        <p:nvSpPr>
          <p:cNvPr id="18" name="redpptx.com-TextBox 1"/>
          <p:cNvSpPr txBox="1"/>
          <p:nvPr>
            <p:custDataLst>
              <p:tags r:id="rId3"/>
            </p:custDataLst>
          </p:nvPr>
        </p:nvSpPr>
        <p:spPr>
          <a:xfrm>
            <a:off x="933450" y="5360670"/>
            <a:ext cx="10217150" cy="431800"/>
          </a:xfrm>
          <a:prstGeom prst="rect">
            <a:avLst/>
          </a:prstGeom>
          <a:gradFill>
            <a:gsLst>
              <a:gs pos="0">
                <a:srgbClr val="FF0000"/>
              </a:gs>
              <a:gs pos="100000">
                <a:srgbClr val="C00000"/>
              </a:gs>
            </a:gsLst>
            <a:lin ang="5400000" scaled="0"/>
          </a:gradFill>
        </p:spPr>
        <p:txBody>
          <a:bodyPr wrap="square" anchor="ctr" anchorCtr="0">
            <a:noAutofit/>
          </a:bodyPr>
          <a:p>
            <a:pPr marR="0" lvl="0" indent="0" algn="ctr" defTabSz="457200" rtl="0" fontAlgn="auto" hangingPunct="0">
              <a:lnSpc>
                <a:spcPct val="100000"/>
              </a:lnSpc>
              <a:spcBef>
                <a:spcPts val="0"/>
              </a:spcBef>
              <a:spcAft>
                <a:spcPts val="0"/>
              </a:spcAft>
              <a:buClrTx/>
              <a:buSzTx/>
            </a:pPr>
            <a:r>
              <a:rPr kumimoji="0" lang="zh-CN" altLang="en-US" sz="1600" b="0" i="0" u="none" strike="noStrike" kern="100" cap="none" spc="0" normalizeH="0" baseline="0" noProof="0" dirty="0">
                <a:ln>
                  <a:noFill/>
                </a:ln>
                <a:solidFill>
                  <a:schemeClr val="bg1"/>
                </a:solidFill>
                <a:effectLst/>
                <a:uLnTx/>
                <a:uFillTx/>
                <a:latin typeface="微软雅黑" panose="020B0503020204020204" charset="-122"/>
                <a:ea typeface="微软雅黑" panose="020B0503020204020204" charset="-122"/>
                <a:cs typeface="阿里巴巴普惠体 2.0 65 Medium" panose="00020600040101010101" charset="-122"/>
              </a:rPr>
              <a:t>这些，都是中国</a:t>
            </a:r>
            <a:r>
              <a:rPr kumimoji="0" lang="en-US" altLang="zh-CN" sz="1600" b="0" i="0" u="none" strike="noStrike" kern="100" cap="none" spc="0" normalizeH="0" baseline="0" noProof="0" dirty="0">
                <a:ln>
                  <a:noFill/>
                </a:ln>
                <a:solidFill>
                  <a:schemeClr val="bg1"/>
                </a:solidFill>
                <a:effectLst/>
                <a:uLnTx/>
                <a:uFillTx/>
                <a:latin typeface="微软雅黑" panose="020B0503020204020204" charset="-122"/>
                <a:ea typeface="微软雅黑" panose="020B0503020204020204" charset="-122"/>
                <a:cs typeface="阿里巴巴普惠体 2.0 65 Medium" panose="00020600040101010101" charset="-122"/>
              </a:rPr>
              <a:t>56</a:t>
            </a:r>
            <a:r>
              <a:rPr kumimoji="0" lang="zh-CN" altLang="en-US" sz="1600" b="0" i="0" u="none" strike="noStrike" kern="100" cap="none" spc="0" normalizeH="0" baseline="0" noProof="0" dirty="0">
                <a:ln>
                  <a:noFill/>
                </a:ln>
                <a:solidFill>
                  <a:schemeClr val="bg1"/>
                </a:solidFill>
                <a:effectLst/>
                <a:uLnTx/>
                <a:uFillTx/>
                <a:latin typeface="微软雅黑" panose="020B0503020204020204" charset="-122"/>
                <a:ea typeface="微软雅黑" panose="020B0503020204020204" charset="-122"/>
                <a:cs typeface="阿里巴巴普惠体 2.0 65 Medium" panose="00020600040101010101" charset="-122"/>
              </a:rPr>
              <a:t>个民族“四个与共”共同体理念的深刻诠释，更是铸牢中华民族共同体意识的生动实践。</a:t>
            </a:r>
            <a:endParaRPr kumimoji="0" lang="zh-CN" altLang="en-US" sz="1600" b="0" i="0" u="none" strike="noStrike" kern="100" cap="none" spc="0" normalizeH="0" baseline="0" noProof="0" dirty="0">
              <a:ln>
                <a:noFill/>
              </a:ln>
              <a:solidFill>
                <a:schemeClr val="bg1"/>
              </a:solidFill>
              <a:effectLst/>
              <a:uLnTx/>
              <a:uFillTx/>
              <a:latin typeface="微软雅黑" panose="020B0503020204020204" charset="-122"/>
              <a:ea typeface="微软雅黑" panose="020B0503020204020204" charset="-122"/>
              <a:cs typeface="阿里巴巴普惠体 2.0 65 Medium" panose="00020600040101010101" charset="-122"/>
            </a:endParaRPr>
          </a:p>
        </p:txBody>
      </p:sp>
      <p:pic>
        <p:nvPicPr>
          <p:cNvPr id="2" name="图片 1"/>
          <p:cNvPicPr>
            <a:picLocks noChangeAspect="1"/>
          </p:cNvPicPr>
          <p:nvPr>
            <p:custDataLst>
              <p:tags r:id="rId4"/>
            </p:custDataLst>
          </p:nvPr>
        </p:nvPicPr>
        <p:blipFill>
          <a:blip r:embed="rId5"/>
          <a:stretch>
            <a:fillRect/>
          </a:stretch>
        </p:blipFill>
        <p:spPr>
          <a:xfrm>
            <a:off x="1162685" y="1876425"/>
            <a:ext cx="5661025" cy="3219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PA" val="v5.2.9"/>
  <p:tag name="KSO_WM_BEAUTIFY_FLAG" val=""/>
</p:tagLst>
</file>

<file path=ppt/tags/tag105.xml><?xml version="1.0" encoding="utf-8"?>
<p:tagLst xmlns:p="http://schemas.openxmlformats.org/presentationml/2006/main">
  <p:tag name="PA" val="v5.2.9"/>
  <p:tag name="KSO_WM_BEAUTIFY_FLAG" val=""/>
</p:tagLst>
</file>

<file path=ppt/tags/tag106.xml><?xml version="1.0" encoding="utf-8"?>
<p:tagLst xmlns:p="http://schemas.openxmlformats.org/presentationml/2006/main">
  <p:tag name="PA" val="v5.2.9"/>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PA" val="v5.2.5"/>
  <p:tag name="KSO_WM_BEAUTIFY_FLAG" val=""/>
</p:tagLst>
</file>

<file path=ppt/tags/tag144.xml><?xml version="1.0" encoding="utf-8"?>
<p:tagLst xmlns:p="http://schemas.openxmlformats.org/presentationml/2006/main">
  <p:tag name="PA" val="v5.2.5"/>
  <p:tag name="KSO_WM_BEAUTIFY_FLAG" val=""/>
</p:tagLst>
</file>

<file path=ppt/tags/tag145.xml><?xml version="1.0" encoding="utf-8"?>
<p:tagLst xmlns:p="http://schemas.openxmlformats.org/presentationml/2006/main">
  <p:tag name="PA" val="v5.2.5"/>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PP_MARK_KEY" val="82dd0534-1a1d-4a01-83a6-29651e639fc6"/>
  <p:tag name="COMMONDATA" val="eyJoZGlkIjoiMGU5NjM4NmJjNzJiMzBlOTQzODViNzc1OWZhZDA2NWUifQ=="/>
  <p:tag name="commondata" val="eyJoZGlkIjoiY2IyNjBjZDIzMjE3MTE1NTBjMTI1OTM3Y2M1MjFjZDgifQ=="/>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PA" val="v5.2.5"/>
  <p:tag name="KSO_WM_BEAUTIFY_FLAG" val=""/>
</p:tagLst>
</file>

<file path=ppt/tags/tag59.xml><?xml version="1.0" encoding="utf-8"?>
<p:tagLst xmlns:p="http://schemas.openxmlformats.org/presentationml/2006/main">
  <p:tag name="PA" val="v5.2.5"/>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PA" val="v5.2.5"/>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阿里巴巴普惠体"/>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阿里巴巴普惠体"/>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1419</Words>
  <Application>WPS 演示</Application>
  <PresentationFormat>宽屏</PresentationFormat>
  <Paragraphs>104</Paragraphs>
  <Slides>14</Slides>
  <Notes>0</Notes>
  <HiddenSlides>0</HiddenSlides>
  <MMClips>1</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14</vt:i4>
      </vt:variant>
    </vt:vector>
  </HeadingPairs>
  <TitlesOfParts>
    <vt:vector size="37" baseType="lpstr">
      <vt:lpstr>Arial</vt:lpstr>
      <vt:lpstr>宋体</vt:lpstr>
      <vt:lpstr>Wingdings</vt:lpstr>
      <vt:lpstr>阿里巴巴普惠体</vt:lpstr>
      <vt:lpstr>微软雅黑</vt:lpstr>
      <vt:lpstr>Aa剑豪体</vt:lpstr>
      <vt:lpstr>阿里巴巴普惠体 2.0 45 Light</vt:lpstr>
      <vt:lpstr>印品鸿蒙体（非商用）</vt:lpstr>
      <vt:lpstr>阿里巴巴普惠体 2.0 55 Regular</vt:lpstr>
      <vt:lpstr>思源黑体 CN Medium</vt:lpstr>
      <vt:lpstr>思源黑体 CN Regular</vt:lpstr>
      <vt:lpstr>Aa凯铭体</vt:lpstr>
      <vt:lpstr>阿里巴巴普惠体 2.0 75 SemiBold</vt:lpstr>
      <vt:lpstr>Wingdings</vt:lpstr>
      <vt:lpstr>等线</vt:lpstr>
      <vt:lpstr>思源宋体 CN</vt:lpstr>
      <vt:lpstr>阿里巴巴普惠体 2.0 65 Medium</vt:lpstr>
      <vt:lpstr>阿里巴巴普惠体 2.0 95 ExtraBold</vt:lpstr>
      <vt:lpstr>汉仪旗黑-55简</vt:lpstr>
      <vt:lpstr>黑体</vt:lpstr>
      <vt:lpstr>Arial Unicode MS</vt:lpstr>
      <vt:lpstr>Office 主题</vt:lpstr>
      <vt:lpstr>1_Office 主题</vt:lpstr>
      <vt:lpstr>铸牢中华民族共同体意识</vt:lpstr>
      <vt:lpstr>PowerPoint 演示文稿</vt:lpstr>
      <vt:lpstr>目录</vt:lpstr>
      <vt:lpstr>中华民族共同体意识的提出</vt:lpstr>
      <vt:lpstr>PowerPoint 演示文稿</vt:lpstr>
      <vt:lpstr>如何铸牢中华民族共同体意识</vt:lpstr>
      <vt:lpstr>PowerPoint 演示文稿</vt:lpstr>
      <vt:lpstr>PowerPoint 演示文稿</vt:lpstr>
      <vt:lpstr>PowerPoint 演示文稿</vt:lpstr>
      <vt:lpstr>PowerPoint 演示文稿</vt:lpstr>
      <vt:lpstr>PowerPoint 演示文稿</vt:lpstr>
      <vt:lpstr>新时代青年怎么做</vt:lpstr>
      <vt:lpstr>PowerPoint 演示文稿</vt:lpstr>
      <vt:lpstr>铸牢中华民族共同体意识</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学思想、强党性、重实践、建新功</dc:title>
  <dc:creator>Administrator</dc:creator>
  <cp:lastModifiedBy>楠木易</cp:lastModifiedBy>
  <cp:revision>104</cp:revision>
  <dcterms:created xsi:type="dcterms:W3CDTF">2023-04-24T10:40:00Z</dcterms:created>
  <dcterms:modified xsi:type="dcterms:W3CDTF">2024-04-15T02:02:53Z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96B12B93799F4DE0A57DDE05B7B131C8_13</vt:lpwstr>
  </property>
</Properties>
</file>