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58"/>
  </p:notesMasterIdLst>
  <p:sldIdLst>
    <p:sldId id="256" r:id="rId4"/>
    <p:sldId id="258" r:id="rId5"/>
    <p:sldId id="380" r:id="rId6"/>
    <p:sldId id="260" r:id="rId7"/>
    <p:sldId id="305" r:id="rId8"/>
    <p:sldId id="438" r:id="rId9"/>
    <p:sldId id="439" r:id="rId10"/>
    <p:sldId id="441" r:id="rId11"/>
    <p:sldId id="442" r:id="rId12"/>
    <p:sldId id="443" r:id="rId13"/>
    <p:sldId id="263" r:id="rId14"/>
    <p:sldId id="264" r:id="rId15"/>
    <p:sldId id="445" r:id="rId16"/>
    <p:sldId id="265" r:id="rId17"/>
    <p:sldId id="267" r:id="rId18"/>
    <p:sldId id="268" r:id="rId19"/>
    <p:sldId id="272" r:id="rId20"/>
    <p:sldId id="273" r:id="rId21"/>
    <p:sldId id="275" r:id="rId22"/>
    <p:sldId id="277" r:id="rId23"/>
    <p:sldId id="278" r:id="rId24"/>
    <p:sldId id="313" r:id="rId25"/>
    <p:sldId id="314" r:id="rId26"/>
    <p:sldId id="315" r:id="rId27"/>
    <p:sldId id="279" r:id="rId28"/>
    <p:sldId id="317" r:id="rId29"/>
    <p:sldId id="446" r:id="rId30"/>
    <p:sldId id="269" r:id="rId31"/>
    <p:sldId id="270" r:id="rId32"/>
    <p:sldId id="280" r:id="rId33"/>
    <p:sldId id="325" r:id="rId34"/>
    <p:sldId id="282" r:id="rId35"/>
    <p:sldId id="283" r:id="rId36"/>
    <p:sldId id="284" r:id="rId37"/>
    <p:sldId id="285" r:id="rId38"/>
    <p:sldId id="319" r:id="rId39"/>
    <p:sldId id="286" r:id="rId40"/>
    <p:sldId id="288" r:id="rId41"/>
    <p:sldId id="293" r:id="rId42"/>
    <p:sldId id="289" r:id="rId43"/>
    <p:sldId id="290" r:id="rId44"/>
    <p:sldId id="297" r:id="rId45"/>
    <p:sldId id="298" r:id="rId46"/>
    <p:sldId id="291" r:id="rId47"/>
    <p:sldId id="287" r:id="rId48"/>
    <p:sldId id="327" r:id="rId49"/>
    <p:sldId id="328" r:id="rId50"/>
    <p:sldId id="299" r:id="rId51"/>
    <p:sldId id="300" r:id="rId52"/>
    <p:sldId id="301" r:id="rId53"/>
    <p:sldId id="302" r:id="rId54"/>
    <p:sldId id="329" r:id="rId55"/>
    <p:sldId id="292" r:id="rId56"/>
    <p:sldId id="440" r:id="rId57"/>
  </p:sldIdLst>
  <p:sldSz cx="9144000" cy="6858000" type="screen4x3"/>
  <p:notesSz cx="6858000" cy="9144000"/>
  <p:custDataLst>
    <p:tags r:id="rId62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990033"/>
    <a:srgbClr val="6C0296"/>
    <a:srgbClr val="FEFA52"/>
    <a:srgbClr val="66FFFF"/>
    <a:srgbClr val="FEFB6E"/>
    <a:srgbClr val="CC00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97" d="100"/>
          <a:sy n="97" d="100"/>
        </p:scale>
        <p:origin x="-400" y="-104"/>
      </p:cViewPr>
      <p:guideLst>
        <p:guide orient="horz" pos="2160"/>
        <p:guide pos="29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46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2" Type="http://schemas.openxmlformats.org/officeDocument/2006/relationships/tags" Target="tags/tag5.xml"/><Relationship Id="rId61" Type="http://schemas.openxmlformats.org/officeDocument/2006/relationships/tableStyles" Target="tableStyles.xml"/><Relationship Id="rId60" Type="http://schemas.openxmlformats.org/officeDocument/2006/relationships/viewProps" Target="viewProps.xml"/><Relationship Id="rId6" Type="http://schemas.openxmlformats.org/officeDocument/2006/relationships/slide" Target="slides/slide3.xml"/><Relationship Id="rId59" Type="http://schemas.openxmlformats.org/officeDocument/2006/relationships/presProps" Target="presProps.xml"/><Relationship Id="rId58" Type="http://schemas.openxmlformats.org/officeDocument/2006/relationships/notesMaster" Target="notesMasters/notesMaster1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t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124" name="Rectangle 4"/>
          <p:cNvSpPr>
            <a:spLocks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125" name="Rectangle 5"/>
          <p:cNvSpPr>
            <a:spLocks noGrp="1"/>
          </p:cNvSpPr>
          <p:nvPr>
            <p:ph type="body" sz="quarter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vert="horz" wrap="none" lIns="91440" tIns="45720" rIns="91440" bIns="45720" anchor="t" anchorCtr="0"/>
          <a:p>
            <a:pPr lvl="0"/>
            <a:r>
              <a:rPr lang="zh-CN" altLang="en-US" dirty="0"/>
              <a:t>单击此处编辑母版文本样式</a:t>
            </a:r>
            <a:endParaRPr lang="en-US" altLang="zh-CN" dirty="0"/>
          </a:p>
          <a:p>
            <a:pPr lvl="1" indent="0"/>
            <a:r>
              <a:rPr lang="zh-CN" altLang="en-US" dirty="0"/>
              <a:t>第二级</a:t>
            </a:r>
            <a:endParaRPr lang="en-US" altLang="zh-CN" dirty="0"/>
          </a:p>
          <a:p>
            <a:pPr lvl="2" indent="0"/>
            <a:r>
              <a:rPr lang="zh-CN" altLang="en-US" dirty="0"/>
              <a:t>第三级</a:t>
            </a:r>
            <a:endParaRPr lang="en-US" altLang="zh-CN" dirty="0"/>
          </a:p>
          <a:p>
            <a:pPr lvl="3" indent="0"/>
            <a:r>
              <a:rPr lang="zh-CN" altLang="en-US" dirty="0"/>
              <a:t>第四级</a:t>
            </a:r>
            <a:endParaRPr lang="en-US" altLang="zh-CN" dirty="0"/>
          </a:p>
          <a:p>
            <a:pPr lvl="4" indent="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b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b" anchorCtr="0" compatLnSpc="1"/>
          <a:p>
            <a:pPr lvl="0" algn="r" fontAlgn="base"/>
            <a:fld id="{9A0DB2DC-4C9A-4742-B13C-FB6460FD3503}" type="slidenum">
              <a:rPr lang="en-US" altLang="zh-CN" sz="1200" strike="noStrike" noProof="1" dirty="0">
                <a:latin typeface="Times New Roman" panose="02020603050405020304" pitchFamily="1" charset="0"/>
                <a:ea typeface="宋体" panose="02010600030101010101" pitchFamily="2" charset="-122"/>
                <a:cs typeface="+mn-cs"/>
              </a:rPr>
            </a:fld>
            <a:endParaRPr lang="en-US" altLang="zh-CN" sz="120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" charset="0"/>
        <a:ea typeface="宋体" panose="02010600030101010101" pitchFamily="2" charset="-122"/>
        <a:cs typeface="宋体" panose="02010600030101010101" pitchFamily="2" charset="-122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" charset="0"/>
        <a:ea typeface="宋体" panose="02010600030101010101" pitchFamily="2" charset="-122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/>
          <p:nvPr/>
        </p:nvGrpSpPr>
        <p:grpSpPr>
          <a:xfrm>
            <a:off x="0" y="-19050"/>
            <a:ext cx="9144000" cy="6877050"/>
            <a:chOff x="0" y="-12"/>
            <a:chExt cx="5760" cy="4332"/>
          </a:xfrm>
        </p:grpSpPr>
        <p:sp>
          <p:nvSpPr>
            <p:cNvPr id="161" name="Rectangle 3"/>
            <p:cNvSpPr>
              <a:spLocks noChangeArrowheads="1"/>
            </p:cNvSpPr>
            <p:nvPr/>
          </p:nvSpPr>
          <p:spPr bwMode="hidden">
            <a:xfrm>
              <a:off x="1104" y="1008"/>
              <a:ext cx="4656" cy="331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grpSp>
          <p:nvGrpSpPr>
            <p:cNvPr id="3076" name="Group 4"/>
            <p:cNvGrpSpPr/>
            <p:nvPr userDrawn="1"/>
          </p:nvGrpSpPr>
          <p:grpSpPr>
            <a:xfrm>
              <a:off x="0" y="-12"/>
              <a:ext cx="5760" cy="1045"/>
              <a:chOff x="0" y="-9"/>
              <a:chExt cx="5760" cy="1045"/>
            </a:xfrm>
          </p:grpSpPr>
          <p:sp>
            <p:nvSpPr>
              <p:cNvPr id="3077" name="Freeform 5"/>
              <p:cNvSpPr/>
              <p:nvPr userDrawn="1"/>
            </p:nvSpPr>
            <p:spPr>
              <a:xfrm>
                <a:off x="0" y="4"/>
                <a:ext cx="5760" cy="1032"/>
              </a:xfrm>
              <a:custGeom>
                <a:avLst/>
                <a:gdLst/>
                <a:ahLst/>
                <a:cxnLst>
                  <a:cxn ang="0">
                    <a:pos x="5760" y="1032"/>
                  </a:cxn>
                  <a:cxn ang="0">
                    <a:pos x="0" y="1032"/>
                  </a:cxn>
                  <a:cxn ang="0">
                    <a:pos x="0" y="0"/>
                  </a:cxn>
                  <a:cxn ang="0">
                    <a:pos x="5760" y="0"/>
                  </a:cxn>
                  <a:cxn ang="0">
                    <a:pos x="5760" y="1032"/>
                  </a:cxn>
                </a:cxnLst>
                <a:pathLst>
                  <a:path w="4848" h="432">
                    <a:moveTo>
                      <a:pt x="4848" y="432"/>
                    </a:moveTo>
                    <a:lnTo>
                      <a:pt x="0" y="432"/>
                    </a:lnTo>
                    <a:lnTo>
                      <a:pt x="0" y="0"/>
                    </a:lnTo>
                    <a:lnTo>
                      <a:pt x="4848" y="0"/>
                    </a:lnTo>
                    <a:lnTo>
                      <a:pt x="4848" y="432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grpSp>
            <p:nvGrpSpPr>
              <p:cNvPr id="3078" name="Group 6"/>
              <p:cNvGrpSpPr/>
              <p:nvPr userDrawn="1"/>
            </p:nvGrpSpPr>
            <p:grpSpPr>
              <a:xfrm>
                <a:off x="333" y="-9"/>
                <a:ext cx="5176" cy="1044"/>
                <a:chOff x="333" y="-9"/>
                <a:chExt cx="5176" cy="1044"/>
              </a:xfrm>
            </p:grpSpPr>
            <p:sp>
              <p:nvSpPr>
                <p:cNvPr id="3079" name="Freeform 7"/>
                <p:cNvSpPr/>
                <p:nvPr userDrawn="1"/>
              </p:nvSpPr>
              <p:spPr>
                <a:xfrm>
                  <a:off x="3230" y="949"/>
                  <a:ext cx="17" cy="20"/>
                </a:xfrm>
                <a:custGeom>
                  <a:avLst/>
                  <a:gdLst/>
                  <a:ahLst/>
                  <a:cxnLst>
                    <a:cxn ang="0">
                      <a:pos x="6" y="10"/>
                    </a:cxn>
                    <a:cxn ang="0">
                      <a:pos x="17" y="4"/>
                    </a:cxn>
                    <a:cxn ang="0">
                      <a:pos x="15" y="15"/>
                    </a:cxn>
                    <a:cxn ang="0">
                      <a:pos x="6" y="10"/>
                    </a:cxn>
                  </a:cxnLst>
                  <a:pathLst>
                    <a:path w="15" h="23">
                      <a:moveTo>
                        <a:pt x="5" y="11"/>
                      </a:moveTo>
                      <a:cubicBezTo>
                        <a:pt x="2" y="1"/>
                        <a:pt x="7" y="0"/>
                        <a:pt x="15" y="5"/>
                      </a:cubicBezTo>
                      <a:cubicBezTo>
                        <a:pt x="14" y="9"/>
                        <a:pt x="15" y="13"/>
                        <a:pt x="13" y="17"/>
                      </a:cubicBezTo>
                      <a:cubicBezTo>
                        <a:pt x="9" y="23"/>
                        <a:pt x="0" y="16"/>
                        <a:pt x="5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080" name="Freeform 8"/>
                <p:cNvSpPr/>
                <p:nvPr userDrawn="1"/>
              </p:nvSpPr>
              <p:spPr>
                <a:xfrm>
                  <a:off x="3406" y="1015"/>
                  <a:ext cx="21" cy="20"/>
                </a:xfrm>
                <a:custGeom>
                  <a:avLst/>
                  <a:gdLst/>
                  <a:ahLst/>
                  <a:cxnLst>
                    <a:cxn ang="0">
                      <a:pos x="3" y="11"/>
                    </a:cxn>
                    <a:cxn ang="0">
                      <a:pos x="12" y="3"/>
                    </a:cxn>
                    <a:cxn ang="0">
                      <a:pos x="7" y="17"/>
                    </a:cxn>
                    <a:cxn ang="0">
                      <a:pos x="3" y="11"/>
                    </a:cxn>
                  </a:cxnLst>
                  <a:pathLst>
                    <a:path w="20" h="23">
                      <a:moveTo>
                        <a:pt x="3" y="13"/>
                      </a:moveTo>
                      <a:cubicBezTo>
                        <a:pt x="0" y="5"/>
                        <a:pt x="2" y="0"/>
                        <a:pt x="11" y="3"/>
                      </a:cubicBezTo>
                      <a:cubicBezTo>
                        <a:pt x="16" y="10"/>
                        <a:pt x="20" y="23"/>
                        <a:pt x="7" y="19"/>
                      </a:cubicBezTo>
                      <a:cubicBezTo>
                        <a:pt x="6" y="17"/>
                        <a:pt x="3" y="13"/>
                        <a:pt x="3" y="1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081" name="Freeform 9"/>
                <p:cNvSpPr/>
                <p:nvPr userDrawn="1"/>
              </p:nvSpPr>
              <p:spPr>
                <a:xfrm>
                  <a:off x="2909" y="908"/>
                  <a:ext cx="31" cy="34"/>
                </a:xfrm>
                <a:custGeom>
                  <a:avLst/>
                  <a:gdLst/>
                  <a:ahLst/>
                  <a:cxnLst>
                    <a:cxn ang="0">
                      <a:pos x="17" y="27"/>
                    </a:cxn>
                    <a:cxn ang="0">
                      <a:pos x="8" y="17"/>
                    </a:cxn>
                    <a:cxn ang="0">
                      <a:pos x="0" y="7"/>
                    </a:cxn>
                    <a:cxn ang="0">
                      <a:pos x="17" y="2"/>
                    </a:cxn>
                    <a:cxn ang="0">
                      <a:pos x="31" y="19"/>
                    </a:cxn>
                    <a:cxn ang="0">
                      <a:pos x="29" y="25"/>
                    </a:cxn>
                    <a:cxn ang="0">
                      <a:pos x="17" y="27"/>
                    </a:cxn>
                  </a:cxnLst>
                  <a:pathLst>
                    <a:path w="30" h="42">
                      <a:moveTo>
                        <a:pt x="16" y="33"/>
                      </a:moveTo>
                      <a:cubicBezTo>
                        <a:pt x="3" y="20"/>
                        <a:pt x="15" y="34"/>
                        <a:pt x="8" y="21"/>
                      </a:cubicBezTo>
                      <a:cubicBezTo>
                        <a:pt x="6" y="17"/>
                        <a:pt x="0" y="9"/>
                        <a:pt x="0" y="9"/>
                      </a:cubicBezTo>
                      <a:cubicBezTo>
                        <a:pt x="5" y="1"/>
                        <a:pt x="7" y="0"/>
                        <a:pt x="16" y="3"/>
                      </a:cubicBezTo>
                      <a:cubicBezTo>
                        <a:pt x="25" y="16"/>
                        <a:pt x="10" y="16"/>
                        <a:pt x="30" y="23"/>
                      </a:cubicBezTo>
                      <a:cubicBezTo>
                        <a:pt x="29" y="26"/>
                        <a:pt x="30" y="29"/>
                        <a:pt x="28" y="31"/>
                      </a:cubicBezTo>
                      <a:cubicBezTo>
                        <a:pt x="15" y="42"/>
                        <a:pt x="16" y="38"/>
                        <a:pt x="16" y="3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082" name="Freeform 10"/>
                <p:cNvSpPr/>
                <p:nvPr userDrawn="1"/>
              </p:nvSpPr>
              <p:spPr>
                <a:xfrm>
                  <a:off x="2551" y="940"/>
                  <a:ext cx="25" cy="12"/>
                </a:xfrm>
                <a:custGeom>
                  <a:avLst/>
                  <a:gdLst/>
                  <a:ahLst/>
                  <a:cxnLst>
                    <a:cxn ang="0">
                      <a:pos x="15" y="12"/>
                    </a:cxn>
                    <a:cxn ang="0">
                      <a:pos x="3" y="6"/>
                    </a:cxn>
                    <a:cxn ang="0">
                      <a:pos x="15" y="0"/>
                    </a:cxn>
                    <a:cxn ang="0">
                      <a:pos x="15" y="12"/>
                    </a:cxn>
                  </a:cxnLst>
                  <a:pathLst>
                    <a:path w="25" h="16">
                      <a:moveTo>
                        <a:pt x="15" y="16"/>
                      </a:moveTo>
                      <a:cubicBezTo>
                        <a:pt x="10" y="15"/>
                        <a:pt x="0" y="12"/>
                        <a:pt x="3" y="8"/>
                      </a:cubicBezTo>
                      <a:cubicBezTo>
                        <a:pt x="6" y="4"/>
                        <a:pt x="15" y="0"/>
                        <a:pt x="15" y="0"/>
                      </a:cubicBezTo>
                      <a:cubicBezTo>
                        <a:pt x="17" y="3"/>
                        <a:pt x="25" y="16"/>
                        <a:pt x="15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083" name="Freeform 11"/>
                <p:cNvSpPr/>
                <p:nvPr userDrawn="1"/>
              </p:nvSpPr>
              <p:spPr>
                <a:xfrm>
                  <a:off x="2443" y="954"/>
                  <a:ext cx="65" cy="39"/>
                </a:xfrm>
                <a:custGeom>
                  <a:avLst/>
                  <a:gdLst/>
                  <a:ahLst/>
                  <a:cxnLst>
                    <a:cxn ang="0">
                      <a:pos x="14" y="20"/>
                    </a:cxn>
                    <a:cxn ang="0">
                      <a:pos x="30" y="3"/>
                    </a:cxn>
                    <a:cxn ang="0">
                      <a:pos x="42" y="0"/>
                    </a:cxn>
                    <a:cxn ang="0">
                      <a:pos x="58" y="10"/>
                    </a:cxn>
                    <a:cxn ang="0">
                      <a:pos x="32" y="22"/>
                    </a:cxn>
                    <a:cxn ang="0">
                      <a:pos x="12" y="39"/>
                    </a:cxn>
                    <a:cxn ang="0">
                      <a:pos x="8" y="17"/>
                    </a:cxn>
                    <a:cxn ang="0">
                      <a:pos x="12" y="12"/>
                    </a:cxn>
                    <a:cxn ang="0">
                      <a:pos x="14" y="20"/>
                    </a:cxn>
                  </a:cxnLst>
                  <a:pathLst>
                    <a:path w="65" h="46">
                      <a:moveTo>
                        <a:pt x="14" y="24"/>
                      </a:moveTo>
                      <a:cubicBezTo>
                        <a:pt x="18" y="13"/>
                        <a:pt x="16" y="9"/>
                        <a:pt x="30" y="4"/>
                      </a:cubicBezTo>
                      <a:cubicBezTo>
                        <a:pt x="34" y="3"/>
                        <a:pt x="42" y="0"/>
                        <a:pt x="42" y="0"/>
                      </a:cubicBezTo>
                      <a:cubicBezTo>
                        <a:pt x="50" y="1"/>
                        <a:pt x="65" y="0"/>
                        <a:pt x="58" y="12"/>
                      </a:cubicBezTo>
                      <a:cubicBezTo>
                        <a:pt x="53" y="21"/>
                        <a:pt x="40" y="21"/>
                        <a:pt x="32" y="26"/>
                      </a:cubicBezTo>
                      <a:cubicBezTo>
                        <a:pt x="26" y="35"/>
                        <a:pt x="23" y="42"/>
                        <a:pt x="12" y="46"/>
                      </a:cubicBezTo>
                      <a:cubicBezTo>
                        <a:pt x="0" y="42"/>
                        <a:pt x="5" y="30"/>
                        <a:pt x="8" y="20"/>
                      </a:cubicBezTo>
                      <a:cubicBezTo>
                        <a:pt x="9" y="18"/>
                        <a:pt x="10" y="13"/>
                        <a:pt x="12" y="14"/>
                      </a:cubicBezTo>
                      <a:cubicBezTo>
                        <a:pt x="15" y="16"/>
                        <a:pt x="13" y="21"/>
                        <a:pt x="14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084" name="Freeform 12"/>
                <p:cNvSpPr/>
                <p:nvPr userDrawn="1"/>
              </p:nvSpPr>
              <p:spPr>
                <a:xfrm>
                  <a:off x="2375" y="952"/>
                  <a:ext cx="68" cy="39"/>
                </a:xfrm>
                <a:custGeom>
                  <a:avLst/>
                  <a:gdLst/>
                  <a:ahLst/>
                  <a:cxnLst>
                    <a:cxn ang="0">
                      <a:pos x="0" y="26"/>
                    </a:cxn>
                    <a:cxn ang="0">
                      <a:pos x="18" y="21"/>
                    </a:cxn>
                    <a:cxn ang="0">
                      <a:pos x="51" y="1"/>
                    </a:cxn>
                    <a:cxn ang="0">
                      <a:pos x="63" y="2"/>
                    </a:cxn>
                    <a:cxn ang="0">
                      <a:pos x="49" y="16"/>
                    </a:cxn>
                    <a:cxn ang="0">
                      <a:pos x="28" y="27"/>
                    </a:cxn>
                    <a:cxn ang="0">
                      <a:pos x="22" y="39"/>
                    </a:cxn>
                    <a:cxn ang="0">
                      <a:pos x="16" y="37"/>
                    </a:cxn>
                    <a:cxn ang="0">
                      <a:pos x="12" y="32"/>
                    </a:cxn>
                    <a:cxn ang="0">
                      <a:pos x="0" y="29"/>
                    </a:cxn>
                    <a:cxn ang="0">
                      <a:pos x="0" y="26"/>
                    </a:cxn>
                  </a:cxnLst>
                  <a:pathLst>
                    <a:path w="69" h="47">
                      <a:moveTo>
                        <a:pt x="0" y="31"/>
                      </a:moveTo>
                      <a:cubicBezTo>
                        <a:pt x="7" y="24"/>
                        <a:pt x="9" y="22"/>
                        <a:pt x="18" y="25"/>
                      </a:cubicBezTo>
                      <a:cubicBezTo>
                        <a:pt x="25" y="4"/>
                        <a:pt x="36" y="12"/>
                        <a:pt x="52" y="1"/>
                      </a:cubicBezTo>
                      <a:cubicBezTo>
                        <a:pt x="56" y="2"/>
                        <a:pt x="61" y="0"/>
                        <a:pt x="64" y="3"/>
                      </a:cubicBezTo>
                      <a:cubicBezTo>
                        <a:pt x="69" y="8"/>
                        <a:pt x="50" y="19"/>
                        <a:pt x="50" y="19"/>
                      </a:cubicBezTo>
                      <a:cubicBezTo>
                        <a:pt x="46" y="31"/>
                        <a:pt x="35" y="22"/>
                        <a:pt x="28" y="33"/>
                      </a:cubicBezTo>
                      <a:cubicBezTo>
                        <a:pt x="31" y="41"/>
                        <a:pt x="31" y="44"/>
                        <a:pt x="22" y="47"/>
                      </a:cubicBezTo>
                      <a:cubicBezTo>
                        <a:pt x="20" y="46"/>
                        <a:pt x="18" y="46"/>
                        <a:pt x="16" y="45"/>
                      </a:cubicBezTo>
                      <a:cubicBezTo>
                        <a:pt x="14" y="43"/>
                        <a:pt x="14" y="40"/>
                        <a:pt x="12" y="39"/>
                      </a:cubicBezTo>
                      <a:cubicBezTo>
                        <a:pt x="8" y="37"/>
                        <a:pt x="0" y="35"/>
                        <a:pt x="0" y="35"/>
                      </a:cubicBezTo>
                      <a:cubicBezTo>
                        <a:pt x="2" y="26"/>
                        <a:pt x="3" y="25"/>
                        <a:pt x="0" y="3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085" name="Freeform 13"/>
                <p:cNvSpPr/>
                <p:nvPr userDrawn="1"/>
              </p:nvSpPr>
              <p:spPr>
                <a:xfrm>
                  <a:off x="2007" y="739"/>
                  <a:ext cx="354" cy="228"/>
                </a:xfrm>
                <a:custGeom>
                  <a:avLst/>
                  <a:gdLst/>
                  <a:ahLst/>
                  <a:cxnLst>
                    <a:cxn ang="0">
                      <a:pos x="10" y="3"/>
                    </a:cxn>
                    <a:cxn ang="0">
                      <a:pos x="36" y="15"/>
                    </a:cxn>
                    <a:cxn ang="0">
                      <a:pos x="46" y="25"/>
                    </a:cxn>
                    <a:cxn ang="0">
                      <a:pos x="76" y="43"/>
                    </a:cxn>
                    <a:cxn ang="0">
                      <a:pos x="92" y="54"/>
                    </a:cxn>
                    <a:cxn ang="0">
                      <a:pos x="122" y="81"/>
                    </a:cxn>
                    <a:cxn ang="0">
                      <a:pos x="136" y="105"/>
                    </a:cxn>
                    <a:cxn ang="0">
                      <a:pos x="148" y="109"/>
                    </a:cxn>
                    <a:cxn ang="0">
                      <a:pos x="154" y="123"/>
                    </a:cxn>
                    <a:cxn ang="0">
                      <a:pos x="176" y="125"/>
                    </a:cxn>
                    <a:cxn ang="0">
                      <a:pos x="170" y="161"/>
                    </a:cxn>
                    <a:cxn ang="0">
                      <a:pos x="179" y="184"/>
                    </a:cxn>
                    <a:cxn ang="0">
                      <a:pos x="197" y="191"/>
                    </a:cxn>
                    <a:cxn ang="0">
                      <a:pos x="215" y="193"/>
                    </a:cxn>
                    <a:cxn ang="0">
                      <a:pos x="235" y="199"/>
                    </a:cxn>
                    <a:cxn ang="0">
                      <a:pos x="253" y="194"/>
                    </a:cxn>
                    <a:cxn ang="0">
                      <a:pos x="271" y="204"/>
                    </a:cxn>
                    <a:cxn ang="0">
                      <a:pos x="295" y="211"/>
                    </a:cxn>
                    <a:cxn ang="0">
                      <a:pos x="313" y="217"/>
                    </a:cxn>
                    <a:cxn ang="0">
                      <a:pos x="351" y="219"/>
                    </a:cxn>
                    <a:cxn ang="0">
                      <a:pos x="341" y="226"/>
                    </a:cxn>
                    <a:cxn ang="0">
                      <a:pos x="321" y="224"/>
                    </a:cxn>
                    <a:cxn ang="0">
                      <a:pos x="299" y="222"/>
                    </a:cxn>
                    <a:cxn ang="0">
                      <a:pos x="287" y="219"/>
                    </a:cxn>
                    <a:cxn ang="0">
                      <a:pos x="251" y="217"/>
                    </a:cxn>
                    <a:cxn ang="0">
                      <a:pos x="233" y="214"/>
                    </a:cxn>
                    <a:cxn ang="0">
                      <a:pos x="172" y="199"/>
                    </a:cxn>
                    <a:cxn ang="0">
                      <a:pos x="160" y="178"/>
                    </a:cxn>
                    <a:cxn ang="0">
                      <a:pos x="126" y="165"/>
                    </a:cxn>
                    <a:cxn ang="0">
                      <a:pos x="108" y="153"/>
                    </a:cxn>
                    <a:cxn ang="0">
                      <a:pos x="94" y="130"/>
                    </a:cxn>
                    <a:cxn ang="0">
                      <a:pos x="68" y="89"/>
                    </a:cxn>
                    <a:cxn ang="0">
                      <a:pos x="64" y="84"/>
                    </a:cxn>
                    <a:cxn ang="0">
                      <a:pos x="58" y="82"/>
                    </a:cxn>
                    <a:cxn ang="0">
                      <a:pos x="54" y="72"/>
                    </a:cxn>
                    <a:cxn ang="0">
                      <a:pos x="38" y="48"/>
                    </a:cxn>
                    <a:cxn ang="0">
                      <a:pos x="20" y="33"/>
                    </a:cxn>
                    <a:cxn ang="0">
                      <a:pos x="4" y="18"/>
                    </a:cxn>
                    <a:cxn ang="0">
                      <a:pos x="10" y="2"/>
                    </a:cxn>
                    <a:cxn ang="0">
                      <a:pos x="10" y="3"/>
                    </a:cxn>
                  </a:cxnLst>
                  <a:pathLst>
                    <a:path w="355" h="277">
                      <a:moveTo>
                        <a:pt x="10" y="4"/>
                      </a:moveTo>
                      <a:cubicBezTo>
                        <a:pt x="22" y="0"/>
                        <a:pt x="24" y="14"/>
                        <a:pt x="36" y="18"/>
                      </a:cubicBezTo>
                      <a:cubicBezTo>
                        <a:pt x="37" y="19"/>
                        <a:pt x="45" y="29"/>
                        <a:pt x="46" y="30"/>
                      </a:cubicBezTo>
                      <a:cubicBezTo>
                        <a:pt x="56" y="40"/>
                        <a:pt x="67" y="38"/>
                        <a:pt x="76" y="52"/>
                      </a:cubicBezTo>
                      <a:cubicBezTo>
                        <a:pt x="80" y="58"/>
                        <a:pt x="92" y="66"/>
                        <a:pt x="92" y="66"/>
                      </a:cubicBezTo>
                      <a:cubicBezTo>
                        <a:pt x="96" y="79"/>
                        <a:pt x="112" y="88"/>
                        <a:pt x="122" y="98"/>
                      </a:cubicBezTo>
                      <a:cubicBezTo>
                        <a:pt x="124" y="105"/>
                        <a:pt x="130" y="124"/>
                        <a:pt x="136" y="128"/>
                      </a:cubicBezTo>
                      <a:cubicBezTo>
                        <a:pt x="140" y="130"/>
                        <a:pt x="148" y="132"/>
                        <a:pt x="148" y="132"/>
                      </a:cubicBezTo>
                      <a:cubicBezTo>
                        <a:pt x="150" y="138"/>
                        <a:pt x="154" y="150"/>
                        <a:pt x="154" y="150"/>
                      </a:cubicBezTo>
                      <a:cubicBezTo>
                        <a:pt x="161" y="139"/>
                        <a:pt x="168" y="144"/>
                        <a:pt x="176" y="152"/>
                      </a:cubicBezTo>
                      <a:cubicBezTo>
                        <a:pt x="174" y="167"/>
                        <a:pt x="173" y="181"/>
                        <a:pt x="170" y="196"/>
                      </a:cubicBezTo>
                      <a:cubicBezTo>
                        <a:pt x="171" y="202"/>
                        <a:pt x="174" y="220"/>
                        <a:pt x="180" y="224"/>
                      </a:cubicBezTo>
                      <a:cubicBezTo>
                        <a:pt x="185" y="228"/>
                        <a:pt x="193" y="228"/>
                        <a:pt x="198" y="232"/>
                      </a:cubicBezTo>
                      <a:cubicBezTo>
                        <a:pt x="204" y="230"/>
                        <a:pt x="216" y="234"/>
                        <a:pt x="216" y="234"/>
                      </a:cubicBezTo>
                      <a:cubicBezTo>
                        <a:pt x="223" y="241"/>
                        <a:pt x="225" y="245"/>
                        <a:pt x="236" y="242"/>
                      </a:cubicBezTo>
                      <a:cubicBezTo>
                        <a:pt x="242" y="240"/>
                        <a:pt x="254" y="236"/>
                        <a:pt x="254" y="236"/>
                      </a:cubicBezTo>
                      <a:cubicBezTo>
                        <a:pt x="260" y="240"/>
                        <a:pt x="265" y="246"/>
                        <a:pt x="272" y="248"/>
                      </a:cubicBezTo>
                      <a:cubicBezTo>
                        <a:pt x="277" y="250"/>
                        <a:pt x="291" y="252"/>
                        <a:pt x="296" y="256"/>
                      </a:cubicBezTo>
                      <a:cubicBezTo>
                        <a:pt x="301" y="260"/>
                        <a:pt x="314" y="264"/>
                        <a:pt x="314" y="264"/>
                      </a:cubicBezTo>
                      <a:cubicBezTo>
                        <a:pt x="330" y="263"/>
                        <a:pt x="338" y="261"/>
                        <a:pt x="352" y="266"/>
                      </a:cubicBezTo>
                      <a:cubicBezTo>
                        <a:pt x="355" y="275"/>
                        <a:pt x="350" y="277"/>
                        <a:pt x="342" y="274"/>
                      </a:cubicBezTo>
                      <a:cubicBezTo>
                        <a:pt x="336" y="276"/>
                        <a:pt x="322" y="272"/>
                        <a:pt x="322" y="272"/>
                      </a:cubicBezTo>
                      <a:cubicBezTo>
                        <a:pt x="314" y="275"/>
                        <a:pt x="308" y="272"/>
                        <a:pt x="300" y="270"/>
                      </a:cubicBezTo>
                      <a:cubicBezTo>
                        <a:pt x="296" y="269"/>
                        <a:pt x="288" y="266"/>
                        <a:pt x="288" y="266"/>
                      </a:cubicBezTo>
                      <a:cubicBezTo>
                        <a:pt x="276" y="270"/>
                        <a:pt x="264" y="266"/>
                        <a:pt x="252" y="264"/>
                      </a:cubicBezTo>
                      <a:cubicBezTo>
                        <a:pt x="245" y="259"/>
                        <a:pt x="242" y="257"/>
                        <a:pt x="234" y="260"/>
                      </a:cubicBezTo>
                      <a:cubicBezTo>
                        <a:pt x="211" y="252"/>
                        <a:pt x="192" y="256"/>
                        <a:pt x="172" y="242"/>
                      </a:cubicBezTo>
                      <a:cubicBezTo>
                        <a:pt x="165" y="231"/>
                        <a:pt x="176" y="221"/>
                        <a:pt x="160" y="216"/>
                      </a:cubicBezTo>
                      <a:cubicBezTo>
                        <a:pt x="154" y="233"/>
                        <a:pt x="136" y="203"/>
                        <a:pt x="126" y="200"/>
                      </a:cubicBezTo>
                      <a:cubicBezTo>
                        <a:pt x="120" y="196"/>
                        <a:pt x="114" y="190"/>
                        <a:pt x="108" y="186"/>
                      </a:cubicBezTo>
                      <a:cubicBezTo>
                        <a:pt x="104" y="175"/>
                        <a:pt x="104" y="165"/>
                        <a:pt x="94" y="158"/>
                      </a:cubicBezTo>
                      <a:cubicBezTo>
                        <a:pt x="83" y="142"/>
                        <a:pt x="85" y="119"/>
                        <a:pt x="68" y="108"/>
                      </a:cubicBezTo>
                      <a:cubicBezTo>
                        <a:pt x="67" y="106"/>
                        <a:pt x="66" y="104"/>
                        <a:pt x="64" y="102"/>
                      </a:cubicBezTo>
                      <a:cubicBezTo>
                        <a:pt x="62" y="101"/>
                        <a:pt x="59" y="102"/>
                        <a:pt x="58" y="100"/>
                      </a:cubicBezTo>
                      <a:cubicBezTo>
                        <a:pt x="56" y="97"/>
                        <a:pt x="54" y="88"/>
                        <a:pt x="54" y="88"/>
                      </a:cubicBezTo>
                      <a:cubicBezTo>
                        <a:pt x="59" y="73"/>
                        <a:pt x="52" y="61"/>
                        <a:pt x="38" y="58"/>
                      </a:cubicBezTo>
                      <a:cubicBezTo>
                        <a:pt x="32" y="49"/>
                        <a:pt x="31" y="44"/>
                        <a:pt x="20" y="40"/>
                      </a:cubicBezTo>
                      <a:cubicBezTo>
                        <a:pt x="16" y="27"/>
                        <a:pt x="16" y="26"/>
                        <a:pt x="4" y="22"/>
                      </a:cubicBezTo>
                      <a:cubicBezTo>
                        <a:pt x="1" y="13"/>
                        <a:pt x="0" y="5"/>
                        <a:pt x="10" y="2"/>
                      </a:cubicBezTo>
                      <a:cubicBezTo>
                        <a:pt x="18" y="5"/>
                        <a:pt x="18" y="4"/>
                        <a:pt x="10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086" name="Freeform 14"/>
                <p:cNvSpPr/>
                <p:nvPr userDrawn="1"/>
              </p:nvSpPr>
              <p:spPr>
                <a:xfrm>
                  <a:off x="2222" y="724"/>
                  <a:ext cx="157" cy="167"/>
                </a:xfrm>
                <a:custGeom>
                  <a:avLst/>
                  <a:gdLst/>
                  <a:ahLst/>
                  <a:cxnLst>
                    <a:cxn ang="0">
                      <a:pos x="54" y="54"/>
                    </a:cxn>
                    <a:cxn ang="0">
                      <a:pos x="66" y="47"/>
                    </a:cxn>
                    <a:cxn ang="0">
                      <a:pos x="68" y="42"/>
                    </a:cxn>
                    <a:cxn ang="0">
                      <a:pos x="81" y="36"/>
                    </a:cxn>
                    <a:cxn ang="0">
                      <a:pos x="107" y="18"/>
                    </a:cxn>
                    <a:cxn ang="0">
                      <a:pos x="113" y="3"/>
                    </a:cxn>
                    <a:cxn ang="0">
                      <a:pos x="125" y="0"/>
                    </a:cxn>
                    <a:cxn ang="0">
                      <a:pos x="151" y="23"/>
                    </a:cxn>
                    <a:cxn ang="0">
                      <a:pos x="147" y="36"/>
                    </a:cxn>
                    <a:cxn ang="0">
                      <a:pos x="127" y="52"/>
                    </a:cxn>
                    <a:cxn ang="0">
                      <a:pos x="133" y="76"/>
                    </a:cxn>
                    <a:cxn ang="0">
                      <a:pos x="143" y="89"/>
                    </a:cxn>
                    <a:cxn ang="0">
                      <a:pos x="147" y="104"/>
                    </a:cxn>
                    <a:cxn ang="0">
                      <a:pos x="129" y="104"/>
                    </a:cxn>
                    <a:cxn ang="0">
                      <a:pos x="117" y="118"/>
                    </a:cxn>
                    <a:cxn ang="0">
                      <a:pos x="105" y="126"/>
                    </a:cxn>
                    <a:cxn ang="0">
                      <a:pos x="101" y="161"/>
                    </a:cxn>
                    <a:cxn ang="0">
                      <a:pos x="89" y="164"/>
                    </a:cxn>
                    <a:cxn ang="0">
                      <a:pos x="83" y="167"/>
                    </a:cxn>
                    <a:cxn ang="0">
                      <a:pos x="76" y="164"/>
                    </a:cxn>
                    <a:cxn ang="0">
                      <a:pos x="72" y="154"/>
                    </a:cxn>
                    <a:cxn ang="0">
                      <a:pos x="60" y="151"/>
                    </a:cxn>
                    <a:cxn ang="0">
                      <a:pos x="42" y="157"/>
                    </a:cxn>
                    <a:cxn ang="0">
                      <a:pos x="28" y="151"/>
                    </a:cxn>
                    <a:cxn ang="0">
                      <a:pos x="10" y="120"/>
                    </a:cxn>
                    <a:cxn ang="0">
                      <a:pos x="4" y="105"/>
                    </a:cxn>
                    <a:cxn ang="0">
                      <a:pos x="0" y="96"/>
                    </a:cxn>
                    <a:cxn ang="0">
                      <a:pos x="20" y="78"/>
                    </a:cxn>
                    <a:cxn ang="0">
                      <a:pos x="32" y="84"/>
                    </a:cxn>
                    <a:cxn ang="0">
                      <a:pos x="34" y="65"/>
                    </a:cxn>
                    <a:cxn ang="0">
                      <a:pos x="52" y="57"/>
                    </a:cxn>
                    <a:cxn ang="0">
                      <a:pos x="54" y="54"/>
                    </a:cxn>
                  </a:cxnLst>
                  <a:pathLst>
                    <a:path w="156" h="206">
                      <a:moveTo>
                        <a:pt x="54" y="66"/>
                      </a:moveTo>
                      <a:cubicBezTo>
                        <a:pt x="58" y="63"/>
                        <a:pt x="64" y="63"/>
                        <a:pt x="66" y="58"/>
                      </a:cubicBezTo>
                      <a:cubicBezTo>
                        <a:pt x="67" y="56"/>
                        <a:pt x="67" y="53"/>
                        <a:pt x="68" y="52"/>
                      </a:cubicBezTo>
                      <a:cubicBezTo>
                        <a:pt x="71" y="49"/>
                        <a:pt x="80" y="44"/>
                        <a:pt x="80" y="44"/>
                      </a:cubicBezTo>
                      <a:cubicBezTo>
                        <a:pt x="113" y="55"/>
                        <a:pt x="85" y="29"/>
                        <a:pt x="106" y="22"/>
                      </a:cubicBezTo>
                      <a:cubicBezTo>
                        <a:pt x="110" y="17"/>
                        <a:pt x="108" y="9"/>
                        <a:pt x="112" y="4"/>
                      </a:cubicBezTo>
                      <a:cubicBezTo>
                        <a:pt x="115" y="1"/>
                        <a:pt x="124" y="0"/>
                        <a:pt x="124" y="0"/>
                      </a:cubicBezTo>
                      <a:cubicBezTo>
                        <a:pt x="138" y="14"/>
                        <a:pt x="126" y="23"/>
                        <a:pt x="150" y="28"/>
                      </a:cubicBezTo>
                      <a:cubicBezTo>
                        <a:pt x="156" y="36"/>
                        <a:pt x="154" y="39"/>
                        <a:pt x="146" y="44"/>
                      </a:cubicBezTo>
                      <a:cubicBezTo>
                        <a:pt x="141" y="52"/>
                        <a:pt x="135" y="61"/>
                        <a:pt x="126" y="64"/>
                      </a:cubicBezTo>
                      <a:cubicBezTo>
                        <a:pt x="118" y="75"/>
                        <a:pt x="128" y="83"/>
                        <a:pt x="132" y="94"/>
                      </a:cubicBezTo>
                      <a:cubicBezTo>
                        <a:pt x="129" y="103"/>
                        <a:pt x="135" y="105"/>
                        <a:pt x="142" y="110"/>
                      </a:cubicBezTo>
                      <a:cubicBezTo>
                        <a:pt x="145" y="119"/>
                        <a:pt x="141" y="120"/>
                        <a:pt x="146" y="128"/>
                      </a:cubicBezTo>
                      <a:cubicBezTo>
                        <a:pt x="142" y="139"/>
                        <a:pt x="135" y="133"/>
                        <a:pt x="128" y="128"/>
                      </a:cubicBezTo>
                      <a:cubicBezTo>
                        <a:pt x="116" y="132"/>
                        <a:pt x="122" y="136"/>
                        <a:pt x="116" y="146"/>
                      </a:cubicBezTo>
                      <a:cubicBezTo>
                        <a:pt x="113" y="151"/>
                        <a:pt x="108" y="152"/>
                        <a:pt x="104" y="156"/>
                      </a:cubicBezTo>
                      <a:cubicBezTo>
                        <a:pt x="107" y="167"/>
                        <a:pt x="112" y="191"/>
                        <a:pt x="100" y="198"/>
                      </a:cubicBezTo>
                      <a:cubicBezTo>
                        <a:pt x="96" y="200"/>
                        <a:pt x="92" y="200"/>
                        <a:pt x="88" y="202"/>
                      </a:cubicBezTo>
                      <a:cubicBezTo>
                        <a:pt x="86" y="203"/>
                        <a:pt x="84" y="205"/>
                        <a:pt x="82" y="206"/>
                      </a:cubicBezTo>
                      <a:cubicBezTo>
                        <a:pt x="80" y="205"/>
                        <a:pt x="77" y="204"/>
                        <a:pt x="76" y="202"/>
                      </a:cubicBezTo>
                      <a:cubicBezTo>
                        <a:pt x="74" y="198"/>
                        <a:pt x="76" y="191"/>
                        <a:pt x="72" y="190"/>
                      </a:cubicBezTo>
                      <a:cubicBezTo>
                        <a:pt x="68" y="189"/>
                        <a:pt x="60" y="186"/>
                        <a:pt x="60" y="186"/>
                      </a:cubicBezTo>
                      <a:cubicBezTo>
                        <a:pt x="53" y="188"/>
                        <a:pt x="49" y="192"/>
                        <a:pt x="42" y="194"/>
                      </a:cubicBezTo>
                      <a:cubicBezTo>
                        <a:pt x="34" y="189"/>
                        <a:pt x="37" y="183"/>
                        <a:pt x="28" y="186"/>
                      </a:cubicBezTo>
                      <a:cubicBezTo>
                        <a:pt x="12" y="181"/>
                        <a:pt x="19" y="161"/>
                        <a:pt x="10" y="148"/>
                      </a:cubicBezTo>
                      <a:cubicBezTo>
                        <a:pt x="5" y="121"/>
                        <a:pt x="11" y="147"/>
                        <a:pt x="4" y="130"/>
                      </a:cubicBezTo>
                      <a:cubicBezTo>
                        <a:pt x="2" y="126"/>
                        <a:pt x="0" y="118"/>
                        <a:pt x="0" y="118"/>
                      </a:cubicBezTo>
                      <a:cubicBezTo>
                        <a:pt x="2" y="95"/>
                        <a:pt x="0" y="83"/>
                        <a:pt x="20" y="96"/>
                      </a:cubicBezTo>
                      <a:cubicBezTo>
                        <a:pt x="23" y="105"/>
                        <a:pt x="23" y="110"/>
                        <a:pt x="32" y="104"/>
                      </a:cubicBezTo>
                      <a:cubicBezTo>
                        <a:pt x="35" y="95"/>
                        <a:pt x="29" y="88"/>
                        <a:pt x="34" y="80"/>
                      </a:cubicBezTo>
                      <a:cubicBezTo>
                        <a:pt x="36" y="76"/>
                        <a:pt x="48" y="73"/>
                        <a:pt x="52" y="70"/>
                      </a:cubicBezTo>
                      <a:cubicBezTo>
                        <a:pt x="57" y="63"/>
                        <a:pt x="58" y="62"/>
                        <a:pt x="54" y="6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087" name="Freeform 15"/>
                <p:cNvSpPr/>
                <p:nvPr userDrawn="1"/>
              </p:nvSpPr>
              <p:spPr>
                <a:xfrm>
                  <a:off x="2375" y="800"/>
                  <a:ext cx="110" cy="32"/>
                </a:xfrm>
                <a:custGeom>
                  <a:avLst/>
                  <a:gdLst/>
                  <a:ahLst/>
                  <a:cxnLst>
                    <a:cxn ang="0">
                      <a:pos x="4" y="27"/>
                    </a:cxn>
                    <a:cxn ang="0">
                      <a:pos x="18" y="8"/>
                    </a:cxn>
                    <a:cxn ang="0">
                      <a:pos x="46" y="17"/>
                    </a:cxn>
                    <a:cxn ang="0">
                      <a:pos x="73" y="12"/>
                    </a:cxn>
                    <a:cxn ang="0">
                      <a:pos x="91" y="0"/>
                    </a:cxn>
                    <a:cxn ang="0">
                      <a:pos x="77" y="22"/>
                    </a:cxn>
                    <a:cxn ang="0">
                      <a:pos x="61" y="32"/>
                    </a:cxn>
                    <a:cxn ang="0">
                      <a:pos x="42" y="27"/>
                    </a:cxn>
                    <a:cxn ang="0">
                      <a:pos x="14" y="25"/>
                    </a:cxn>
                    <a:cxn ang="0">
                      <a:pos x="4" y="27"/>
                    </a:cxn>
                  </a:cxnLst>
                  <a:pathLst>
                    <a:path w="109" h="38">
                      <a:moveTo>
                        <a:pt x="4" y="32"/>
                      </a:moveTo>
                      <a:cubicBezTo>
                        <a:pt x="7" y="22"/>
                        <a:pt x="7" y="14"/>
                        <a:pt x="18" y="10"/>
                      </a:cubicBezTo>
                      <a:cubicBezTo>
                        <a:pt x="28" y="12"/>
                        <a:pt x="37" y="14"/>
                        <a:pt x="46" y="20"/>
                      </a:cubicBezTo>
                      <a:cubicBezTo>
                        <a:pt x="62" y="15"/>
                        <a:pt x="54" y="17"/>
                        <a:pt x="72" y="14"/>
                      </a:cubicBezTo>
                      <a:cubicBezTo>
                        <a:pt x="77" y="9"/>
                        <a:pt x="90" y="0"/>
                        <a:pt x="90" y="0"/>
                      </a:cubicBezTo>
                      <a:cubicBezTo>
                        <a:pt x="109" y="6"/>
                        <a:pt x="85" y="23"/>
                        <a:pt x="76" y="26"/>
                      </a:cubicBezTo>
                      <a:cubicBezTo>
                        <a:pt x="71" y="33"/>
                        <a:pt x="68" y="35"/>
                        <a:pt x="60" y="38"/>
                      </a:cubicBezTo>
                      <a:cubicBezTo>
                        <a:pt x="54" y="36"/>
                        <a:pt x="42" y="32"/>
                        <a:pt x="42" y="32"/>
                      </a:cubicBezTo>
                      <a:cubicBezTo>
                        <a:pt x="33" y="23"/>
                        <a:pt x="26" y="26"/>
                        <a:pt x="14" y="30"/>
                      </a:cubicBezTo>
                      <a:cubicBezTo>
                        <a:pt x="1" y="28"/>
                        <a:pt x="0" y="24"/>
                        <a:pt x="4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088" name="Freeform 16"/>
                <p:cNvSpPr/>
                <p:nvPr userDrawn="1"/>
              </p:nvSpPr>
              <p:spPr>
                <a:xfrm>
                  <a:off x="2370" y="839"/>
                  <a:ext cx="75" cy="84"/>
                </a:xfrm>
                <a:custGeom>
                  <a:avLst/>
                  <a:gdLst/>
                  <a:ahLst/>
                  <a:cxnLst>
                    <a:cxn ang="0">
                      <a:pos x="8" y="15"/>
                    </a:cxn>
                    <a:cxn ang="0">
                      <a:pos x="18" y="0"/>
                    </a:cxn>
                    <a:cxn ang="0">
                      <a:pos x="34" y="15"/>
                    </a:cxn>
                    <a:cxn ang="0">
                      <a:pos x="61" y="3"/>
                    </a:cxn>
                    <a:cxn ang="0">
                      <a:pos x="45" y="27"/>
                    </a:cxn>
                    <a:cxn ang="0">
                      <a:pos x="53" y="39"/>
                    </a:cxn>
                    <a:cxn ang="0">
                      <a:pos x="57" y="48"/>
                    </a:cxn>
                    <a:cxn ang="0">
                      <a:pos x="45" y="60"/>
                    </a:cxn>
                    <a:cxn ang="0">
                      <a:pos x="34" y="48"/>
                    </a:cxn>
                    <a:cxn ang="0">
                      <a:pos x="22" y="39"/>
                    </a:cxn>
                    <a:cxn ang="0">
                      <a:pos x="28" y="55"/>
                    </a:cxn>
                    <a:cxn ang="0">
                      <a:pos x="30" y="60"/>
                    </a:cxn>
                    <a:cxn ang="0">
                      <a:pos x="20" y="84"/>
                    </a:cxn>
                    <a:cxn ang="0">
                      <a:pos x="12" y="82"/>
                    </a:cxn>
                    <a:cxn ang="0">
                      <a:pos x="8" y="73"/>
                    </a:cxn>
                    <a:cxn ang="0">
                      <a:pos x="0" y="44"/>
                    </a:cxn>
                    <a:cxn ang="0">
                      <a:pos x="2" y="24"/>
                    </a:cxn>
                    <a:cxn ang="0">
                      <a:pos x="8" y="15"/>
                    </a:cxn>
                  </a:cxnLst>
                  <a:pathLst>
                    <a:path w="76" h="104">
                      <a:moveTo>
                        <a:pt x="8" y="18"/>
                      </a:moveTo>
                      <a:cubicBezTo>
                        <a:pt x="10" y="8"/>
                        <a:pt x="9" y="3"/>
                        <a:pt x="18" y="0"/>
                      </a:cubicBezTo>
                      <a:cubicBezTo>
                        <a:pt x="28" y="3"/>
                        <a:pt x="25" y="12"/>
                        <a:pt x="34" y="18"/>
                      </a:cubicBezTo>
                      <a:cubicBezTo>
                        <a:pt x="46" y="16"/>
                        <a:pt x="51" y="8"/>
                        <a:pt x="62" y="4"/>
                      </a:cubicBezTo>
                      <a:cubicBezTo>
                        <a:pt x="76" y="9"/>
                        <a:pt x="56" y="31"/>
                        <a:pt x="46" y="34"/>
                      </a:cubicBezTo>
                      <a:cubicBezTo>
                        <a:pt x="51" y="56"/>
                        <a:pt x="43" y="29"/>
                        <a:pt x="54" y="48"/>
                      </a:cubicBezTo>
                      <a:cubicBezTo>
                        <a:pt x="56" y="52"/>
                        <a:pt x="58" y="60"/>
                        <a:pt x="58" y="60"/>
                      </a:cubicBezTo>
                      <a:cubicBezTo>
                        <a:pt x="55" y="68"/>
                        <a:pt x="54" y="71"/>
                        <a:pt x="46" y="74"/>
                      </a:cubicBezTo>
                      <a:cubicBezTo>
                        <a:pt x="38" y="71"/>
                        <a:pt x="37" y="68"/>
                        <a:pt x="34" y="60"/>
                      </a:cubicBezTo>
                      <a:cubicBezTo>
                        <a:pt x="33" y="50"/>
                        <a:pt x="32" y="33"/>
                        <a:pt x="22" y="48"/>
                      </a:cubicBezTo>
                      <a:cubicBezTo>
                        <a:pt x="25" y="60"/>
                        <a:pt x="23" y="53"/>
                        <a:pt x="28" y="68"/>
                      </a:cubicBezTo>
                      <a:cubicBezTo>
                        <a:pt x="29" y="70"/>
                        <a:pt x="30" y="74"/>
                        <a:pt x="30" y="74"/>
                      </a:cubicBezTo>
                      <a:cubicBezTo>
                        <a:pt x="24" y="84"/>
                        <a:pt x="22" y="93"/>
                        <a:pt x="20" y="104"/>
                      </a:cubicBezTo>
                      <a:cubicBezTo>
                        <a:pt x="17" y="103"/>
                        <a:pt x="14" y="104"/>
                        <a:pt x="12" y="102"/>
                      </a:cubicBezTo>
                      <a:cubicBezTo>
                        <a:pt x="9" y="99"/>
                        <a:pt x="8" y="90"/>
                        <a:pt x="8" y="90"/>
                      </a:cubicBezTo>
                      <a:cubicBezTo>
                        <a:pt x="13" y="75"/>
                        <a:pt x="14" y="64"/>
                        <a:pt x="0" y="54"/>
                      </a:cubicBezTo>
                      <a:cubicBezTo>
                        <a:pt x="1" y="46"/>
                        <a:pt x="1" y="38"/>
                        <a:pt x="2" y="30"/>
                      </a:cubicBezTo>
                      <a:cubicBezTo>
                        <a:pt x="2" y="27"/>
                        <a:pt x="13" y="2"/>
                        <a:pt x="8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089" name="Freeform 17"/>
                <p:cNvSpPr/>
                <p:nvPr userDrawn="1"/>
              </p:nvSpPr>
              <p:spPr>
                <a:xfrm>
                  <a:off x="2497" y="793"/>
                  <a:ext cx="37" cy="49"/>
                </a:xfrm>
                <a:custGeom>
                  <a:avLst/>
                  <a:gdLst/>
                  <a:ahLst/>
                  <a:cxnLst>
                    <a:cxn ang="0">
                      <a:pos x="3" y="22"/>
                    </a:cxn>
                    <a:cxn ang="0">
                      <a:pos x="13" y="0"/>
                    </a:cxn>
                    <a:cxn ang="0">
                      <a:pos x="15" y="22"/>
                    </a:cxn>
                    <a:cxn ang="0">
                      <a:pos x="37" y="31"/>
                    </a:cxn>
                    <a:cxn ang="0">
                      <a:pos x="19" y="35"/>
                    </a:cxn>
                    <a:cxn ang="0">
                      <a:pos x="5" y="47"/>
                    </a:cxn>
                    <a:cxn ang="0">
                      <a:pos x="1" y="27"/>
                    </a:cxn>
                    <a:cxn ang="0">
                      <a:pos x="3" y="22"/>
                    </a:cxn>
                  </a:cxnLst>
                  <a:pathLst>
                    <a:path w="37" h="61">
                      <a:moveTo>
                        <a:pt x="3" y="28"/>
                      </a:moveTo>
                      <a:cubicBezTo>
                        <a:pt x="5" y="14"/>
                        <a:pt x="2" y="7"/>
                        <a:pt x="13" y="0"/>
                      </a:cubicBezTo>
                      <a:cubicBezTo>
                        <a:pt x="26" y="9"/>
                        <a:pt x="23" y="17"/>
                        <a:pt x="15" y="28"/>
                      </a:cubicBezTo>
                      <a:cubicBezTo>
                        <a:pt x="25" y="31"/>
                        <a:pt x="33" y="27"/>
                        <a:pt x="37" y="38"/>
                      </a:cubicBezTo>
                      <a:cubicBezTo>
                        <a:pt x="30" y="45"/>
                        <a:pt x="28" y="47"/>
                        <a:pt x="19" y="44"/>
                      </a:cubicBezTo>
                      <a:cubicBezTo>
                        <a:pt x="13" y="54"/>
                        <a:pt x="18" y="61"/>
                        <a:pt x="5" y="58"/>
                      </a:cubicBezTo>
                      <a:cubicBezTo>
                        <a:pt x="0" y="50"/>
                        <a:pt x="3" y="44"/>
                        <a:pt x="1" y="34"/>
                      </a:cubicBezTo>
                      <a:cubicBezTo>
                        <a:pt x="2" y="32"/>
                        <a:pt x="3" y="28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090" name="Freeform 18"/>
                <p:cNvSpPr/>
                <p:nvPr userDrawn="1"/>
              </p:nvSpPr>
              <p:spPr>
                <a:xfrm>
                  <a:off x="2506" y="869"/>
                  <a:ext cx="47" cy="24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28" y="0"/>
                    </a:cxn>
                    <a:cxn ang="0">
                      <a:pos x="47" y="13"/>
                    </a:cxn>
                    <a:cxn ang="0">
                      <a:pos x="34" y="12"/>
                    </a:cxn>
                    <a:cxn ang="0">
                      <a:pos x="3" y="13"/>
                    </a:cxn>
                    <a:cxn ang="0">
                      <a:pos x="7" y="0"/>
                    </a:cxn>
                  </a:cxnLst>
                  <a:pathLst>
                    <a:path w="49" h="29">
                      <a:moveTo>
                        <a:pt x="7" y="0"/>
                      </a:moveTo>
                      <a:cubicBezTo>
                        <a:pt x="15" y="6"/>
                        <a:pt x="19" y="2"/>
                        <a:pt x="29" y="0"/>
                      </a:cubicBezTo>
                      <a:cubicBezTo>
                        <a:pt x="45" y="5"/>
                        <a:pt x="40" y="3"/>
                        <a:pt x="49" y="16"/>
                      </a:cubicBezTo>
                      <a:cubicBezTo>
                        <a:pt x="46" y="29"/>
                        <a:pt x="42" y="21"/>
                        <a:pt x="35" y="14"/>
                      </a:cubicBezTo>
                      <a:cubicBezTo>
                        <a:pt x="26" y="15"/>
                        <a:pt x="12" y="19"/>
                        <a:pt x="3" y="16"/>
                      </a:cubicBezTo>
                      <a:cubicBezTo>
                        <a:pt x="0" y="6"/>
                        <a:pt x="7" y="10"/>
                        <a:pt x="7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091" name="Freeform 19"/>
                <p:cNvSpPr/>
                <p:nvPr userDrawn="1"/>
              </p:nvSpPr>
              <p:spPr>
                <a:xfrm>
                  <a:off x="2555" y="832"/>
                  <a:ext cx="61" cy="42"/>
                </a:xfrm>
                <a:custGeom>
                  <a:avLst/>
                  <a:gdLst/>
                  <a:ahLst/>
                  <a:cxnLst>
                    <a:cxn ang="0">
                      <a:pos x="21" y="33"/>
                    </a:cxn>
                    <a:cxn ang="0">
                      <a:pos x="15" y="23"/>
                    </a:cxn>
                    <a:cxn ang="0">
                      <a:pos x="3" y="19"/>
                    </a:cxn>
                    <a:cxn ang="0">
                      <a:pos x="13" y="7"/>
                    </a:cxn>
                    <a:cxn ang="0">
                      <a:pos x="25" y="0"/>
                    </a:cxn>
                    <a:cxn ang="0">
                      <a:pos x="49" y="9"/>
                    </a:cxn>
                    <a:cxn ang="0">
                      <a:pos x="53" y="18"/>
                    </a:cxn>
                    <a:cxn ang="0">
                      <a:pos x="61" y="28"/>
                    </a:cxn>
                    <a:cxn ang="0">
                      <a:pos x="41" y="33"/>
                    </a:cxn>
                    <a:cxn ang="0">
                      <a:pos x="23" y="39"/>
                    </a:cxn>
                    <a:cxn ang="0">
                      <a:pos x="21" y="33"/>
                    </a:cxn>
                  </a:cxnLst>
                  <a:pathLst>
                    <a:path w="61" h="48">
                      <a:moveTo>
                        <a:pt x="21" y="38"/>
                      </a:moveTo>
                      <a:cubicBezTo>
                        <a:pt x="19" y="34"/>
                        <a:pt x="19" y="29"/>
                        <a:pt x="15" y="26"/>
                      </a:cubicBezTo>
                      <a:cubicBezTo>
                        <a:pt x="12" y="24"/>
                        <a:pt x="3" y="22"/>
                        <a:pt x="3" y="22"/>
                      </a:cubicBezTo>
                      <a:cubicBezTo>
                        <a:pt x="0" y="12"/>
                        <a:pt x="5" y="12"/>
                        <a:pt x="13" y="8"/>
                      </a:cubicBezTo>
                      <a:cubicBezTo>
                        <a:pt x="17" y="6"/>
                        <a:pt x="25" y="0"/>
                        <a:pt x="25" y="0"/>
                      </a:cubicBezTo>
                      <a:cubicBezTo>
                        <a:pt x="37" y="2"/>
                        <a:pt x="41" y="2"/>
                        <a:pt x="49" y="10"/>
                      </a:cubicBezTo>
                      <a:cubicBezTo>
                        <a:pt x="45" y="21"/>
                        <a:pt x="46" y="12"/>
                        <a:pt x="53" y="20"/>
                      </a:cubicBezTo>
                      <a:cubicBezTo>
                        <a:pt x="56" y="24"/>
                        <a:pt x="61" y="32"/>
                        <a:pt x="61" y="32"/>
                      </a:cubicBezTo>
                      <a:cubicBezTo>
                        <a:pt x="56" y="47"/>
                        <a:pt x="53" y="42"/>
                        <a:pt x="41" y="38"/>
                      </a:cubicBezTo>
                      <a:cubicBezTo>
                        <a:pt x="27" y="47"/>
                        <a:pt x="34" y="48"/>
                        <a:pt x="23" y="44"/>
                      </a:cubicBezTo>
                      <a:cubicBezTo>
                        <a:pt x="22" y="42"/>
                        <a:pt x="21" y="38"/>
                        <a:pt x="21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092" name="Freeform 20"/>
                <p:cNvSpPr/>
                <p:nvPr userDrawn="1"/>
              </p:nvSpPr>
              <p:spPr>
                <a:xfrm>
                  <a:off x="2572" y="852"/>
                  <a:ext cx="286" cy="149"/>
                </a:xfrm>
                <a:custGeom>
                  <a:avLst/>
                  <a:gdLst/>
                  <a:ahLst/>
                  <a:cxnLst>
                    <a:cxn ang="0">
                      <a:pos x="46" y="23"/>
                    </a:cxn>
                    <a:cxn ang="0">
                      <a:pos x="36" y="11"/>
                    </a:cxn>
                    <a:cxn ang="0">
                      <a:pos x="26" y="25"/>
                    </a:cxn>
                    <a:cxn ang="0">
                      <a:pos x="0" y="20"/>
                    </a:cxn>
                    <a:cxn ang="0">
                      <a:pos x="10" y="34"/>
                    </a:cxn>
                    <a:cxn ang="0">
                      <a:pos x="16" y="51"/>
                    </a:cxn>
                    <a:cxn ang="0">
                      <a:pos x="24" y="39"/>
                    </a:cxn>
                    <a:cxn ang="0">
                      <a:pos x="30" y="36"/>
                    </a:cxn>
                    <a:cxn ang="0">
                      <a:pos x="48" y="46"/>
                    </a:cxn>
                    <a:cxn ang="0">
                      <a:pos x="70" y="51"/>
                    </a:cxn>
                    <a:cxn ang="0">
                      <a:pos x="88" y="59"/>
                    </a:cxn>
                    <a:cxn ang="0">
                      <a:pos x="106" y="84"/>
                    </a:cxn>
                    <a:cxn ang="0">
                      <a:pos x="104" y="100"/>
                    </a:cxn>
                    <a:cxn ang="0">
                      <a:pos x="98" y="110"/>
                    </a:cxn>
                    <a:cxn ang="0">
                      <a:pos x="122" y="105"/>
                    </a:cxn>
                    <a:cxn ang="0">
                      <a:pos x="140" y="115"/>
                    </a:cxn>
                    <a:cxn ang="0">
                      <a:pos x="168" y="121"/>
                    </a:cxn>
                    <a:cxn ang="0">
                      <a:pos x="174" y="120"/>
                    </a:cxn>
                    <a:cxn ang="0">
                      <a:pos x="168" y="110"/>
                    </a:cxn>
                    <a:cxn ang="0">
                      <a:pos x="178" y="111"/>
                    </a:cxn>
                    <a:cxn ang="0">
                      <a:pos x="186" y="97"/>
                    </a:cxn>
                    <a:cxn ang="0">
                      <a:pos x="202" y="100"/>
                    </a:cxn>
                    <a:cxn ang="0">
                      <a:pos x="214" y="106"/>
                    </a:cxn>
                    <a:cxn ang="0">
                      <a:pos x="244" y="138"/>
                    </a:cxn>
                    <a:cxn ang="0">
                      <a:pos x="262" y="146"/>
                    </a:cxn>
                    <a:cxn ang="0">
                      <a:pos x="284" y="139"/>
                    </a:cxn>
                    <a:cxn ang="0">
                      <a:pos x="268" y="131"/>
                    </a:cxn>
                    <a:cxn ang="0">
                      <a:pos x="256" y="113"/>
                    </a:cxn>
                    <a:cxn ang="0">
                      <a:pos x="250" y="108"/>
                    </a:cxn>
                    <a:cxn ang="0">
                      <a:pos x="248" y="100"/>
                    </a:cxn>
                    <a:cxn ang="0">
                      <a:pos x="236" y="95"/>
                    </a:cxn>
                    <a:cxn ang="0">
                      <a:pos x="240" y="79"/>
                    </a:cxn>
                    <a:cxn ang="0">
                      <a:pos x="220" y="70"/>
                    </a:cxn>
                    <a:cxn ang="0">
                      <a:pos x="210" y="57"/>
                    </a:cxn>
                    <a:cxn ang="0">
                      <a:pos x="190" y="44"/>
                    </a:cxn>
                    <a:cxn ang="0">
                      <a:pos x="168" y="31"/>
                    </a:cxn>
                    <a:cxn ang="0">
                      <a:pos x="156" y="28"/>
                    </a:cxn>
                    <a:cxn ang="0">
                      <a:pos x="120" y="13"/>
                    </a:cxn>
                    <a:cxn ang="0">
                      <a:pos x="102" y="3"/>
                    </a:cxn>
                    <a:cxn ang="0">
                      <a:pos x="96" y="0"/>
                    </a:cxn>
                    <a:cxn ang="0">
                      <a:pos x="70" y="8"/>
                    </a:cxn>
                    <a:cxn ang="0">
                      <a:pos x="56" y="26"/>
                    </a:cxn>
                    <a:cxn ang="0">
                      <a:pos x="46" y="23"/>
                    </a:cxn>
                  </a:cxnLst>
                  <a:pathLst>
                    <a:path w="286" h="182">
                      <a:moveTo>
                        <a:pt x="46" y="28"/>
                      </a:moveTo>
                      <a:cubicBezTo>
                        <a:pt x="41" y="14"/>
                        <a:pt x="46" y="17"/>
                        <a:pt x="36" y="14"/>
                      </a:cubicBezTo>
                      <a:cubicBezTo>
                        <a:pt x="31" y="17"/>
                        <a:pt x="26" y="30"/>
                        <a:pt x="26" y="30"/>
                      </a:cubicBezTo>
                      <a:cubicBezTo>
                        <a:pt x="12" y="25"/>
                        <a:pt x="19" y="21"/>
                        <a:pt x="0" y="24"/>
                      </a:cubicBezTo>
                      <a:cubicBezTo>
                        <a:pt x="2" y="33"/>
                        <a:pt x="2" y="37"/>
                        <a:pt x="10" y="42"/>
                      </a:cubicBezTo>
                      <a:cubicBezTo>
                        <a:pt x="12" y="49"/>
                        <a:pt x="14" y="55"/>
                        <a:pt x="16" y="62"/>
                      </a:cubicBezTo>
                      <a:cubicBezTo>
                        <a:pt x="24" y="59"/>
                        <a:pt x="27" y="57"/>
                        <a:pt x="24" y="48"/>
                      </a:cubicBezTo>
                      <a:cubicBezTo>
                        <a:pt x="26" y="47"/>
                        <a:pt x="28" y="43"/>
                        <a:pt x="30" y="44"/>
                      </a:cubicBezTo>
                      <a:cubicBezTo>
                        <a:pt x="48" y="48"/>
                        <a:pt x="36" y="52"/>
                        <a:pt x="48" y="56"/>
                      </a:cubicBezTo>
                      <a:cubicBezTo>
                        <a:pt x="74" y="65"/>
                        <a:pt x="47" y="56"/>
                        <a:pt x="70" y="62"/>
                      </a:cubicBezTo>
                      <a:cubicBezTo>
                        <a:pt x="77" y="64"/>
                        <a:pt x="88" y="72"/>
                        <a:pt x="88" y="72"/>
                      </a:cubicBezTo>
                      <a:cubicBezTo>
                        <a:pt x="96" y="84"/>
                        <a:pt x="102" y="87"/>
                        <a:pt x="106" y="102"/>
                      </a:cubicBezTo>
                      <a:cubicBezTo>
                        <a:pt x="105" y="109"/>
                        <a:pt x="106" y="115"/>
                        <a:pt x="104" y="122"/>
                      </a:cubicBezTo>
                      <a:cubicBezTo>
                        <a:pt x="103" y="126"/>
                        <a:pt x="94" y="132"/>
                        <a:pt x="98" y="134"/>
                      </a:cubicBezTo>
                      <a:cubicBezTo>
                        <a:pt x="106" y="137"/>
                        <a:pt x="122" y="128"/>
                        <a:pt x="122" y="128"/>
                      </a:cubicBezTo>
                      <a:cubicBezTo>
                        <a:pt x="130" y="131"/>
                        <a:pt x="133" y="135"/>
                        <a:pt x="140" y="140"/>
                      </a:cubicBezTo>
                      <a:cubicBezTo>
                        <a:pt x="148" y="145"/>
                        <a:pt x="159" y="145"/>
                        <a:pt x="168" y="148"/>
                      </a:cubicBezTo>
                      <a:cubicBezTo>
                        <a:pt x="170" y="147"/>
                        <a:pt x="173" y="148"/>
                        <a:pt x="174" y="146"/>
                      </a:cubicBezTo>
                      <a:cubicBezTo>
                        <a:pt x="176" y="142"/>
                        <a:pt x="164" y="136"/>
                        <a:pt x="168" y="134"/>
                      </a:cubicBezTo>
                      <a:cubicBezTo>
                        <a:pt x="171" y="132"/>
                        <a:pt x="175" y="135"/>
                        <a:pt x="178" y="136"/>
                      </a:cubicBezTo>
                      <a:cubicBezTo>
                        <a:pt x="182" y="131"/>
                        <a:pt x="186" y="118"/>
                        <a:pt x="186" y="118"/>
                      </a:cubicBezTo>
                      <a:cubicBezTo>
                        <a:pt x="189" y="119"/>
                        <a:pt x="199" y="120"/>
                        <a:pt x="202" y="122"/>
                      </a:cubicBezTo>
                      <a:cubicBezTo>
                        <a:pt x="206" y="124"/>
                        <a:pt x="214" y="130"/>
                        <a:pt x="214" y="130"/>
                      </a:cubicBezTo>
                      <a:cubicBezTo>
                        <a:pt x="224" y="145"/>
                        <a:pt x="228" y="158"/>
                        <a:pt x="244" y="168"/>
                      </a:cubicBezTo>
                      <a:cubicBezTo>
                        <a:pt x="250" y="172"/>
                        <a:pt x="262" y="178"/>
                        <a:pt x="262" y="178"/>
                      </a:cubicBezTo>
                      <a:cubicBezTo>
                        <a:pt x="265" y="178"/>
                        <a:pt x="286" y="182"/>
                        <a:pt x="284" y="170"/>
                      </a:cubicBezTo>
                      <a:cubicBezTo>
                        <a:pt x="283" y="164"/>
                        <a:pt x="268" y="160"/>
                        <a:pt x="268" y="160"/>
                      </a:cubicBezTo>
                      <a:cubicBezTo>
                        <a:pt x="261" y="150"/>
                        <a:pt x="270" y="143"/>
                        <a:pt x="256" y="138"/>
                      </a:cubicBezTo>
                      <a:cubicBezTo>
                        <a:pt x="254" y="136"/>
                        <a:pt x="251" y="135"/>
                        <a:pt x="250" y="132"/>
                      </a:cubicBezTo>
                      <a:cubicBezTo>
                        <a:pt x="248" y="129"/>
                        <a:pt x="250" y="125"/>
                        <a:pt x="248" y="122"/>
                      </a:cubicBezTo>
                      <a:cubicBezTo>
                        <a:pt x="246" y="118"/>
                        <a:pt x="240" y="118"/>
                        <a:pt x="236" y="116"/>
                      </a:cubicBezTo>
                      <a:cubicBezTo>
                        <a:pt x="230" y="107"/>
                        <a:pt x="227" y="100"/>
                        <a:pt x="240" y="96"/>
                      </a:cubicBezTo>
                      <a:cubicBezTo>
                        <a:pt x="236" y="83"/>
                        <a:pt x="236" y="84"/>
                        <a:pt x="220" y="86"/>
                      </a:cubicBezTo>
                      <a:cubicBezTo>
                        <a:pt x="209" y="82"/>
                        <a:pt x="208" y="82"/>
                        <a:pt x="210" y="70"/>
                      </a:cubicBezTo>
                      <a:cubicBezTo>
                        <a:pt x="207" y="60"/>
                        <a:pt x="199" y="57"/>
                        <a:pt x="190" y="54"/>
                      </a:cubicBezTo>
                      <a:cubicBezTo>
                        <a:pt x="181" y="45"/>
                        <a:pt x="181" y="42"/>
                        <a:pt x="168" y="38"/>
                      </a:cubicBezTo>
                      <a:cubicBezTo>
                        <a:pt x="164" y="37"/>
                        <a:pt x="156" y="34"/>
                        <a:pt x="156" y="34"/>
                      </a:cubicBezTo>
                      <a:cubicBezTo>
                        <a:pt x="146" y="24"/>
                        <a:pt x="134" y="21"/>
                        <a:pt x="120" y="16"/>
                      </a:cubicBezTo>
                      <a:cubicBezTo>
                        <a:pt x="113" y="14"/>
                        <a:pt x="108" y="8"/>
                        <a:pt x="102" y="4"/>
                      </a:cubicBezTo>
                      <a:cubicBezTo>
                        <a:pt x="100" y="3"/>
                        <a:pt x="96" y="0"/>
                        <a:pt x="96" y="0"/>
                      </a:cubicBezTo>
                      <a:cubicBezTo>
                        <a:pt x="83" y="2"/>
                        <a:pt x="79" y="1"/>
                        <a:pt x="70" y="10"/>
                      </a:cubicBezTo>
                      <a:cubicBezTo>
                        <a:pt x="67" y="19"/>
                        <a:pt x="63" y="27"/>
                        <a:pt x="56" y="32"/>
                      </a:cubicBezTo>
                      <a:cubicBezTo>
                        <a:pt x="49" y="30"/>
                        <a:pt x="52" y="31"/>
                        <a:pt x="4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093" name="Freeform 21"/>
                <p:cNvSpPr/>
                <p:nvPr userDrawn="1"/>
              </p:nvSpPr>
              <p:spPr>
                <a:xfrm>
                  <a:off x="2820" y="866"/>
                  <a:ext cx="78" cy="64"/>
                </a:xfrm>
                <a:custGeom>
                  <a:avLst/>
                  <a:gdLst/>
                  <a:ahLst/>
                  <a:cxnLst>
                    <a:cxn ang="0">
                      <a:pos x="1" y="48"/>
                    </a:cxn>
                    <a:cxn ang="0">
                      <a:pos x="27" y="49"/>
                    </a:cxn>
                    <a:cxn ang="0">
                      <a:pos x="45" y="39"/>
                    </a:cxn>
                    <a:cxn ang="0">
                      <a:pos x="57" y="25"/>
                    </a:cxn>
                    <a:cxn ang="0">
                      <a:pos x="43" y="11"/>
                    </a:cxn>
                    <a:cxn ang="0">
                      <a:pos x="43" y="3"/>
                    </a:cxn>
                    <a:cxn ang="0">
                      <a:pos x="71" y="21"/>
                    </a:cxn>
                    <a:cxn ang="0">
                      <a:pos x="67" y="44"/>
                    </a:cxn>
                    <a:cxn ang="0">
                      <a:pos x="33" y="64"/>
                    </a:cxn>
                    <a:cxn ang="0">
                      <a:pos x="9" y="54"/>
                    </a:cxn>
                    <a:cxn ang="0">
                      <a:pos x="3" y="51"/>
                    </a:cxn>
                    <a:cxn ang="0">
                      <a:pos x="1" y="48"/>
                    </a:cxn>
                  </a:cxnLst>
                  <a:pathLst>
                    <a:path w="78" h="78">
                      <a:moveTo>
                        <a:pt x="1" y="58"/>
                      </a:moveTo>
                      <a:cubicBezTo>
                        <a:pt x="6" y="44"/>
                        <a:pt x="18" y="57"/>
                        <a:pt x="27" y="60"/>
                      </a:cubicBezTo>
                      <a:cubicBezTo>
                        <a:pt x="35" y="57"/>
                        <a:pt x="38" y="52"/>
                        <a:pt x="45" y="48"/>
                      </a:cubicBezTo>
                      <a:cubicBezTo>
                        <a:pt x="48" y="40"/>
                        <a:pt x="51" y="36"/>
                        <a:pt x="57" y="30"/>
                      </a:cubicBezTo>
                      <a:cubicBezTo>
                        <a:pt x="55" y="23"/>
                        <a:pt x="43" y="14"/>
                        <a:pt x="43" y="14"/>
                      </a:cubicBezTo>
                      <a:cubicBezTo>
                        <a:pt x="33" y="0"/>
                        <a:pt x="30" y="1"/>
                        <a:pt x="43" y="4"/>
                      </a:cubicBezTo>
                      <a:cubicBezTo>
                        <a:pt x="54" y="11"/>
                        <a:pt x="58" y="22"/>
                        <a:pt x="71" y="26"/>
                      </a:cubicBezTo>
                      <a:cubicBezTo>
                        <a:pt x="78" y="37"/>
                        <a:pt x="78" y="46"/>
                        <a:pt x="67" y="54"/>
                      </a:cubicBezTo>
                      <a:cubicBezTo>
                        <a:pt x="51" y="49"/>
                        <a:pt x="53" y="71"/>
                        <a:pt x="33" y="78"/>
                      </a:cubicBezTo>
                      <a:cubicBezTo>
                        <a:pt x="16" y="72"/>
                        <a:pt x="25" y="76"/>
                        <a:pt x="9" y="66"/>
                      </a:cubicBezTo>
                      <a:cubicBezTo>
                        <a:pt x="7" y="65"/>
                        <a:pt x="3" y="62"/>
                        <a:pt x="3" y="62"/>
                      </a:cubicBezTo>
                      <a:cubicBezTo>
                        <a:pt x="0" y="54"/>
                        <a:pt x="13" y="42"/>
                        <a:pt x="1" y="5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094" name="Freeform 22"/>
                <p:cNvSpPr/>
                <p:nvPr userDrawn="1"/>
              </p:nvSpPr>
              <p:spPr>
                <a:xfrm>
                  <a:off x="2984" y="732"/>
                  <a:ext cx="19" cy="14"/>
                </a:xfrm>
                <a:custGeom>
                  <a:avLst/>
                  <a:gdLst/>
                  <a:ahLst/>
                  <a:cxnLst>
                    <a:cxn ang="0">
                      <a:pos x="3" y="3"/>
                    </a:cxn>
                    <a:cxn ang="0">
                      <a:pos x="3" y="11"/>
                    </a:cxn>
                    <a:cxn ang="0">
                      <a:pos x="3" y="3"/>
                    </a:cxn>
                  </a:cxnLst>
                  <a:pathLst>
                    <a:path w="17" h="18">
                      <a:moveTo>
                        <a:pt x="3" y="4"/>
                      </a:moveTo>
                      <a:cubicBezTo>
                        <a:pt x="17" y="7"/>
                        <a:pt x="16" y="18"/>
                        <a:pt x="3" y="14"/>
                      </a:cubicBezTo>
                      <a:cubicBezTo>
                        <a:pt x="0" y="6"/>
                        <a:pt x="7" y="0"/>
                        <a:pt x="3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095" name="Freeform 23"/>
                <p:cNvSpPr/>
                <p:nvPr userDrawn="1"/>
              </p:nvSpPr>
              <p:spPr>
                <a:xfrm>
                  <a:off x="3083" y="830"/>
                  <a:ext cx="26" cy="19"/>
                </a:xfrm>
                <a:custGeom>
                  <a:avLst/>
                  <a:gdLst/>
                  <a:ahLst/>
                  <a:cxnLst>
                    <a:cxn ang="0">
                      <a:pos x="8" y="12"/>
                    </a:cxn>
                    <a:cxn ang="0">
                      <a:pos x="14" y="0"/>
                    </a:cxn>
                    <a:cxn ang="0">
                      <a:pos x="14" y="19"/>
                    </a:cxn>
                    <a:cxn ang="0">
                      <a:pos x="8" y="12"/>
                    </a:cxn>
                  </a:cxnLst>
                  <a:pathLst>
                    <a:path w="26" h="22">
                      <a:moveTo>
                        <a:pt x="8" y="14"/>
                      </a:moveTo>
                      <a:cubicBezTo>
                        <a:pt x="5" y="6"/>
                        <a:pt x="5" y="3"/>
                        <a:pt x="14" y="0"/>
                      </a:cubicBezTo>
                      <a:cubicBezTo>
                        <a:pt x="26" y="4"/>
                        <a:pt x="23" y="16"/>
                        <a:pt x="14" y="22"/>
                      </a:cubicBezTo>
                      <a:cubicBezTo>
                        <a:pt x="0" y="17"/>
                        <a:pt x="13" y="3"/>
                        <a:pt x="8" y="1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096" name="Freeform 24"/>
                <p:cNvSpPr/>
                <p:nvPr userDrawn="1"/>
              </p:nvSpPr>
              <p:spPr>
                <a:xfrm>
                  <a:off x="2766" y="610"/>
                  <a:ext cx="19" cy="12"/>
                </a:xfrm>
                <a:custGeom>
                  <a:avLst/>
                  <a:gdLst/>
                  <a:ahLst/>
                  <a:cxnLst>
                    <a:cxn ang="0">
                      <a:pos x="7" y="10"/>
                    </a:cxn>
                    <a:cxn ang="0">
                      <a:pos x="16" y="2"/>
                    </a:cxn>
                    <a:cxn ang="0">
                      <a:pos x="9" y="10"/>
                    </a:cxn>
                    <a:cxn ang="0">
                      <a:pos x="7" y="10"/>
                    </a:cxn>
                  </a:cxnLst>
                  <a:pathLst>
                    <a:path w="20" h="15">
                      <a:moveTo>
                        <a:pt x="7" y="12"/>
                      </a:moveTo>
                      <a:cubicBezTo>
                        <a:pt x="0" y="1"/>
                        <a:pt x="6" y="0"/>
                        <a:pt x="17" y="2"/>
                      </a:cubicBezTo>
                      <a:cubicBezTo>
                        <a:pt x="20" y="10"/>
                        <a:pt x="18" y="15"/>
                        <a:pt x="9" y="12"/>
                      </a:cubicBezTo>
                      <a:cubicBezTo>
                        <a:pt x="4" y="4"/>
                        <a:pt x="4" y="4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097" name="Freeform 25"/>
                <p:cNvSpPr/>
                <p:nvPr userDrawn="1"/>
              </p:nvSpPr>
              <p:spPr>
                <a:xfrm>
                  <a:off x="2600" y="712"/>
                  <a:ext cx="19" cy="12"/>
                </a:xfrm>
                <a:custGeom>
                  <a:avLst/>
                  <a:gdLst/>
                  <a:ahLst/>
                  <a:cxnLst>
                    <a:cxn ang="0">
                      <a:pos x="7" y="10"/>
                    </a:cxn>
                    <a:cxn ang="0">
                      <a:pos x="14" y="2"/>
                    </a:cxn>
                    <a:cxn ang="0">
                      <a:pos x="14" y="11"/>
                    </a:cxn>
                    <a:cxn ang="0">
                      <a:pos x="7" y="10"/>
                    </a:cxn>
                  </a:cxnLst>
                  <a:pathLst>
                    <a:path w="20" h="15">
                      <a:moveTo>
                        <a:pt x="7" y="12"/>
                      </a:moveTo>
                      <a:cubicBezTo>
                        <a:pt x="0" y="2"/>
                        <a:pt x="3" y="0"/>
                        <a:pt x="15" y="2"/>
                      </a:cubicBezTo>
                      <a:cubicBezTo>
                        <a:pt x="16" y="4"/>
                        <a:pt x="20" y="12"/>
                        <a:pt x="15" y="14"/>
                      </a:cubicBezTo>
                      <a:cubicBezTo>
                        <a:pt x="12" y="15"/>
                        <a:pt x="7" y="12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098" name="Freeform 26"/>
                <p:cNvSpPr/>
                <p:nvPr userDrawn="1"/>
              </p:nvSpPr>
              <p:spPr>
                <a:xfrm>
                  <a:off x="2417" y="680"/>
                  <a:ext cx="80" cy="66"/>
                </a:xfrm>
                <a:custGeom>
                  <a:avLst/>
                  <a:gdLst/>
                  <a:ahLst/>
                  <a:cxnLst>
                    <a:cxn ang="0">
                      <a:pos x="0" y="41"/>
                    </a:cxn>
                    <a:cxn ang="0">
                      <a:pos x="14" y="20"/>
                    </a:cxn>
                    <a:cxn ang="0">
                      <a:pos x="26" y="17"/>
                    </a:cxn>
                    <a:cxn ang="0">
                      <a:pos x="48" y="15"/>
                    </a:cxn>
                    <a:cxn ang="0">
                      <a:pos x="58" y="0"/>
                    </a:cxn>
                    <a:cxn ang="0">
                      <a:pos x="80" y="33"/>
                    </a:cxn>
                    <a:cxn ang="0">
                      <a:pos x="70" y="46"/>
                    </a:cxn>
                    <a:cxn ang="0">
                      <a:pos x="54" y="51"/>
                    </a:cxn>
                    <a:cxn ang="0">
                      <a:pos x="48" y="66"/>
                    </a:cxn>
                    <a:cxn ang="0">
                      <a:pos x="32" y="56"/>
                    </a:cxn>
                    <a:cxn ang="0">
                      <a:pos x="38" y="43"/>
                    </a:cxn>
                    <a:cxn ang="0">
                      <a:pos x="30" y="23"/>
                    </a:cxn>
                    <a:cxn ang="0">
                      <a:pos x="20" y="40"/>
                    </a:cxn>
                    <a:cxn ang="0">
                      <a:pos x="8" y="46"/>
                    </a:cxn>
                    <a:cxn ang="0">
                      <a:pos x="0" y="41"/>
                    </a:cxn>
                  </a:cxnLst>
                  <a:pathLst>
                    <a:path w="80" h="80">
                      <a:moveTo>
                        <a:pt x="0" y="50"/>
                      </a:moveTo>
                      <a:cubicBezTo>
                        <a:pt x="1" y="47"/>
                        <a:pt x="12" y="25"/>
                        <a:pt x="14" y="24"/>
                      </a:cubicBezTo>
                      <a:cubicBezTo>
                        <a:pt x="17" y="22"/>
                        <a:pt x="26" y="20"/>
                        <a:pt x="26" y="20"/>
                      </a:cubicBezTo>
                      <a:cubicBezTo>
                        <a:pt x="34" y="23"/>
                        <a:pt x="40" y="21"/>
                        <a:pt x="48" y="18"/>
                      </a:cubicBezTo>
                      <a:cubicBezTo>
                        <a:pt x="52" y="12"/>
                        <a:pt x="54" y="6"/>
                        <a:pt x="58" y="0"/>
                      </a:cubicBezTo>
                      <a:cubicBezTo>
                        <a:pt x="70" y="4"/>
                        <a:pt x="76" y="28"/>
                        <a:pt x="80" y="40"/>
                      </a:cubicBezTo>
                      <a:cubicBezTo>
                        <a:pt x="75" y="54"/>
                        <a:pt x="80" y="50"/>
                        <a:pt x="70" y="56"/>
                      </a:cubicBezTo>
                      <a:cubicBezTo>
                        <a:pt x="61" y="53"/>
                        <a:pt x="59" y="54"/>
                        <a:pt x="54" y="62"/>
                      </a:cubicBezTo>
                      <a:cubicBezTo>
                        <a:pt x="57" y="71"/>
                        <a:pt x="56" y="75"/>
                        <a:pt x="48" y="80"/>
                      </a:cubicBezTo>
                      <a:cubicBezTo>
                        <a:pt x="40" y="77"/>
                        <a:pt x="39" y="72"/>
                        <a:pt x="32" y="68"/>
                      </a:cubicBezTo>
                      <a:cubicBezTo>
                        <a:pt x="26" y="59"/>
                        <a:pt x="30" y="57"/>
                        <a:pt x="38" y="52"/>
                      </a:cubicBezTo>
                      <a:cubicBezTo>
                        <a:pt x="41" y="42"/>
                        <a:pt x="39" y="34"/>
                        <a:pt x="30" y="28"/>
                      </a:cubicBezTo>
                      <a:cubicBezTo>
                        <a:pt x="20" y="31"/>
                        <a:pt x="30" y="40"/>
                        <a:pt x="20" y="48"/>
                      </a:cubicBezTo>
                      <a:cubicBezTo>
                        <a:pt x="16" y="51"/>
                        <a:pt x="8" y="56"/>
                        <a:pt x="8" y="56"/>
                      </a:cubicBezTo>
                      <a:cubicBezTo>
                        <a:pt x="2" y="50"/>
                        <a:pt x="5" y="50"/>
                        <a:pt x="0" y="5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099" name="Freeform 27"/>
                <p:cNvSpPr/>
                <p:nvPr userDrawn="1"/>
              </p:nvSpPr>
              <p:spPr>
                <a:xfrm>
                  <a:off x="2391" y="541"/>
                  <a:ext cx="94" cy="142"/>
                </a:xfrm>
                <a:custGeom>
                  <a:avLst/>
                  <a:gdLst/>
                  <a:ahLst/>
                  <a:cxnLst>
                    <a:cxn ang="0">
                      <a:pos x="14" y="78"/>
                    </a:cxn>
                    <a:cxn ang="0">
                      <a:pos x="26" y="104"/>
                    </a:cxn>
                    <a:cxn ang="0">
                      <a:pos x="32" y="88"/>
                    </a:cxn>
                    <a:cxn ang="0">
                      <a:pos x="52" y="82"/>
                    </a:cxn>
                    <a:cxn ang="0">
                      <a:pos x="46" y="101"/>
                    </a:cxn>
                    <a:cxn ang="0">
                      <a:pos x="66" y="103"/>
                    </a:cxn>
                    <a:cxn ang="0">
                      <a:pos x="76" y="116"/>
                    </a:cxn>
                    <a:cxn ang="0">
                      <a:pos x="58" y="121"/>
                    </a:cxn>
                    <a:cxn ang="0">
                      <a:pos x="74" y="142"/>
                    </a:cxn>
                    <a:cxn ang="0">
                      <a:pos x="84" y="126"/>
                    </a:cxn>
                    <a:cxn ang="0">
                      <a:pos x="82" y="91"/>
                    </a:cxn>
                    <a:cxn ang="0">
                      <a:pos x="60" y="87"/>
                    </a:cxn>
                    <a:cxn ang="0">
                      <a:pos x="50" y="67"/>
                    </a:cxn>
                    <a:cxn ang="0">
                      <a:pos x="34" y="67"/>
                    </a:cxn>
                    <a:cxn ang="0">
                      <a:pos x="30" y="57"/>
                    </a:cxn>
                    <a:cxn ang="0">
                      <a:pos x="42" y="34"/>
                    </a:cxn>
                    <a:cxn ang="0">
                      <a:pos x="30" y="0"/>
                    </a:cxn>
                    <a:cxn ang="0">
                      <a:pos x="18" y="18"/>
                    </a:cxn>
                    <a:cxn ang="0">
                      <a:pos x="4" y="38"/>
                    </a:cxn>
                    <a:cxn ang="0">
                      <a:pos x="14" y="62"/>
                    </a:cxn>
                    <a:cxn ang="0">
                      <a:pos x="14" y="78"/>
                    </a:cxn>
                  </a:cxnLst>
                  <a:pathLst>
                    <a:path w="94" h="174">
                      <a:moveTo>
                        <a:pt x="14" y="96"/>
                      </a:moveTo>
                      <a:cubicBezTo>
                        <a:pt x="11" y="109"/>
                        <a:pt x="15" y="120"/>
                        <a:pt x="26" y="128"/>
                      </a:cubicBezTo>
                      <a:cubicBezTo>
                        <a:pt x="34" y="120"/>
                        <a:pt x="35" y="119"/>
                        <a:pt x="32" y="108"/>
                      </a:cubicBezTo>
                      <a:cubicBezTo>
                        <a:pt x="35" y="92"/>
                        <a:pt x="39" y="92"/>
                        <a:pt x="52" y="100"/>
                      </a:cubicBezTo>
                      <a:cubicBezTo>
                        <a:pt x="59" y="110"/>
                        <a:pt x="49" y="114"/>
                        <a:pt x="46" y="124"/>
                      </a:cubicBezTo>
                      <a:cubicBezTo>
                        <a:pt x="50" y="137"/>
                        <a:pt x="57" y="129"/>
                        <a:pt x="66" y="126"/>
                      </a:cubicBezTo>
                      <a:cubicBezTo>
                        <a:pt x="77" y="129"/>
                        <a:pt x="79" y="131"/>
                        <a:pt x="76" y="142"/>
                      </a:cubicBezTo>
                      <a:cubicBezTo>
                        <a:pt x="67" y="139"/>
                        <a:pt x="65" y="141"/>
                        <a:pt x="58" y="148"/>
                      </a:cubicBezTo>
                      <a:cubicBezTo>
                        <a:pt x="60" y="160"/>
                        <a:pt x="62" y="170"/>
                        <a:pt x="74" y="174"/>
                      </a:cubicBezTo>
                      <a:cubicBezTo>
                        <a:pt x="77" y="165"/>
                        <a:pt x="74" y="157"/>
                        <a:pt x="84" y="154"/>
                      </a:cubicBezTo>
                      <a:cubicBezTo>
                        <a:pt x="91" y="143"/>
                        <a:pt x="94" y="122"/>
                        <a:pt x="82" y="112"/>
                      </a:cubicBezTo>
                      <a:cubicBezTo>
                        <a:pt x="77" y="108"/>
                        <a:pt x="66" y="108"/>
                        <a:pt x="60" y="106"/>
                      </a:cubicBezTo>
                      <a:cubicBezTo>
                        <a:pt x="65" y="92"/>
                        <a:pt x="66" y="87"/>
                        <a:pt x="50" y="82"/>
                      </a:cubicBezTo>
                      <a:cubicBezTo>
                        <a:pt x="48" y="82"/>
                        <a:pt x="37" y="86"/>
                        <a:pt x="34" y="82"/>
                      </a:cubicBezTo>
                      <a:cubicBezTo>
                        <a:pt x="32" y="79"/>
                        <a:pt x="30" y="70"/>
                        <a:pt x="30" y="70"/>
                      </a:cubicBezTo>
                      <a:cubicBezTo>
                        <a:pt x="32" y="54"/>
                        <a:pt x="32" y="52"/>
                        <a:pt x="42" y="42"/>
                      </a:cubicBezTo>
                      <a:cubicBezTo>
                        <a:pt x="41" y="30"/>
                        <a:pt x="45" y="5"/>
                        <a:pt x="30" y="0"/>
                      </a:cubicBezTo>
                      <a:cubicBezTo>
                        <a:pt x="14" y="4"/>
                        <a:pt x="16" y="4"/>
                        <a:pt x="18" y="22"/>
                      </a:cubicBezTo>
                      <a:cubicBezTo>
                        <a:pt x="16" y="39"/>
                        <a:pt x="15" y="35"/>
                        <a:pt x="4" y="46"/>
                      </a:cubicBezTo>
                      <a:cubicBezTo>
                        <a:pt x="0" y="59"/>
                        <a:pt x="5" y="67"/>
                        <a:pt x="14" y="76"/>
                      </a:cubicBezTo>
                      <a:cubicBezTo>
                        <a:pt x="15" y="80"/>
                        <a:pt x="17" y="93"/>
                        <a:pt x="14" y="9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100" name="Freeform 28"/>
                <p:cNvSpPr/>
                <p:nvPr userDrawn="1"/>
              </p:nvSpPr>
              <p:spPr>
                <a:xfrm>
                  <a:off x="2415" y="644"/>
                  <a:ext cx="32" cy="41"/>
                </a:xfrm>
                <a:custGeom>
                  <a:avLst/>
                  <a:gdLst/>
                  <a:ahLst/>
                  <a:cxnLst>
                    <a:cxn ang="0">
                      <a:pos x="6" y="20"/>
                    </a:cxn>
                    <a:cxn ang="0">
                      <a:pos x="12" y="0"/>
                    </a:cxn>
                    <a:cxn ang="0">
                      <a:pos x="20" y="13"/>
                    </a:cxn>
                    <a:cxn ang="0">
                      <a:pos x="22" y="20"/>
                    </a:cxn>
                    <a:cxn ang="0">
                      <a:pos x="28" y="21"/>
                    </a:cxn>
                    <a:cxn ang="0">
                      <a:pos x="32" y="31"/>
                    </a:cxn>
                    <a:cxn ang="0">
                      <a:pos x="18" y="41"/>
                    </a:cxn>
                    <a:cxn ang="0">
                      <a:pos x="6" y="20"/>
                    </a:cxn>
                  </a:cxnLst>
                  <a:pathLst>
                    <a:path w="32" h="50">
                      <a:moveTo>
                        <a:pt x="6" y="24"/>
                      </a:moveTo>
                      <a:cubicBezTo>
                        <a:pt x="0" y="15"/>
                        <a:pt x="3" y="6"/>
                        <a:pt x="12" y="0"/>
                      </a:cubicBezTo>
                      <a:cubicBezTo>
                        <a:pt x="23" y="3"/>
                        <a:pt x="23" y="5"/>
                        <a:pt x="20" y="16"/>
                      </a:cubicBezTo>
                      <a:cubicBezTo>
                        <a:pt x="21" y="19"/>
                        <a:pt x="20" y="22"/>
                        <a:pt x="22" y="24"/>
                      </a:cubicBezTo>
                      <a:cubicBezTo>
                        <a:pt x="23" y="26"/>
                        <a:pt x="27" y="24"/>
                        <a:pt x="28" y="26"/>
                      </a:cubicBezTo>
                      <a:cubicBezTo>
                        <a:pt x="30" y="29"/>
                        <a:pt x="32" y="38"/>
                        <a:pt x="32" y="38"/>
                      </a:cubicBezTo>
                      <a:cubicBezTo>
                        <a:pt x="29" y="46"/>
                        <a:pt x="26" y="47"/>
                        <a:pt x="18" y="50"/>
                      </a:cubicBezTo>
                      <a:cubicBezTo>
                        <a:pt x="12" y="41"/>
                        <a:pt x="18" y="24"/>
                        <a:pt x="6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101" name="Freeform 29"/>
                <p:cNvSpPr/>
                <p:nvPr userDrawn="1"/>
              </p:nvSpPr>
              <p:spPr>
                <a:xfrm>
                  <a:off x="2349" y="654"/>
                  <a:ext cx="45" cy="41"/>
                </a:xfrm>
                <a:custGeom>
                  <a:avLst/>
                  <a:gdLst/>
                  <a:ahLst/>
                  <a:cxnLst>
                    <a:cxn ang="0">
                      <a:pos x="0" y="36"/>
                    </a:cxn>
                    <a:cxn ang="0">
                      <a:pos x="23" y="16"/>
                    </a:cxn>
                    <a:cxn ang="0">
                      <a:pos x="38" y="0"/>
                    </a:cxn>
                    <a:cxn ang="0">
                      <a:pos x="25" y="23"/>
                    </a:cxn>
                    <a:cxn ang="0">
                      <a:pos x="2" y="41"/>
                    </a:cxn>
                    <a:cxn ang="0">
                      <a:pos x="0" y="36"/>
                    </a:cxn>
                  </a:cxnLst>
                  <a:pathLst>
                    <a:path w="43" h="50">
                      <a:moveTo>
                        <a:pt x="0" y="44"/>
                      </a:moveTo>
                      <a:cubicBezTo>
                        <a:pt x="6" y="38"/>
                        <a:pt x="18" y="29"/>
                        <a:pt x="22" y="20"/>
                      </a:cubicBezTo>
                      <a:cubicBezTo>
                        <a:pt x="27" y="10"/>
                        <a:pt x="25" y="4"/>
                        <a:pt x="36" y="0"/>
                      </a:cubicBezTo>
                      <a:cubicBezTo>
                        <a:pt x="43" y="11"/>
                        <a:pt x="36" y="24"/>
                        <a:pt x="24" y="28"/>
                      </a:cubicBezTo>
                      <a:cubicBezTo>
                        <a:pt x="21" y="38"/>
                        <a:pt x="12" y="47"/>
                        <a:pt x="2" y="50"/>
                      </a:cubicBezTo>
                      <a:cubicBezTo>
                        <a:pt x="1" y="48"/>
                        <a:pt x="0" y="44"/>
                        <a:pt x="0" y="4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102" name="Freeform 30"/>
                <p:cNvSpPr/>
                <p:nvPr userDrawn="1"/>
              </p:nvSpPr>
              <p:spPr>
                <a:xfrm>
                  <a:off x="4808" y="597"/>
                  <a:ext cx="701" cy="438"/>
                </a:xfrm>
                <a:custGeom>
                  <a:avLst/>
                  <a:gdLst/>
                  <a:ahLst/>
                  <a:cxnLst>
                    <a:cxn ang="0">
                      <a:pos x="31" y="436"/>
                    </a:cxn>
                    <a:cxn ang="0">
                      <a:pos x="36" y="390"/>
                    </a:cxn>
                    <a:cxn ang="0">
                      <a:pos x="33" y="382"/>
                    </a:cxn>
                    <a:cxn ang="0">
                      <a:pos x="24" y="340"/>
                    </a:cxn>
                    <a:cxn ang="0">
                      <a:pos x="6" y="335"/>
                    </a:cxn>
                    <a:cxn ang="0">
                      <a:pos x="0" y="298"/>
                    </a:cxn>
                    <a:cxn ang="0">
                      <a:pos x="18" y="281"/>
                    </a:cxn>
                    <a:cxn ang="0">
                      <a:pos x="9" y="257"/>
                    </a:cxn>
                    <a:cxn ang="0">
                      <a:pos x="3" y="249"/>
                    </a:cxn>
                    <a:cxn ang="0">
                      <a:pos x="42" y="187"/>
                    </a:cxn>
                    <a:cxn ang="0">
                      <a:pos x="65" y="150"/>
                    </a:cxn>
                    <a:cxn ang="0">
                      <a:pos x="63" y="109"/>
                    </a:cxn>
                    <a:cxn ang="0">
                      <a:pos x="36" y="67"/>
                    </a:cxn>
                    <a:cxn ang="0">
                      <a:pos x="30" y="50"/>
                    </a:cxn>
                    <a:cxn ang="0">
                      <a:pos x="39" y="56"/>
                    </a:cxn>
                    <a:cxn ang="0">
                      <a:pos x="71" y="55"/>
                    </a:cxn>
                    <a:cxn ang="0">
                      <a:pos x="95" y="17"/>
                    </a:cxn>
                    <a:cxn ang="0">
                      <a:pos x="122" y="0"/>
                    </a:cxn>
                    <a:cxn ang="0">
                      <a:pos x="131" y="3"/>
                    </a:cxn>
                    <a:cxn ang="0">
                      <a:pos x="137" y="14"/>
                    </a:cxn>
                    <a:cxn ang="0">
                      <a:pos x="146" y="8"/>
                    </a:cxn>
                    <a:cxn ang="0">
                      <a:pos x="164" y="12"/>
                    </a:cxn>
                    <a:cxn ang="0">
                      <a:pos x="173" y="14"/>
                    </a:cxn>
                    <a:cxn ang="0">
                      <a:pos x="210" y="22"/>
                    </a:cxn>
                    <a:cxn ang="0">
                      <a:pos x="231" y="37"/>
                    </a:cxn>
                    <a:cxn ang="0">
                      <a:pos x="249" y="26"/>
                    </a:cxn>
                    <a:cxn ang="0">
                      <a:pos x="257" y="22"/>
                    </a:cxn>
                    <a:cxn ang="0">
                      <a:pos x="290" y="22"/>
                    </a:cxn>
                    <a:cxn ang="0">
                      <a:pos x="314" y="50"/>
                    </a:cxn>
                    <a:cxn ang="0">
                      <a:pos x="344" y="92"/>
                    </a:cxn>
                    <a:cxn ang="0">
                      <a:pos x="365" y="109"/>
                    </a:cxn>
                    <a:cxn ang="0">
                      <a:pos x="382" y="106"/>
                    </a:cxn>
                    <a:cxn ang="0">
                      <a:pos x="402" y="101"/>
                    </a:cxn>
                    <a:cxn ang="0">
                      <a:pos x="432" y="111"/>
                    </a:cxn>
                    <a:cxn ang="0">
                      <a:pos x="446" y="126"/>
                    </a:cxn>
                    <a:cxn ang="0">
                      <a:pos x="458" y="140"/>
                    </a:cxn>
                    <a:cxn ang="0">
                      <a:pos x="473" y="173"/>
                    </a:cxn>
                    <a:cxn ang="0">
                      <a:pos x="479" y="187"/>
                    </a:cxn>
                    <a:cxn ang="0">
                      <a:pos x="482" y="195"/>
                    </a:cxn>
                    <a:cxn ang="0">
                      <a:pos x="461" y="221"/>
                    </a:cxn>
                    <a:cxn ang="0">
                      <a:pos x="479" y="220"/>
                    </a:cxn>
                    <a:cxn ang="0">
                      <a:pos x="509" y="242"/>
                    </a:cxn>
                    <a:cxn ang="0">
                      <a:pos x="542" y="245"/>
                    </a:cxn>
                    <a:cxn ang="0">
                      <a:pos x="566" y="262"/>
                    </a:cxn>
                    <a:cxn ang="0">
                      <a:pos x="569" y="268"/>
                    </a:cxn>
                    <a:cxn ang="0">
                      <a:pos x="569" y="274"/>
                    </a:cxn>
                    <a:cxn ang="0">
                      <a:pos x="586" y="268"/>
                    </a:cxn>
                    <a:cxn ang="0">
                      <a:pos x="595" y="267"/>
                    </a:cxn>
                    <a:cxn ang="0">
                      <a:pos x="653" y="288"/>
                    </a:cxn>
                    <a:cxn ang="0">
                      <a:pos x="665" y="310"/>
                    </a:cxn>
                    <a:cxn ang="0">
                      <a:pos x="692" y="313"/>
                    </a:cxn>
                    <a:cxn ang="0">
                      <a:pos x="701" y="335"/>
                    </a:cxn>
                    <a:cxn ang="0">
                      <a:pos x="671" y="402"/>
                    </a:cxn>
                    <a:cxn ang="0">
                      <a:pos x="647" y="438"/>
                    </a:cxn>
                  </a:cxnLst>
                  <a:pathLst>
                    <a:path w="471" h="281">
                      <a:moveTo>
                        <a:pt x="21" y="280"/>
                      </a:moveTo>
                      <a:cubicBezTo>
                        <a:pt x="32" y="281"/>
                        <a:pt x="25" y="253"/>
                        <a:pt x="24" y="250"/>
                      </a:cubicBezTo>
                      <a:cubicBezTo>
                        <a:pt x="23" y="248"/>
                        <a:pt x="22" y="245"/>
                        <a:pt x="22" y="245"/>
                      </a:cubicBezTo>
                      <a:cubicBezTo>
                        <a:pt x="21" y="243"/>
                        <a:pt x="20" y="221"/>
                        <a:pt x="16" y="218"/>
                      </a:cubicBezTo>
                      <a:cubicBezTo>
                        <a:pt x="13" y="216"/>
                        <a:pt x="4" y="215"/>
                        <a:pt x="4" y="215"/>
                      </a:cubicBezTo>
                      <a:cubicBezTo>
                        <a:pt x="0" y="207"/>
                        <a:pt x="3" y="200"/>
                        <a:pt x="0" y="191"/>
                      </a:cubicBezTo>
                      <a:cubicBezTo>
                        <a:pt x="2" y="185"/>
                        <a:pt x="7" y="186"/>
                        <a:pt x="12" y="180"/>
                      </a:cubicBezTo>
                      <a:cubicBezTo>
                        <a:pt x="14" y="172"/>
                        <a:pt x="14" y="169"/>
                        <a:pt x="6" y="165"/>
                      </a:cubicBezTo>
                      <a:cubicBezTo>
                        <a:pt x="4" y="163"/>
                        <a:pt x="2" y="162"/>
                        <a:pt x="2" y="160"/>
                      </a:cubicBezTo>
                      <a:cubicBezTo>
                        <a:pt x="2" y="150"/>
                        <a:pt x="16" y="123"/>
                        <a:pt x="28" y="120"/>
                      </a:cubicBezTo>
                      <a:cubicBezTo>
                        <a:pt x="32" y="111"/>
                        <a:pt x="40" y="105"/>
                        <a:pt x="44" y="96"/>
                      </a:cubicBezTo>
                      <a:cubicBezTo>
                        <a:pt x="39" y="83"/>
                        <a:pt x="38" y="85"/>
                        <a:pt x="42" y="70"/>
                      </a:cubicBezTo>
                      <a:cubicBezTo>
                        <a:pt x="38" y="60"/>
                        <a:pt x="34" y="48"/>
                        <a:pt x="24" y="43"/>
                      </a:cubicBezTo>
                      <a:cubicBezTo>
                        <a:pt x="18" y="36"/>
                        <a:pt x="10" y="37"/>
                        <a:pt x="20" y="32"/>
                      </a:cubicBezTo>
                      <a:cubicBezTo>
                        <a:pt x="27" y="34"/>
                        <a:pt x="26" y="32"/>
                        <a:pt x="26" y="36"/>
                      </a:cubicBezTo>
                      <a:cubicBezTo>
                        <a:pt x="34" y="41"/>
                        <a:pt x="39" y="39"/>
                        <a:pt x="48" y="35"/>
                      </a:cubicBezTo>
                      <a:cubicBezTo>
                        <a:pt x="45" y="22"/>
                        <a:pt x="48" y="14"/>
                        <a:pt x="64" y="11"/>
                      </a:cubicBezTo>
                      <a:cubicBezTo>
                        <a:pt x="71" y="8"/>
                        <a:pt x="75" y="3"/>
                        <a:pt x="82" y="0"/>
                      </a:cubicBezTo>
                      <a:cubicBezTo>
                        <a:pt x="84" y="1"/>
                        <a:pt x="88" y="0"/>
                        <a:pt x="88" y="2"/>
                      </a:cubicBezTo>
                      <a:cubicBezTo>
                        <a:pt x="90" y="12"/>
                        <a:pt x="75" y="13"/>
                        <a:pt x="92" y="9"/>
                      </a:cubicBezTo>
                      <a:cubicBezTo>
                        <a:pt x="94" y="8"/>
                        <a:pt x="96" y="5"/>
                        <a:pt x="98" y="5"/>
                      </a:cubicBezTo>
                      <a:cubicBezTo>
                        <a:pt x="102" y="4"/>
                        <a:pt x="106" y="7"/>
                        <a:pt x="110" y="8"/>
                      </a:cubicBezTo>
                      <a:cubicBezTo>
                        <a:pt x="112" y="8"/>
                        <a:pt x="116" y="9"/>
                        <a:pt x="116" y="9"/>
                      </a:cubicBezTo>
                      <a:cubicBezTo>
                        <a:pt x="122" y="16"/>
                        <a:pt x="129" y="13"/>
                        <a:pt x="141" y="14"/>
                      </a:cubicBezTo>
                      <a:cubicBezTo>
                        <a:pt x="143" y="21"/>
                        <a:pt x="147" y="22"/>
                        <a:pt x="155" y="24"/>
                      </a:cubicBezTo>
                      <a:cubicBezTo>
                        <a:pt x="159" y="22"/>
                        <a:pt x="163" y="20"/>
                        <a:pt x="167" y="17"/>
                      </a:cubicBezTo>
                      <a:cubicBezTo>
                        <a:pt x="169" y="16"/>
                        <a:pt x="173" y="14"/>
                        <a:pt x="173" y="14"/>
                      </a:cubicBezTo>
                      <a:cubicBezTo>
                        <a:pt x="195" y="26"/>
                        <a:pt x="175" y="20"/>
                        <a:pt x="195" y="14"/>
                      </a:cubicBezTo>
                      <a:cubicBezTo>
                        <a:pt x="207" y="17"/>
                        <a:pt x="201" y="26"/>
                        <a:pt x="211" y="32"/>
                      </a:cubicBezTo>
                      <a:cubicBezTo>
                        <a:pt x="214" y="38"/>
                        <a:pt x="224" y="55"/>
                        <a:pt x="231" y="59"/>
                      </a:cubicBezTo>
                      <a:cubicBezTo>
                        <a:pt x="241" y="70"/>
                        <a:pt x="235" y="67"/>
                        <a:pt x="245" y="70"/>
                      </a:cubicBezTo>
                      <a:cubicBezTo>
                        <a:pt x="249" y="69"/>
                        <a:pt x="253" y="69"/>
                        <a:pt x="257" y="68"/>
                      </a:cubicBezTo>
                      <a:cubicBezTo>
                        <a:pt x="261" y="67"/>
                        <a:pt x="270" y="65"/>
                        <a:pt x="270" y="65"/>
                      </a:cubicBezTo>
                      <a:cubicBezTo>
                        <a:pt x="278" y="66"/>
                        <a:pt x="283" y="67"/>
                        <a:pt x="290" y="71"/>
                      </a:cubicBezTo>
                      <a:cubicBezTo>
                        <a:pt x="304" y="88"/>
                        <a:pt x="282" y="62"/>
                        <a:pt x="300" y="81"/>
                      </a:cubicBezTo>
                      <a:cubicBezTo>
                        <a:pt x="302" y="84"/>
                        <a:pt x="308" y="90"/>
                        <a:pt x="308" y="90"/>
                      </a:cubicBezTo>
                      <a:cubicBezTo>
                        <a:pt x="311" y="98"/>
                        <a:pt x="315" y="103"/>
                        <a:pt x="318" y="111"/>
                      </a:cubicBezTo>
                      <a:cubicBezTo>
                        <a:pt x="319" y="114"/>
                        <a:pt x="321" y="117"/>
                        <a:pt x="322" y="120"/>
                      </a:cubicBezTo>
                      <a:cubicBezTo>
                        <a:pt x="323" y="122"/>
                        <a:pt x="324" y="125"/>
                        <a:pt x="324" y="125"/>
                      </a:cubicBezTo>
                      <a:cubicBezTo>
                        <a:pt x="321" y="132"/>
                        <a:pt x="313" y="134"/>
                        <a:pt x="310" y="142"/>
                      </a:cubicBezTo>
                      <a:cubicBezTo>
                        <a:pt x="313" y="151"/>
                        <a:pt x="317" y="146"/>
                        <a:pt x="322" y="141"/>
                      </a:cubicBezTo>
                      <a:cubicBezTo>
                        <a:pt x="341" y="143"/>
                        <a:pt x="339" y="142"/>
                        <a:pt x="342" y="155"/>
                      </a:cubicBezTo>
                      <a:cubicBezTo>
                        <a:pt x="351" y="150"/>
                        <a:pt x="355" y="152"/>
                        <a:pt x="364" y="157"/>
                      </a:cubicBezTo>
                      <a:cubicBezTo>
                        <a:pt x="369" y="162"/>
                        <a:pt x="372" y="166"/>
                        <a:pt x="380" y="168"/>
                      </a:cubicBezTo>
                      <a:cubicBezTo>
                        <a:pt x="381" y="169"/>
                        <a:pt x="383" y="171"/>
                        <a:pt x="382" y="172"/>
                      </a:cubicBezTo>
                      <a:cubicBezTo>
                        <a:pt x="380" y="176"/>
                        <a:pt x="368" y="172"/>
                        <a:pt x="382" y="176"/>
                      </a:cubicBezTo>
                      <a:cubicBezTo>
                        <a:pt x="386" y="175"/>
                        <a:pt x="390" y="173"/>
                        <a:pt x="394" y="172"/>
                      </a:cubicBezTo>
                      <a:cubicBezTo>
                        <a:pt x="396" y="172"/>
                        <a:pt x="400" y="171"/>
                        <a:pt x="400" y="171"/>
                      </a:cubicBezTo>
                      <a:cubicBezTo>
                        <a:pt x="413" y="177"/>
                        <a:pt x="427" y="179"/>
                        <a:pt x="439" y="185"/>
                      </a:cubicBezTo>
                      <a:cubicBezTo>
                        <a:pt x="441" y="190"/>
                        <a:pt x="445" y="194"/>
                        <a:pt x="447" y="199"/>
                      </a:cubicBezTo>
                      <a:cubicBezTo>
                        <a:pt x="453" y="198"/>
                        <a:pt x="460" y="195"/>
                        <a:pt x="465" y="201"/>
                      </a:cubicBezTo>
                      <a:cubicBezTo>
                        <a:pt x="468" y="205"/>
                        <a:pt x="471" y="215"/>
                        <a:pt x="471" y="215"/>
                      </a:cubicBezTo>
                      <a:cubicBezTo>
                        <a:pt x="468" y="231"/>
                        <a:pt x="469" y="248"/>
                        <a:pt x="451" y="258"/>
                      </a:cubicBezTo>
                      <a:cubicBezTo>
                        <a:pt x="447" y="262"/>
                        <a:pt x="437" y="275"/>
                        <a:pt x="435" y="281"/>
                      </a:cubicBezTo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103" name="Freeform 31"/>
                <p:cNvSpPr/>
                <p:nvPr userDrawn="1"/>
              </p:nvSpPr>
              <p:spPr>
                <a:xfrm>
                  <a:off x="3880" y="-7"/>
                  <a:ext cx="984" cy="692"/>
                </a:xfrm>
                <a:custGeom>
                  <a:avLst/>
                  <a:gdLst/>
                  <a:ahLst/>
                  <a:cxnLst>
                    <a:cxn ang="0">
                      <a:pos x="406" y="5"/>
                    </a:cxn>
                    <a:cxn ang="0">
                      <a:pos x="502" y="28"/>
                    </a:cxn>
                    <a:cxn ang="0">
                      <a:pos x="550" y="31"/>
                    </a:cxn>
                    <a:cxn ang="0">
                      <a:pos x="578" y="107"/>
                    </a:cxn>
                    <a:cxn ang="0">
                      <a:pos x="586" y="74"/>
                    </a:cxn>
                    <a:cxn ang="0">
                      <a:pos x="606" y="57"/>
                    </a:cxn>
                    <a:cxn ang="0">
                      <a:pos x="642" y="103"/>
                    </a:cxn>
                    <a:cxn ang="0">
                      <a:pos x="682" y="80"/>
                    </a:cxn>
                    <a:cxn ang="0">
                      <a:pos x="706" y="71"/>
                    </a:cxn>
                    <a:cxn ang="0">
                      <a:pos x="762" y="2"/>
                    </a:cxn>
                    <a:cxn ang="0">
                      <a:pos x="798" y="57"/>
                    </a:cxn>
                    <a:cxn ang="0">
                      <a:pos x="798" y="107"/>
                    </a:cxn>
                    <a:cxn ang="0">
                      <a:pos x="790" y="130"/>
                    </a:cxn>
                    <a:cxn ang="0">
                      <a:pos x="766" y="133"/>
                    </a:cxn>
                    <a:cxn ang="0">
                      <a:pos x="762" y="153"/>
                    </a:cxn>
                    <a:cxn ang="0">
                      <a:pos x="802" y="185"/>
                    </a:cxn>
                    <a:cxn ang="0">
                      <a:pos x="786" y="264"/>
                    </a:cxn>
                    <a:cxn ang="0">
                      <a:pos x="830" y="339"/>
                    </a:cxn>
                    <a:cxn ang="0">
                      <a:pos x="854" y="369"/>
                    </a:cxn>
                    <a:cxn ang="0">
                      <a:pos x="830" y="369"/>
                    </a:cxn>
                    <a:cxn ang="0">
                      <a:pos x="746" y="310"/>
                    </a:cxn>
                    <a:cxn ang="0">
                      <a:pos x="678" y="330"/>
                    </a:cxn>
                    <a:cxn ang="0">
                      <a:pos x="590" y="362"/>
                    </a:cxn>
                    <a:cxn ang="0">
                      <a:pos x="642" y="474"/>
                    </a:cxn>
                    <a:cxn ang="0">
                      <a:pos x="710" y="500"/>
                    </a:cxn>
                    <a:cxn ang="0">
                      <a:pos x="738" y="451"/>
                    </a:cxn>
                    <a:cxn ang="0">
                      <a:pos x="774" y="467"/>
                    </a:cxn>
                    <a:cxn ang="0">
                      <a:pos x="766" y="517"/>
                    </a:cxn>
                    <a:cxn ang="0">
                      <a:pos x="802" y="549"/>
                    </a:cxn>
                    <a:cxn ang="0">
                      <a:pos x="838" y="539"/>
                    </a:cxn>
                    <a:cxn ang="0">
                      <a:pos x="922" y="661"/>
                    </a:cxn>
                    <a:cxn ang="0">
                      <a:pos x="942" y="677"/>
                    </a:cxn>
                    <a:cxn ang="0">
                      <a:pos x="874" y="664"/>
                    </a:cxn>
                    <a:cxn ang="0">
                      <a:pos x="830" y="621"/>
                    </a:cxn>
                    <a:cxn ang="0">
                      <a:pos x="778" y="582"/>
                    </a:cxn>
                    <a:cxn ang="0">
                      <a:pos x="702" y="543"/>
                    </a:cxn>
                    <a:cxn ang="0">
                      <a:pos x="614" y="530"/>
                    </a:cxn>
                    <a:cxn ang="0">
                      <a:pos x="506" y="487"/>
                    </a:cxn>
                    <a:cxn ang="0">
                      <a:pos x="462" y="415"/>
                    </a:cxn>
                    <a:cxn ang="0">
                      <a:pos x="430" y="379"/>
                    </a:cxn>
                    <a:cxn ang="0">
                      <a:pos x="382" y="353"/>
                    </a:cxn>
                    <a:cxn ang="0">
                      <a:pos x="342" y="303"/>
                    </a:cxn>
                    <a:cxn ang="0">
                      <a:pos x="354" y="339"/>
                    </a:cxn>
                    <a:cxn ang="0">
                      <a:pos x="418" y="405"/>
                    </a:cxn>
                    <a:cxn ang="0">
                      <a:pos x="422" y="431"/>
                    </a:cxn>
                    <a:cxn ang="0">
                      <a:pos x="394" y="408"/>
                    </a:cxn>
                    <a:cxn ang="0">
                      <a:pos x="354" y="382"/>
                    </a:cxn>
                    <a:cxn ang="0">
                      <a:pos x="314" y="330"/>
                    </a:cxn>
                    <a:cxn ang="0">
                      <a:pos x="266" y="284"/>
                    </a:cxn>
                    <a:cxn ang="0">
                      <a:pos x="210" y="257"/>
                    </a:cxn>
                    <a:cxn ang="0">
                      <a:pos x="154" y="195"/>
                    </a:cxn>
                    <a:cxn ang="0">
                      <a:pos x="66" y="54"/>
                    </a:cxn>
                    <a:cxn ang="0">
                      <a:pos x="34" y="31"/>
                    </a:cxn>
                    <a:cxn ang="0">
                      <a:pos x="46" y="18"/>
                    </a:cxn>
                    <a:cxn ang="0">
                      <a:pos x="102" y="57"/>
                    </a:cxn>
                  </a:cxnLst>
                  <a:pathLst>
                    <a:path w="984" h="844">
                      <a:moveTo>
                        <a:pt x="82" y="38"/>
                      </a:moveTo>
                      <a:lnTo>
                        <a:pt x="406" y="6"/>
                      </a:lnTo>
                      <a:cubicBezTo>
                        <a:pt x="497" y="22"/>
                        <a:pt x="465" y="0"/>
                        <a:pt x="474" y="54"/>
                      </a:cubicBezTo>
                      <a:cubicBezTo>
                        <a:pt x="492" y="48"/>
                        <a:pt x="484" y="40"/>
                        <a:pt x="502" y="34"/>
                      </a:cubicBezTo>
                      <a:cubicBezTo>
                        <a:pt x="510" y="37"/>
                        <a:pt x="517" y="46"/>
                        <a:pt x="526" y="46"/>
                      </a:cubicBezTo>
                      <a:cubicBezTo>
                        <a:pt x="534" y="46"/>
                        <a:pt x="550" y="38"/>
                        <a:pt x="550" y="38"/>
                      </a:cubicBezTo>
                      <a:cubicBezTo>
                        <a:pt x="556" y="55"/>
                        <a:pt x="552" y="60"/>
                        <a:pt x="542" y="74"/>
                      </a:cubicBezTo>
                      <a:cubicBezTo>
                        <a:pt x="555" y="114"/>
                        <a:pt x="550" y="102"/>
                        <a:pt x="578" y="130"/>
                      </a:cubicBezTo>
                      <a:cubicBezTo>
                        <a:pt x="584" y="148"/>
                        <a:pt x="590" y="148"/>
                        <a:pt x="606" y="138"/>
                      </a:cubicBezTo>
                      <a:cubicBezTo>
                        <a:pt x="600" y="119"/>
                        <a:pt x="594" y="107"/>
                        <a:pt x="586" y="90"/>
                      </a:cubicBezTo>
                      <a:cubicBezTo>
                        <a:pt x="583" y="82"/>
                        <a:pt x="578" y="66"/>
                        <a:pt x="578" y="66"/>
                      </a:cubicBezTo>
                      <a:cubicBezTo>
                        <a:pt x="585" y="44"/>
                        <a:pt x="597" y="56"/>
                        <a:pt x="606" y="70"/>
                      </a:cubicBezTo>
                      <a:cubicBezTo>
                        <a:pt x="609" y="86"/>
                        <a:pt x="608" y="117"/>
                        <a:pt x="626" y="90"/>
                      </a:cubicBezTo>
                      <a:cubicBezTo>
                        <a:pt x="648" y="97"/>
                        <a:pt x="646" y="104"/>
                        <a:pt x="642" y="126"/>
                      </a:cubicBezTo>
                      <a:cubicBezTo>
                        <a:pt x="650" y="150"/>
                        <a:pt x="665" y="141"/>
                        <a:pt x="682" y="130"/>
                      </a:cubicBezTo>
                      <a:cubicBezTo>
                        <a:pt x="689" y="108"/>
                        <a:pt x="673" y="124"/>
                        <a:pt x="682" y="98"/>
                      </a:cubicBezTo>
                      <a:cubicBezTo>
                        <a:pt x="683" y="94"/>
                        <a:pt x="690" y="96"/>
                        <a:pt x="694" y="94"/>
                      </a:cubicBezTo>
                      <a:cubicBezTo>
                        <a:pt x="698" y="92"/>
                        <a:pt x="702" y="89"/>
                        <a:pt x="706" y="86"/>
                      </a:cubicBezTo>
                      <a:cubicBezTo>
                        <a:pt x="717" y="54"/>
                        <a:pt x="688" y="54"/>
                        <a:pt x="742" y="46"/>
                      </a:cubicBezTo>
                      <a:cubicBezTo>
                        <a:pt x="748" y="27"/>
                        <a:pt x="741" y="9"/>
                        <a:pt x="762" y="2"/>
                      </a:cubicBezTo>
                      <a:cubicBezTo>
                        <a:pt x="788" y="11"/>
                        <a:pt x="777" y="38"/>
                        <a:pt x="802" y="46"/>
                      </a:cubicBezTo>
                      <a:cubicBezTo>
                        <a:pt x="831" y="36"/>
                        <a:pt x="805" y="63"/>
                        <a:pt x="798" y="70"/>
                      </a:cubicBezTo>
                      <a:cubicBezTo>
                        <a:pt x="789" y="96"/>
                        <a:pt x="787" y="96"/>
                        <a:pt x="802" y="118"/>
                      </a:cubicBezTo>
                      <a:cubicBezTo>
                        <a:pt x="801" y="122"/>
                        <a:pt x="801" y="127"/>
                        <a:pt x="798" y="130"/>
                      </a:cubicBezTo>
                      <a:cubicBezTo>
                        <a:pt x="794" y="133"/>
                        <a:pt x="784" y="129"/>
                        <a:pt x="782" y="134"/>
                      </a:cubicBezTo>
                      <a:cubicBezTo>
                        <a:pt x="780" y="142"/>
                        <a:pt x="790" y="158"/>
                        <a:pt x="790" y="158"/>
                      </a:cubicBezTo>
                      <a:cubicBezTo>
                        <a:pt x="786" y="161"/>
                        <a:pt x="783" y="165"/>
                        <a:pt x="778" y="166"/>
                      </a:cubicBezTo>
                      <a:cubicBezTo>
                        <a:pt x="774" y="167"/>
                        <a:pt x="769" y="159"/>
                        <a:pt x="766" y="162"/>
                      </a:cubicBezTo>
                      <a:cubicBezTo>
                        <a:pt x="758" y="170"/>
                        <a:pt x="794" y="182"/>
                        <a:pt x="794" y="182"/>
                      </a:cubicBezTo>
                      <a:cubicBezTo>
                        <a:pt x="804" y="211"/>
                        <a:pt x="775" y="190"/>
                        <a:pt x="762" y="186"/>
                      </a:cubicBezTo>
                      <a:cubicBezTo>
                        <a:pt x="767" y="194"/>
                        <a:pt x="773" y="202"/>
                        <a:pt x="778" y="210"/>
                      </a:cubicBezTo>
                      <a:cubicBezTo>
                        <a:pt x="783" y="218"/>
                        <a:pt x="802" y="226"/>
                        <a:pt x="802" y="226"/>
                      </a:cubicBezTo>
                      <a:cubicBezTo>
                        <a:pt x="813" y="242"/>
                        <a:pt x="804" y="245"/>
                        <a:pt x="810" y="262"/>
                      </a:cubicBezTo>
                      <a:cubicBezTo>
                        <a:pt x="803" y="282"/>
                        <a:pt x="793" y="301"/>
                        <a:pt x="786" y="322"/>
                      </a:cubicBezTo>
                      <a:cubicBezTo>
                        <a:pt x="783" y="330"/>
                        <a:pt x="778" y="346"/>
                        <a:pt x="778" y="346"/>
                      </a:cubicBezTo>
                      <a:cubicBezTo>
                        <a:pt x="785" y="366"/>
                        <a:pt x="817" y="394"/>
                        <a:pt x="830" y="414"/>
                      </a:cubicBezTo>
                      <a:cubicBezTo>
                        <a:pt x="835" y="422"/>
                        <a:pt x="841" y="430"/>
                        <a:pt x="846" y="438"/>
                      </a:cubicBezTo>
                      <a:cubicBezTo>
                        <a:pt x="849" y="442"/>
                        <a:pt x="854" y="450"/>
                        <a:pt x="854" y="450"/>
                      </a:cubicBezTo>
                      <a:cubicBezTo>
                        <a:pt x="853" y="457"/>
                        <a:pt x="855" y="466"/>
                        <a:pt x="850" y="470"/>
                      </a:cubicBezTo>
                      <a:cubicBezTo>
                        <a:pt x="844" y="475"/>
                        <a:pt x="831" y="451"/>
                        <a:pt x="830" y="450"/>
                      </a:cubicBezTo>
                      <a:cubicBezTo>
                        <a:pt x="811" y="431"/>
                        <a:pt x="789" y="421"/>
                        <a:pt x="774" y="398"/>
                      </a:cubicBezTo>
                      <a:cubicBezTo>
                        <a:pt x="769" y="379"/>
                        <a:pt x="766" y="371"/>
                        <a:pt x="746" y="378"/>
                      </a:cubicBezTo>
                      <a:cubicBezTo>
                        <a:pt x="717" y="368"/>
                        <a:pt x="730" y="368"/>
                        <a:pt x="706" y="374"/>
                      </a:cubicBezTo>
                      <a:cubicBezTo>
                        <a:pt x="688" y="402"/>
                        <a:pt x="699" y="395"/>
                        <a:pt x="678" y="402"/>
                      </a:cubicBezTo>
                      <a:cubicBezTo>
                        <a:pt x="654" y="386"/>
                        <a:pt x="650" y="390"/>
                        <a:pt x="618" y="394"/>
                      </a:cubicBezTo>
                      <a:cubicBezTo>
                        <a:pt x="607" y="411"/>
                        <a:pt x="601" y="426"/>
                        <a:pt x="590" y="442"/>
                      </a:cubicBezTo>
                      <a:cubicBezTo>
                        <a:pt x="600" y="471"/>
                        <a:pt x="593" y="459"/>
                        <a:pt x="606" y="478"/>
                      </a:cubicBezTo>
                      <a:cubicBezTo>
                        <a:pt x="593" y="518"/>
                        <a:pt x="622" y="548"/>
                        <a:pt x="642" y="578"/>
                      </a:cubicBezTo>
                      <a:cubicBezTo>
                        <a:pt x="651" y="591"/>
                        <a:pt x="651" y="601"/>
                        <a:pt x="666" y="606"/>
                      </a:cubicBezTo>
                      <a:cubicBezTo>
                        <a:pt x="680" y="627"/>
                        <a:pt x="691" y="623"/>
                        <a:pt x="710" y="610"/>
                      </a:cubicBezTo>
                      <a:cubicBezTo>
                        <a:pt x="729" y="616"/>
                        <a:pt x="729" y="606"/>
                        <a:pt x="734" y="590"/>
                      </a:cubicBezTo>
                      <a:cubicBezTo>
                        <a:pt x="735" y="577"/>
                        <a:pt x="731" y="562"/>
                        <a:pt x="738" y="550"/>
                      </a:cubicBezTo>
                      <a:cubicBezTo>
                        <a:pt x="742" y="543"/>
                        <a:pt x="762" y="542"/>
                        <a:pt x="762" y="542"/>
                      </a:cubicBezTo>
                      <a:cubicBezTo>
                        <a:pt x="783" y="547"/>
                        <a:pt x="786" y="552"/>
                        <a:pt x="774" y="570"/>
                      </a:cubicBezTo>
                      <a:cubicBezTo>
                        <a:pt x="779" y="590"/>
                        <a:pt x="790" y="605"/>
                        <a:pt x="770" y="618"/>
                      </a:cubicBezTo>
                      <a:cubicBezTo>
                        <a:pt x="769" y="622"/>
                        <a:pt x="764" y="626"/>
                        <a:pt x="766" y="630"/>
                      </a:cubicBezTo>
                      <a:cubicBezTo>
                        <a:pt x="768" y="634"/>
                        <a:pt x="775" y="634"/>
                        <a:pt x="778" y="638"/>
                      </a:cubicBezTo>
                      <a:cubicBezTo>
                        <a:pt x="788" y="651"/>
                        <a:pt x="786" y="660"/>
                        <a:pt x="802" y="670"/>
                      </a:cubicBezTo>
                      <a:cubicBezTo>
                        <a:pt x="810" y="667"/>
                        <a:pt x="818" y="665"/>
                        <a:pt x="826" y="662"/>
                      </a:cubicBezTo>
                      <a:cubicBezTo>
                        <a:pt x="830" y="661"/>
                        <a:pt x="838" y="658"/>
                        <a:pt x="838" y="658"/>
                      </a:cubicBezTo>
                      <a:cubicBezTo>
                        <a:pt x="857" y="664"/>
                        <a:pt x="864" y="680"/>
                        <a:pt x="870" y="698"/>
                      </a:cubicBezTo>
                      <a:cubicBezTo>
                        <a:pt x="859" y="731"/>
                        <a:pt x="887" y="794"/>
                        <a:pt x="922" y="806"/>
                      </a:cubicBezTo>
                      <a:cubicBezTo>
                        <a:pt x="938" y="801"/>
                        <a:pt x="941" y="792"/>
                        <a:pt x="958" y="798"/>
                      </a:cubicBezTo>
                      <a:cubicBezTo>
                        <a:pt x="984" y="837"/>
                        <a:pt x="928" y="784"/>
                        <a:pt x="942" y="826"/>
                      </a:cubicBezTo>
                      <a:cubicBezTo>
                        <a:pt x="936" y="844"/>
                        <a:pt x="930" y="844"/>
                        <a:pt x="914" y="834"/>
                      </a:cubicBezTo>
                      <a:cubicBezTo>
                        <a:pt x="903" y="817"/>
                        <a:pt x="890" y="821"/>
                        <a:pt x="874" y="810"/>
                      </a:cubicBezTo>
                      <a:cubicBezTo>
                        <a:pt x="851" y="776"/>
                        <a:pt x="882" y="816"/>
                        <a:pt x="854" y="794"/>
                      </a:cubicBezTo>
                      <a:cubicBezTo>
                        <a:pt x="843" y="785"/>
                        <a:pt x="840" y="768"/>
                        <a:pt x="830" y="758"/>
                      </a:cubicBezTo>
                      <a:cubicBezTo>
                        <a:pt x="824" y="739"/>
                        <a:pt x="817" y="724"/>
                        <a:pt x="798" y="718"/>
                      </a:cubicBezTo>
                      <a:cubicBezTo>
                        <a:pt x="791" y="696"/>
                        <a:pt x="800" y="712"/>
                        <a:pt x="778" y="710"/>
                      </a:cubicBezTo>
                      <a:cubicBezTo>
                        <a:pt x="767" y="709"/>
                        <a:pt x="746" y="702"/>
                        <a:pt x="746" y="702"/>
                      </a:cubicBezTo>
                      <a:cubicBezTo>
                        <a:pt x="729" y="691"/>
                        <a:pt x="720" y="674"/>
                        <a:pt x="702" y="662"/>
                      </a:cubicBezTo>
                      <a:cubicBezTo>
                        <a:pt x="694" y="665"/>
                        <a:pt x="687" y="673"/>
                        <a:pt x="678" y="674"/>
                      </a:cubicBezTo>
                      <a:cubicBezTo>
                        <a:pt x="657" y="677"/>
                        <a:pt x="630" y="657"/>
                        <a:pt x="614" y="646"/>
                      </a:cubicBezTo>
                      <a:cubicBezTo>
                        <a:pt x="600" y="637"/>
                        <a:pt x="580" y="639"/>
                        <a:pt x="566" y="630"/>
                      </a:cubicBezTo>
                      <a:cubicBezTo>
                        <a:pt x="546" y="617"/>
                        <a:pt x="525" y="607"/>
                        <a:pt x="506" y="594"/>
                      </a:cubicBezTo>
                      <a:cubicBezTo>
                        <a:pt x="513" y="572"/>
                        <a:pt x="509" y="551"/>
                        <a:pt x="490" y="538"/>
                      </a:cubicBezTo>
                      <a:cubicBezTo>
                        <a:pt x="485" y="522"/>
                        <a:pt x="476" y="515"/>
                        <a:pt x="462" y="506"/>
                      </a:cubicBezTo>
                      <a:cubicBezTo>
                        <a:pt x="441" y="474"/>
                        <a:pt x="469" y="513"/>
                        <a:pt x="442" y="486"/>
                      </a:cubicBezTo>
                      <a:cubicBezTo>
                        <a:pt x="436" y="480"/>
                        <a:pt x="436" y="468"/>
                        <a:pt x="430" y="462"/>
                      </a:cubicBezTo>
                      <a:cubicBezTo>
                        <a:pt x="427" y="459"/>
                        <a:pt x="422" y="459"/>
                        <a:pt x="418" y="458"/>
                      </a:cubicBezTo>
                      <a:cubicBezTo>
                        <a:pt x="407" y="447"/>
                        <a:pt x="382" y="430"/>
                        <a:pt x="382" y="430"/>
                      </a:cubicBezTo>
                      <a:cubicBezTo>
                        <a:pt x="371" y="413"/>
                        <a:pt x="358" y="399"/>
                        <a:pt x="346" y="382"/>
                      </a:cubicBezTo>
                      <a:cubicBezTo>
                        <a:pt x="344" y="378"/>
                        <a:pt x="345" y="373"/>
                        <a:pt x="342" y="370"/>
                      </a:cubicBezTo>
                      <a:cubicBezTo>
                        <a:pt x="339" y="367"/>
                        <a:pt x="334" y="367"/>
                        <a:pt x="330" y="366"/>
                      </a:cubicBezTo>
                      <a:cubicBezTo>
                        <a:pt x="322" y="390"/>
                        <a:pt x="342" y="398"/>
                        <a:pt x="354" y="414"/>
                      </a:cubicBezTo>
                      <a:cubicBezTo>
                        <a:pt x="368" y="432"/>
                        <a:pt x="372" y="446"/>
                        <a:pt x="390" y="458"/>
                      </a:cubicBezTo>
                      <a:cubicBezTo>
                        <a:pt x="409" y="487"/>
                        <a:pt x="399" y="475"/>
                        <a:pt x="418" y="494"/>
                      </a:cubicBezTo>
                      <a:cubicBezTo>
                        <a:pt x="423" y="510"/>
                        <a:pt x="428" y="517"/>
                        <a:pt x="442" y="526"/>
                      </a:cubicBezTo>
                      <a:cubicBezTo>
                        <a:pt x="450" y="550"/>
                        <a:pt x="432" y="533"/>
                        <a:pt x="422" y="526"/>
                      </a:cubicBezTo>
                      <a:cubicBezTo>
                        <a:pt x="399" y="492"/>
                        <a:pt x="430" y="532"/>
                        <a:pt x="402" y="510"/>
                      </a:cubicBezTo>
                      <a:cubicBezTo>
                        <a:pt x="398" y="507"/>
                        <a:pt x="397" y="501"/>
                        <a:pt x="394" y="498"/>
                      </a:cubicBezTo>
                      <a:cubicBezTo>
                        <a:pt x="391" y="495"/>
                        <a:pt x="386" y="493"/>
                        <a:pt x="382" y="490"/>
                      </a:cubicBezTo>
                      <a:cubicBezTo>
                        <a:pt x="377" y="474"/>
                        <a:pt x="370" y="471"/>
                        <a:pt x="354" y="466"/>
                      </a:cubicBezTo>
                      <a:cubicBezTo>
                        <a:pt x="344" y="452"/>
                        <a:pt x="340" y="447"/>
                        <a:pt x="346" y="430"/>
                      </a:cubicBezTo>
                      <a:cubicBezTo>
                        <a:pt x="338" y="418"/>
                        <a:pt x="314" y="402"/>
                        <a:pt x="314" y="402"/>
                      </a:cubicBezTo>
                      <a:cubicBezTo>
                        <a:pt x="306" y="390"/>
                        <a:pt x="298" y="378"/>
                        <a:pt x="290" y="366"/>
                      </a:cubicBezTo>
                      <a:cubicBezTo>
                        <a:pt x="284" y="357"/>
                        <a:pt x="273" y="354"/>
                        <a:pt x="266" y="346"/>
                      </a:cubicBezTo>
                      <a:cubicBezTo>
                        <a:pt x="263" y="342"/>
                        <a:pt x="262" y="337"/>
                        <a:pt x="258" y="334"/>
                      </a:cubicBezTo>
                      <a:cubicBezTo>
                        <a:pt x="243" y="324"/>
                        <a:pt x="225" y="324"/>
                        <a:pt x="210" y="314"/>
                      </a:cubicBezTo>
                      <a:cubicBezTo>
                        <a:pt x="201" y="300"/>
                        <a:pt x="194" y="291"/>
                        <a:pt x="178" y="286"/>
                      </a:cubicBezTo>
                      <a:cubicBezTo>
                        <a:pt x="160" y="260"/>
                        <a:pt x="192" y="247"/>
                        <a:pt x="154" y="238"/>
                      </a:cubicBezTo>
                      <a:cubicBezTo>
                        <a:pt x="111" y="209"/>
                        <a:pt x="106" y="149"/>
                        <a:pt x="90" y="102"/>
                      </a:cubicBezTo>
                      <a:cubicBezTo>
                        <a:pt x="86" y="90"/>
                        <a:pt x="76" y="73"/>
                        <a:pt x="66" y="66"/>
                      </a:cubicBezTo>
                      <a:cubicBezTo>
                        <a:pt x="58" y="60"/>
                        <a:pt x="42" y="50"/>
                        <a:pt x="42" y="50"/>
                      </a:cubicBezTo>
                      <a:cubicBezTo>
                        <a:pt x="39" y="46"/>
                        <a:pt x="38" y="41"/>
                        <a:pt x="34" y="38"/>
                      </a:cubicBezTo>
                      <a:cubicBezTo>
                        <a:pt x="27" y="34"/>
                        <a:pt x="10" y="30"/>
                        <a:pt x="10" y="30"/>
                      </a:cubicBezTo>
                      <a:cubicBezTo>
                        <a:pt x="0" y="1"/>
                        <a:pt x="31" y="17"/>
                        <a:pt x="46" y="22"/>
                      </a:cubicBezTo>
                      <a:cubicBezTo>
                        <a:pt x="65" y="51"/>
                        <a:pt x="61" y="41"/>
                        <a:pt x="86" y="58"/>
                      </a:cubicBezTo>
                      <a:cubicBezTo>
                        <a:pt x="94" y="70"/>
                        <a:pt x="94" y="93"/>
                        <a:pt x="102" y="70"/>
                      </a:cubicBezTo>
                      <a:cubicBezTo>
                        <a:pt x="95" y="49"/>
                        <a:pt x="82" y="62"/>
                        <a:pt x="82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104" name="Freeform 32"/>
                <p:cNvSpPr/>
                <p:nvPr userDrawn="1"/>
              </p:nvSpPr>
              <p:spPr>
                <a:xfrm>
                  <a:off x="3577" y="490"/>
                  <a:ext cx="36" cy="39"/>
                </a:xfrm>
                <a:custGeom>
                  <a:avLst/>
                  <a:gdLst/>
                  <a:ahLst/>
                  <a:cxnLst>
                    <a:cxn ang="0">
                      <a:pos x="6" y="23"/>
                    </a:cxn>
                    <a:cxn ang="0">
                      <a:pos x="10" y="39"/>
                    </a:cxn>
                    <a:cxn ang="0">
                      <a:pos x="6" y="23"/>
                    </a:cxn>
                  </a:cxnLst>
                  <a:pathLst>
                    <a:path w="36" h="48">
                      <a:moveTo>
                        <a:pt x="6" y="28"/>
                      </a:moveTo>
                      <a:cubicBezTo>
                        <a:pt x="25" y="0"/>
                        <a:pt x="36" y="31"/>
                        <a:pt x="10" y="48"/>
                      </a:cubicBezTo>
                      <a:cubicBezTo>
                        <a:pt x="0" y="34"/>
                        <a:pt x="0" y="40"/>
                        <a:pt x="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105" name="Freeform 33"/>
                <p:cNvSpPr/>
                <p:nvPr userDrawn="1"/>
              </p:nvSpPr>
              <p:spPr>
                <a:xfrm>
                  <a:off x="3549" y="475"/>
                  <a:ext cx="38" cy="29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13" y="1"/>
                    </a:cxn>
                    <a:cxn ang="0">
                      <a:pos x="38" y="13"/>
                    </a:cxn>
                    <a:cxn ang="0">
                      <a:pos x="8" y="13"/>
                    </a:cxn>
                    <a:cxn ang="0">
                      <a:pos x="0" y="4"/>
                    </a:cxn>
                  </a:cxnLst>
                  <a:pathLst>
                    <a:path w="36" h="37">
                      <a:moveTo>
                        <a:pt x="0" y="5"/>
                      </a:moveTo>
                      <a:cubicBezTo>
                        <a:pt x="4" y="4"/>
                        <a:pt x="8" y="0"/>
                        <a:pt x="12" y="1"/>
                      </a:cubicBezTo>
                      <a:cubicBezTo>
                        <a:pt x="21" y="4"/>
                        <a:pt x="36" y="17"/>
                        <a:pt x="36" y="17"/>
                      </a:cubicBezTo>
                      <a:cubicBezTo>
                        <a:pt x="29" y="37"/>
                        <a:pt x="22" y="26"/>
                        <a:pt x="8" y="17"/>
                      </a:cubicBezTo>
                      <a:cubicBezTo>
                        <a:pt x="5" y="13"/>
                        <a:pt x="0" y="5"/>
                        <a:pt x="0" y="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106" name="Freeform 34"/>
                <p:cNvSpPr/>
                <p:nvPr userDrawn="1"/>
              </p:nvSpPr>
              <p:spPr>
                <a:xfrm>
                  <a:off x="4686" y="394"/>
                  <a:ext cx="171" cy="81"/>
                </a:xfrm>
                <a:custGeom>
                  <a:avLst/>
                  <a:gdLst/>
                  <a:ahLst/>
                  <a:cxnLst>
                    <a:cxn ang="0">
                      <a:pos x="0" y="41"/>
                    </a:cxn>
                    <a:cxn ang="0">
                      <a:pos x="28" y="21"/>
                    </a:cxn>
                    <a:cxn ang="0">
                      <a:pos x="56" y="18"/>
                    </a:cxn>
                    <a:cxn ang="0">
                      <a:pos x="80" y="8"/>
                    </a:cxn>
                    <a:cxn ang="0">
                      <a:pos x="64" y="21"/>
                    </a:cxn>
                    <a:cxn ang="0">
                      <a:pos x="125" y="41"/>
                    </a:cxn>
                    <a:cxn ang="0">
                      <a:pos x="161" y="55"/>
                    </a:cxn>
                    <a:cxn ang="0">
                      <a:pos x="117" y="65"/>
                    </a:cxn>
                    <a:cxn ang="0">
                      <a:pos x="89" y="48"/>
                    </a:cxn>
                    <a:cxn ang="0">
                      <a:pos x="76" y="45"/>
                    </a:cxn>
                    <a:cxn ang="0">
                      <a:pos x="24" y="35"/>
                    </a:cxn>
                    <a:cxn ang="0">
                      <a:pos x="0" y="41"/>
                    </a:cxn>
                  </a:cxnLst>
                  <a:pathLst>
                    <a:path w="170" h="96">
                      <a:moveTo>
                        <a:pt x="0" y="49"/>
                      </a:moveTo>
                      <a:cubicBezTo>
                        <a:pt x="5" y="33"/>
                        <a:pt x="12" y="30"/>
                        <a:pt x="28" y="25"/>
                      </a:cubicBezTo>
                      <a:cubicBezTo>
                        <a:pt x="20" y="0"/>
                        <a:pt x="42" y="16"/>
                        <a:pt x="56" y="21"/>
                      </a:cubicBezTo>
                      <a:cubicBezTo>
                        <a:pt x="56" y="21"/>
                        <a:pt x="77" y="6"/>
                        <a:pt x="80" y="9"/>
                      </a:cubicBezTo>
                      <a:cubicBezTo>
                        <a:pt x="85" y="14"/>
                        <a:pt x="71" y="23"/>
                        <a:pt x="64" y="25"/>
                      </a:cubicBezTo>
                      <a:cubicBezTo>
                        <a:pt x="82" y="37"/>
                        <a:pt x="103" y="42"/>
                        <a:pt x="124" y="49"/>
                      </a:cubicBezTo>
                      <a:cubicBezTo>
                        <a:pt x="136" y="53"/>
                        <a:pt x="160" y="65"/>
                        <a:pt x="160" y="65"/>
                      </a:cubicBezTo>
                      <a:cubicBezTo>
                        <a:pt x="170" y="96"/>
                        <a:pt x="134" y="83"/>
                        <a:pt x="116" y="77"/>
                      </a:cubicBezTo>
                      <a:cubicBezTo>
                        <a:pt x="109" y="57"/>
                        <a:pt x="116" y="66"/>
                        <a:pt x="88" y="57"/>
                      </a:cubicBezTo>
                      <a:cubicBezTo>
                        <a:pt x="84" y="56"/>
                        <a:pt x="76" y="53"/>
                        <a:pt x="76" y="53"/>
                      </a:cubicBezTo>
                      <a:cubicBezTo>
                        <a:pt x="57" y="34"/>
                        <a:pt x="53" y="37"/>
                        <a:pt x="24" y="41"/>
                      </a:cubicBezTo>
                      <a:cubicBezTo>
                        <a:pt x="9" y="51"/>
                        <a:pt x="17" y="49"/>
                        <a:pt x="0" y="4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107" name="Freeform 35"/>
                <p:cNvSpPr/>
                <p:nvPr userDrawn="1"/>
              </p:nvSpPr>
              <p:spPr>
                <a:xfrm>
                  <a:off x="4867" y="460"/>
                  <a:ext cx="138" cy="3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2" y="3"/>
                    </a:cxn>
                    <a:cxn ang="0">
                      <a:pos x="88" y="20"/>
                    </a:cxn>
                    <a:cxn ang="0">
                      <a:pos x="112" y="17"/>
                    </a:cxn>
                    <a:cxn ang="0">
                      <a:pos x="108" y="37"/>
                    </a:cxn>
                    <a:cxn ang="0">
                      <a:pos x="64" y="34"/>
                    </a:cxn>
                    <a:cxn ang="0">
                      <a:pos x="0" y="30"/>
                    </a:cxn>
                    <a:cxn ang="0">
                      <a:pos x="28" y="17"/>
                    </a:cxn>
                    <a:cxn ang="0">
                      <a:pos x="0" y="0"/>
                    </a:cxn>
                  </a:cxnLst>
                  <a:pathLst>
                    <a:path w="138" h="44">
                      <a:moveTo>
                        <a:pt x="0" y="0"/>
                      </a:moveTo>
                      <a:cubicBezTo>
                        <a:pt x="19" y="3"/>
                        <a:pt x="35" y="10"/>
                        <a:pt x="52" y="4"/>
                      </a:cubicBezTo>
                      <a:cubicBezTo>
                        <a:pt x="87" y="11"/>
                        <a:pt x="61" y="15"/>
                        <a:pt x="88" y="24"/>
                      </a:cubicBezTo>
                      <a:cubicBezTo>
                        <a:pt x="96" y="23"/>
                        <a:pt x="104" y="19"/>
                        <a:pt x="112" y="20"/>
                      </a:cubicBezTo>
                      <a:cubicBezTo>
                        <a:pt x="138" y="23"/>
                        <a:pt x="118" y="41"/>
                        <a:pt x="108" y="44"/>
                      </a:cubicBezTo>
                      <a:cubicBezTo>
                        <a:pt x="78" y="34"/>
                        <a:pt x="92" y="34"/>
                        <a:pt x="64" y="40"/>
                      </a:cubicBezTo>
                      <a:cubicBezTo>
                        <a:pt x="41" y="37"/>
                        <a:pt x="22" y="41"/>
                        <a:pt x="0" y="36"/>
                      </a:cubicBezTo>
                      <a:cubicBezTo>
                        <a:pt x="6" y="11"/>
                        <a:pt x="7" y="27"/>
                        <a:pt x="28" y="20"/>
                      </a:cubicBezTo>
                      <a:cubicBezTo>
                        <a:pt x="17" y="13"/>
                        <a:pt x="0" y="13"/>
                        <a:pt x="0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108" name="Freeform 36"/>
                <p:cNvSpPr/>
                <p:nvPr userDrawn="1"/>
              </p:nvSpPr>
              <p:spPr>
                <a:xfrm>
                  <a:off x="4794" y="480"/>
                  <a:ext cx="56" cy="34"/>
                </a:xfrm>
                <a:custGeom>
                  <a:avLst/>
                  <a:gdLst/>
                  <a:ahLst/>
                  <a:cxnLst>
                    <a:cxn ang="0">
                      <a:pos x="17" y="20"/>
                    </a:cxn>
                    <a:cxn ang="0">
                      <a:pos x="36" y="11"/>
                    </a:cxn>
                    <a:cxn ang="0">
                      <a:pos x="17" y="20"/>
                    </a:cxn>
                  </a:cxnLst>
                  <a:pathLst>
                    <a:path w="57" h="42">
                      <a:moveTo>
                        <a:pt x="17" y="25"/>
                      </a:moveTo>
                      <a:cubicBezTo>
                        <a:pt x="0" y="0"/>
                        <a:pt x="21" y="9"/>
                        <a:pt x="37" y="13"/>
                      </a:cubicBezTo>
                      <a:cubicBezTo>
                        <a:pt x="57" y="42"/>
                        <a:pt x="30" y="25"/>
                        <a:pt x="1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109" name="Freeform 37"/>
                <p:cNvSpPr/>
                <p:nvPr userDrawn="1"/>
              </p:nvSpPr>
              <p:spPr>
                <a:xfrm>
                  <a:off x="4757" y="375"/>
                  <a:ext cx="37" cy="44"/>
                </a:xfrm>
                <a:custGeom>
                  <a:avLst/>
                  <a:gdLst/>
                  <a:ahLst/>
                  <a:cxnLst>
                    <a:cxn ang="0">
                      <a:pos x="18" y="27"/>
                    </a:cxn>
                    <a:cxn ang="0">
                      <a:pos x="18" y="0"/>
                    </a:cxn>
                    <a:cxn ang="0">
                      <a:pos x="18" y="27"/>
                    </a:cxn>
                  </a:cxnLst>
                  <a:pathLst>
                    <a:path w="39" h="52">
                      <a:moveTo>
                        <a:pt x="19" y="32"/>
                      </a:moveTo>
                      <a:cubicBezTo>
                        <a:pt x="13" y="14"/>
                        <a:pt x="0" y="13"/>
                        <a:pt x="19" y="0"/>
                      </a:cubicBezTo>
                      <a:cubicBezTo>
                        <a:pt x="23" y="5"/>
                        <a:pt x="39" y="52"/>
                        <a:pt x="19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110" name="Freeform 38"/>
                <p:cNvSpPr/>
                <p:nvPr userDrawn="1"/>
              </p:nvSpPr>
              <p:spPr>
                <a:xfrm>
                  <a:off x="5054" y="507"/>
                  <a:ext cx="45" cy="66"/>
                </a:xfrm>
                <a:custGeom>
                  <a:avLst/>
                  <a:gdLst/>
                  <a:ahLst/>
                  <a:cxnLst>
                    <a:cxn ang="0">
                      <a:pos x="4" y="7"/>
                    </a:cxn>
                    <a:cxn ang="0">
                      <a:pos x="20" y="27"/>
                    </a:cxn>
                    <a:cxn ang="0">
                      <a:pos x="25" y="40"/>
                    </a:cxn>
                    <a:cxn ang="0">
                      <a:pos x="37" y="44"/>
                    </a:cxn>
                    <a:cxn ang="0">
                      <a:pos x="25" y="60"/>
                    </a:cxn>
                    <a:cxn ang="0">
                      <a:pos x="0" y="17"/>
                    </a:cxn>
                    <a:cxn ang="0">
                      <a:pos x="4" y="7"/>
                    </a:cxn>
                  </a:cxnLst>
                  <a:pathLst>
                    <a:path w="44" h="80">
                      <a:moveTo>
                        <a:pt x="4" y="9"/>
                      </a:moveTo>
                      <a:cubicBezTo>
                        <a:pt x="9" y="17"/>
                        <a:pt x="18" y="24"/>
                        <a:pt x="20" y="33"/>
                      </a:cubicBezTo>
                      <a:cubicBezTo>
                        <a:pt x="21" y="38"/>
                        <a:pt x="21" y="45"/>
                        <a:pt x="24" y="49"/>
                      </a:cubicBezTo>
                      <a:cubicBezTo>
                        <a:pt x="27" y="52"/>
                        <a:pt x="32" y="52"/>
                        <a:pt x="36" y="53"/>
                      </a:cubicBezTo>
                      <a:cubicBezTo>
                        <a:pt x="41" y="68"/>
                        <a:pt x="44" y="80"/>
                        <a:pt x="24" y="73"/>
                      </a:cubicBezTo>
                      <a:cubicBezTo>
                        <a:pt x="19" y="55"/>
                        <a:pt x="11" y="37"/>
                        <a:pt x="0" y="21"/>
                      </a:cubicBezTo>
                      <a:cubicBezTo>
                        <a:pt x="4" y="4"/>
                        <a:pt x="4" y="0"/>
                        <a:pt x="4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111" name="Freeform 39"/>
                <p:cNvSpPr/>
                <p:nvPr userDrawn="1"/>
              </p:nvSpPr>
              <p:spPr>
                <a:xfrm>
                  <a:off x="4260" y="6"/>
                  <a:ext cx="480" cy="100"/>
                </a:xfrm>
                <a:custGeom>
                  <a:avLst/>
                  <a:gdLst/>
                  <a:ahLst/>
                  <a:cxnLst>
                    <a:cxn ang="0">
                      <a:pos x="327" y="2"/>
                    </a:cxn>
                    <a:cxn ang="0">
                      <a:pos x="343" y="13"/>
                    </a:cxn>
                    <a:cxn ang="0">
                      <a:pos x="349" y="0"/>
                    </a:cxn>
                    <a:cxn ang="0">
                      <a:pos x="394" y="0"/>
                    </a:cxn>
                    <a:cxn ang="0">
                      <a:pos x="427" y="27"/>
                    </a:cxn>
                    <a:cxn ang="0">
                      <a:pos x="474" y="16"/>
                    </a:cxn>
                    <a:cxn ang="0">
                      <a:pos x="467" y="45"/>
                    </a:cxn>
                    <a:cxn ang="0">
                      <a:pos x="443" y="72"/>
                    </a:cxn>
                    <a:cxn ang="0">
                      <a:pos x="438" y="45"/>
                    </a:cxn>
                    <a:cxn ang="0">
                      <a:pos x="427" y="48"/>
                    </a:cxn>
                    <a:cxn ang="0">
                      <a:pos x="415" y="45"/>
                    </a:cxn>
                    <a:cxn ang="0">
                      <a:pos x="391" y="33"/>
                    </a:cxn>
                    <a:cxn ang="0">
                      <a:pos x="339" y="59"/>
                    </a:cxn>
                    <a:cxn ang="0">
                      <a:pos x="299" y="69"/>
                    </a:cxn>
                    <a:cxn ang="0">
                      <a:pos x="315" y="89"/>
                    </a:cxn>
                    <a:cxn ang="0">
                      <a:pos x="279" y="98"/>
                    </a:cxn>
                    <a:cxn ang="0">
                      <a:pos x="251" y="95"/>
                    </a:cxn>
                    <a:cxn ang="0">
                      <a:pos x="263" y="89"/>
                    </a:cxn>
                    <a:cxn ang="0">
                      <a:pos x="254" y="63"/>
                    </a:cxn>
                    <a:cxn ang="0">
                      <a:pos x="251" y="48"/>
                    </a:cxn>
                    <a:cxn ang="0">
                      <a:pos x="235" y="36"/>
                    </a:cxn>
                    <a:cxn ang="0">
                      <a:pos x="211" y="42"/>
                    </a:cxn>
                    <a:cxn ang="0">
                      <a:pos x="199" y="42"/>
                    </a:cxn>
                    <a:cxn ang="0">
                      <a:pos x="183" y="39"/>
                    </a:cxn>
                    <a:cxn ang="0">
                      <a:pos x="123" y="3"/>
                    </a:cxn>
                    <a:cxn ang="0">
                      <a:pos x="88" y="22"/>
                    </a:cxn>
                    <a:cxn ang="0">
                      <a:pos x="1" y="0"/>
                    </a:cxn>
                    <a:cxn ang="0">
                      <a:pos x="327" y="2"/>
                    </a:cxn>
                  </a:cxnLst>
                  <a:pathLst>
                    <a:path w="323" h="64">
                      <a:moveTo>
                        <a:pt x="220" y="1"/>
                      </a:moveTo>
                      <a:cubicBezTo>
                        <a:pt x="215" y="12"/>
                        <a:pt x="225" y="17"/>
                        <a:pt x="231" y="8"/>
                      </a:cubicBezTo>
                      <a:cubicBezTo>
                        <a:pt x="235" y="0"/>
                        <a:pt x="229" y="7"/>
                        <a:pt x="235" y="0"/>
                      </a:cubicBezTo>
                      <a:lnTo>
                        <a:pt x="265" y="0"/>
                      </a:lnTo>
                      <a:cubicBezTo>
                        <a:pt x="277" y="6"/>
                        <a:pt x="276" y="11"/>
                        <a:pt x="287" y="17"/>
                      </a:cubicBezTo>
                      <a:cubicBezTo>
                        <a:pt x="308" y="11"/>
                        <a:pt x="293" y="7"/>
                        <a:pt x="319" y="10"/>
                      </a:cubicBezTo>
                      <a:cubicBezTo>
                        <a:pt x="323" y="19"/>
                        <a:pt x="321" y="22"/>
                        <a:pt x="314" y="29"/>
                      </a:cubicBezTo>
                      <a:cubicBezTo>
                        <a:pt x="312" y="39"/>
                        <a:pt x="313" y="50"/>
                        <a:pt x="298" y="46"/>
                      </a:cubicBezTo>
                      <a:cubicBezTo>
                        <a:pt x="297" y="40"/>
                        <a:pt x="298" y="34"/>
                        <a:pt x="295" y="29"/>
                      </a:cubicBezTo>
                      <a:cubicBezTo>
                        <a:pt x="294" y="27"/>
                        <a:pt x="290" y="31"/>
                        <a:pt x="287" y="31"/>
                      </a:cubicBezTo>
                      <a:cubicBezTo>
                        <a:pt x="284" y="31"/>
                        <a:pt x="282" y="30"/>
                        <a:pt x="279" y="29"/>
                      </a:cubicBezTo>
                      <a:cubicBezTo>
                        <a:pt x="274" y="27"/>
                        <a:pt x="263" y="21"/>
                        <a:pt x="263" y="21"/>
                      </a:cubicBezTo>
                      <a:cubicBezTo>
                        <a:pt x="249" y="23"/>
                        <a:pt x="241" y="31"/>
                        <a:pt x="228" y="38"/>
                      </a:cubicBezTo>
                      <a:cubicBezTo>
                        <a:pt x="220" y="41"/>
                        <a:pt x="209" y="42"/>
                        <a:pt x="201" y="44"/>
                      </a:cubicBezTo>
                      <a:cubicBezTo>
                        <a:pt x="193" y="54"/>
                        <a:pt x="200" y="53"/>
                        <a:pt x="212" y="57"/>
                      </a:cubicBezTo>
                      <a:cubicBezTo>
                        <a:pt x="200" y="62"/>
                        <a:pt x="199" y="57"/>
                        <a:pt x="188" y="63"/>
                      </a:cubicBezTo>
                      <a:cubicBezTo>
                        <a:pt x="181" y="62"/>
                        <a:pt x="174" y="64"/>
                        <a:pt x="169" y="61"/>
                      </a:cubicBezTo>
                      <a:cubicBezTo>
                        <a:pt x="166" y="59"/>
                        <a:pt x="175" y="59"/>
                        <a:pt x="177" y="57"/>
                      </a:cubicBezTo>
                      <a:cubicBezTo>
                        <a:pt x="181" y="48"/>
                        <a:pt x="149" y="28"/>
                        <a:pt x="171" y="40"/>
                      </a:cubicBezTo>
                      <a:cubicBezTo>
                        <a:pt x="184" y="55"/>
                        <a:pt x="184" y="36"/>
                        <a:pt x="169" y="31"/>
                      </a:cubicBezTo>
                      <a:cubicBezTo>
                        <a:pt x="167" y="27"/>
                        <a:pt x="167" y="22"/>
                        <a:pt x="158" y="23"/>
                      </a:cubicBezTo>
                      <a:cubicBezTo>
                        <a:pt x="153" y="23"/>
                        <a:pt x="142" y="27"/>
                        <a:pt x="142" y="27"/>
                      </a:cubicBezTo>
                      <a:cubicBezTo>
                        <a:pt x="136" y="39"/>
                        <a:pt x="143" y="31"/>
                        <a:pt x="134" y="27"/>
                      </a:cubicBezTo>
                      <a:cubicBezTo>
                        <a:pt x="130" y="25"/>
                        <a:pt x="126" y="25"/>
                        <a:pt x="123" y="25"/>
                      </a:cubicBezTo>
                      <a:cubicBezTo>
                        <a:pt x="117" y="11"/>
                        <a:pt x="100" y="6"/>
                        <a:pt x="83" y="2"/>
                      </a:cubicBezTo>
                      <a:cubicBezTo>
                        <a:pt x="70" y="4"/>
                        <a:pt x="69" y="9"/>
                        <a:pt x="59" y="14"/>
                      </a:cubicBezTo>
                      <a:cubicBezTo>
                        <a:pt x="45" y="14"/>
                        <a:pt x="0" y="12"/>
                        <a:pt x="1" y="0"/>
                      </a:cubicBezTo>
                      <a:lnTo>
                        <a:pt x="220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112" name="Freeform 40"/>
                <p:cNvSpPr/>
                <p:nvPr userDrawn="1"/>
              </p:nvSpPr>
              <p:spPr>
                <a:xfrm>
                  <a:off x="3835" y="3"/>
                  <a:ext cx="446" cy="49"/>
                </a:xfrm>
                <a:custGeom>
                  <a:avLst/>
                  <a:gdLst/>
                  <a:ahLst/>
                  <a:cxnLst>
                    <a:cxn ang="0">
                      <a:pos x="156" y="49"/>
                    </a:cxn>
                    <a:cxn ang="0">
                      <a:pos x="45" y="2"/>
                    </a:cxn>
                    <a:cxn ang="0">
                      <a:pos x="424" y="0"/>
                    </a:cxn>
                    <a:cxn ang="0">
                      <a:pos x="440" y="22"/>
                    </a:cxn>
                    <a:cxn ang="0">
                      <a:pos x="392" y="25"/>
                    </a:cxn>
                    <a:cxn ang="0">
                      <a:pos x="156" y="49"/>
                    </a:cxn>
                  </a:cxnLst>
                  <a:pathLst>
                    <a:path w="300" h="31">
                      <a:moveTo>
                        <a:pt x="105" y="31"/>
                      </a:moveTo>
                      <a:cubicBezTo>
                        <a:pt x="83" y="19"/>
                        <a:pt x="0" y="6"/>
                        <a:pt x="30" y="1"/>
                      </a:cubicBezTo>
                      <a:lnTo>
                        <a:pt x="285" y="0"/>
                      </a:lnTo>
                      <a:cubicBezTo>
                        <a:pt x="296" y="4"/>
                        <a:pt x="300" y="5"/>
                        <a:pt x="296" y="14"/>
                      </a:cubicBezTo>
                      <a:cubicBezTo>
                        <a:pt x="285" y="11"/>
                        <a:pt x="276" y="16"/>
                        <a:pt x="264" y="16"/>
                      </a:cubicBezTo>
                      <a:lnTo>
                        <a:pt x="105" y="3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113" name="Freeform 41"/>
                <p:cNvSpPr/>
                <p:nvPr userDrawn="1"/>
              </p:nvSpPr>
              <p:spPr>
                <a:xfrm>
                  <a:off x="2853" y="74"/>
                  <a:ext cx="42" cy="25"/>
                </a:xfrm>
                <a:custGeom>
                  <a:avLst/>
                  <a:gdLst/>
                  <a:ahLst/>
                  <a:cxnLst>
                    <a:cxn ang="0">
                      <a:pos x="0" y="22"/>
                    </a:cxn>
                    <a:cxn ang="0">
                      <a:pos x="12" y="25"/>
                    </a:cxn>
                    <a:cxn ang="0">
                      <a:pos x="0" y="22"/>
                    </a:cxn>
                  </a:cxnLst>
                  <a:pathLst>
                    <a:path w="41" h="29">
                      <a:moveTo>
                        <a:pt x="0" y="25"/>
                      </a:moveTo>
                      <a:cubicBezTo>
                        <a:pt x="10" y="11"/>
                        <a:pt x="41" y="0"/>
                        <a:pt x="12" y="29"/>
                      </a:cubicBezTo>
                      <a:cubicBezTo>
                        <a:pt x="8" y="28"/>
                        <a:pt x="0" y="25"/>
                        <a:pt x="0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114" name="Freeform 42"/>
                <p:cNvSpPr/>
                <p:nvPr userDrawn="1"/>
              </p:nvSpPr>
              <p:spPr>
                <a:xfrm>
                  <a:off x="1704" y="3"/>
                  <a:ext cx="1022" cy="372"/>
                </a:xfrm>
                <a:custGeom>
                  <a:avLst/>
                  <a:gdLst/>
                  <a:ahLst/>
                  <a:cxnLst>
                    <a:cxn ang="0">
                      <a:pos x="171" y="2"/>
                    </a:cxn>
                    <a:cxn ang="0">
                      <a:pos x="1022" y="0"/>
                    </a:cxn>
                    <a:cxn ang="0">
                      <a:pos x="975" y="132"/>
                    </a:cxn>
                    <a:cxn ang="0">
                      <a:pos x="931" y="166"/>
                    </a:cxn>
                    <a:cxn ang="0">
                      <a:pos x="919" y="171"/>
                    </a:cxn>
                    <a:cxn ang="0">
                      <a:pos x="879" y="179"/>
                    </a:cxn>
                    <a:cxn ang="0">
                      <a:pos x="846" y="215"/>
                    </a:cxn>
                    <a:cxn ang="0">
                      <a:pos x="849" y="242"/>
                    </a:cxn>
                    <a:cxn ang="0">
                      <a:pos x="853" y="262"/>
                    </a:cxn>
                    <a:cxn ang="0">
                      <a:pos x="858" y="277"/>
                    </a:cxn>
                    <a:cxn ang="0">
                      <a:pos x="849" y="299"/>
                    </a:cxn>
                    <a:cxn ang="0">
                      <a:pos x="823" y="294"/>
                    </a:cxn>
                    <a:cxn ang="0">
                      <a:pos x="802" y="316"/>
                    </a:cxn>
                    <a:cxn ang="0">
                      <a:pos x="813" y="257"/>
                    </a:cxn>
                    <a:cxn ang="0">
                      <a:pos x="792" y="245"/>
                    </a:cxn>
                    <a:cxn ang="0">
                      <a:pos x="806" y="228"/>
                    </a:cxn>
                    <a:cxn ang="0">
                      <a:pos x="802" y="218"/>
                    </a:cxn>
                    <a:cxn ang="0">
                      <a:pos x="750" y="230"/>
                    </a:cxn>
                    <a:cxn ang="0">
                      <a:pos x="743" y="208"/>
                    </a:cxn>
                    <a:cxn ang="0">
                      <a:pos x="696" y="230"/>
                    </a:cxn>
                    <a:cxn ang="0">
                      <a:pos x="750" y="252"/>
                    </a:cxn>
                    <a:cxn ang="0">
                      <a:pos x="715" y="286"/>
                    </a:cxn>
                    <a:cxn ang="0">
                      <a:pos x="729" y="308"/>
                    </a:cxn>
                    <a:cxn ang="0">
                      <a:pos x="738" y="338"/>
                    </a:cxn>
                    <a:cxn ang="0">
                      <a:pos x="724" y="340"/>
                    </a:cxn>
                    <a:cxn ang="0">
                      <a:pos x="736" y="352"/>
                    </a:cxn>
                    <a:cxn ang="0">
                      <a:pos x="720" y="372"/>
                    </a:cxn>
                    <a:cxn ang="0">
                      <a:pos x="0" y="365"/>
                    </a:cxn>
                    <a:cxn ang="0">
                      <a:pos x="171" y="2"/>
                    </a:cxn>
                  </a:cxnLst>
                  <a:pathLst>
                    <a:path w="436" h="152">
                      <a:moveTo>
                        <a:pt x="73" y="1"/>
                      </a:moveTo>
                      <a:lnTo>
                        <a:pt x="436" y="0"/>
                      </a:lnTo>
                      <a:cubicBezTo>
                        <a:pt x="430" y="15"/>
                        <a:pt x="429" y="42"/>
                        <a:pt x="416" y="54"/>
                      </a:cubicBezTo>
                      <a:cubicBezTo>
                        <a:pt x="410" y="60"/>
                        <a:pt x="405" y="63"/>
                        <a:pt x="397" y="68"/>
                      </a:cubicBezTo>
                      <a:cubicBezTo>
                        <a:pt x="396" y="69"/>
                        <a:pt x="392" y="70"/>
                        <a:pt x="392" y="70"/>
                      </a:cubicBezTo>
                      <a:cubicBezTo>
                        <a:pt x="377" y="63"/>
                        <a:pt x="385" y="68"/>
                        <a:pt x="375" y="73"/>
                      </a:cubicBezTo>
                      <a:cubicBezTo>
                        <a:pt x="371" y="82"/>
                        <a:pt x="371" y="83"/>
                        <a:pt x="361" y="88"/>
                      </a:cubicBezTo>
                      <a:cubicBezTo>
                        <a:pt x="359" y="92"/>
                        <a:pt x="364" y="93"/>
                        <a:pt x="362" y="99"/>
                      </a:cubicBezTo>
                      <a:cubicBezTo>
                        <a:pt x="363" y="102"/>
                        <a:pt x="364" y="105"/>
                        <a:pt x="364" y="107"/>
                      </a:cubicBezTo>
                      <a:cubicBezTo>
                        <a:pt x="365" y="109"/>
                        <a:pt x="366" y="111"/>
                        <a:pt x="366" y="113"/>
                      </a:cubicBezTo>
                      <a:cubicBezTo>
                        <a:pt x="365" y="115"/>
                        <a:pt x="364" y="120"/>
                        <a:pt x="362" y="122"/>
                      </a:cubicBezTo>
                      <a:cubicBezTo>
                        <a:pt x="359" y="123"/>
                        <a:pt x="354" y="119"/>
                        <a:pt x="351" y="120"/>
                      </a:cubicBezTo>
                      <a:cubicBezTo>
                        <a:pt x="347" y="129"/>
                        <a:pt x="352" y="127"/>
                        <a:pt x="342" y="129"/>
                      </a:cubicBezTo>
                      <a:cubicBezTo>
                        <a:pt x="340" y="123"/>
                        <a:pt x="345" y="111"/>
                        <a:pt x="347" y="105"/>
                      </a:cubicBezTo>
                      <a:cubicBezTo>
                        <a:pt x="347" y="100"/>
                        <a:pt x="338" y="102"/>
                        <a:pt x="338" y="100"/>
                      </a:cubicBezTo>
                      <a:cubicBezTo>
                        <a:pt x="338" y="98"/>
                        <a:pt x="344" y="95"/>
                        <a:pt x="344" y="93"/>
                      </a:cubicBezTo>
                      <a:cubicBezTo>
                        <a:pt x="344" y="92"/>
                        <a:pt x="344" y="89"/>
                        <a:pt x="342" y="89"/>
                      </a:cubicBezTo>
                      <a:cubicBezTo>
                        <a:pt x="339" y="89"/>
                        <a:pt x="324" y="94"/>
                        <a:pt x="320" y="94"/>
                      </a:cubicBezTo>
                      <a:cubicBezTo>
                        <a:pt x="317" y="86"/>
                        <a:pt x="328" y="88"/>
                        <a:pt x="317" y="85"/>
                      </a:cubicBezTo>
                      <a:cubicBezTo>
                        <a:pt x="311" y="91"/>
                        <a:pt x="306" y="93"/>
                        <a:pt x="297" y="94"/>
                      </a:cubicBezTo>
                      <a:cubicBezTo>
                        <a:pt x="300" y="104"/>
                        <a:pt x="307" y="101"/>
                        <a:pt x="320" y="103"/>
                      </a:cubicBezTo>
                      <a:cubicBezTo>
                        <a:pt x="318" y="109"/>
                        <a:pt x="311" y="111"/>
                        <a:pt x="305" y="117"/>
                      </a:cubicBezTo>
                      <a:lnTo>
                        <a:pt x="311" y="126"/>
                      </a:lnTo>
                      <a:lnTo>
                        <a:pt x="315" y="138"/>
                      </a:lnTo>
                      <a:lnTo>
                        <a:pt x="309" y="139"/>
                      </a:lnTo>
                      <a:lnTo>
                        <a:pt x="314" y="144"/>
                      </a:lnTo>
                      <a:lnTo>
                        <a:pt x="307" y="152"/>
                      </a:lnTo>
                      <a:lnTo>
                        <a:pt x="0" y="149"/>
                      </a:lnTo>
                      <a:lnTo>
                        <a:pt x="73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115" name="Freeform 43"/>
                <p:cNvSpPr/>
                <p:nvPr userDrawn="1"/>
              </p:nvSpPr>
              <p:spPr>
                <a:xfrm>
                  <a:off x="2729" y="-9"/>
                  <a:ext cx="47" cy="134"/>
                </a:xfrm>
                <a:custGeom>
                  <a:avLst/>
                  <a:gdLst/>
                  <a:ahLst/>
                  <a:cxnLst>
                    <a:cxn ang="0">
                      <a:pos x="5" y="127"/>
                    </a:cxn>
                    <a:cxn ang="0">
                      <a:pos x="15" y="88"/>
                    </a:cxn>
                    <a:cxn ang="0">
                      <a:pos x="17" y="55"/>
                    </a:cxn>
                    <a:cxn ang="0">
                      <a:pos x="11" y="32"/>
                    </a:cxn>
                    <a:cxn ang="0">
                      <a:pos x="17" y="10"/>
                    </a:cxn>
                    <a:cxn ang="0">
                      <a:pos x="21" y="0"/>
                    </a:cxn>
                    <a:cxn ang="0">
                      <a:pos x="31" y="24"/>
                    </a:cxn>
                    <a:cxn ang="0">
                      <a:pos x="47" y="80"/>
                    </a:cxn>
                    <a:cxn ang="0">
                      <a:pos x="31" y="88"/>
                    </a:cxn>
                    <a:cxn ang="0">
                      <a:pos x="23" y="102"/>
                    </a:cxn>
                    <a:cxn ang="0">
                      <a:pos x="21" y="107"/>
                    </a:cxn>
                    <a:cxn ang="0">
                      <a:pos x="27" y="109"/>
                    </a:cxn>
                    <a:cxn ang="0">
                      <a:pos x="31" y="119"/>
                    </a:cxn>
                    <a:cxn ang="0">
                      <a:pos x="13" y="120"/>
                    </a:cxn>
                    <a:cxn ang="0">
                      <a:pos x="7" y="130"/>
                    </a:cxn>
                    <a:cxn ang="0">
                      <a:pos x="3" y="125"/>
                    </a:cxn>
                    <a:cxn ang="0">
                      <a:pos x="5" y="127"/>
                    </a:cxn>
                  </a:cxnLst>
                  <a:pathLst>
                    <a:path w="47" h="165">
                      <a:moveTo>
                        <a:pt x="5" y="156"/>
                      </a:moveTo>
                      <a:cubicBezTo>
                        <a:pt x="0" y="141"/>
                        <a:pt x="1" y="118"/>
                        <a:pt x="15" y="108"/>
                      </a:cubicBezTo>
                      <a:cubicBezTo>
                        <a:pt x="16" y="95"/>
                        <a:pt x="17" y="81"/>
                        <a:pt x="17" y="68"/>
                      </a:cubicBezTo>
                      <a:cubicBezTo>
                        <a:pt x="17" y="58"/>
                        <a:pt x="11" y="40"/>
                        <a:pt x="11" y="40"/>
                      </a:cubicBezTo>
                      <a:cubicBezTo>
                        <a:pt x="14" y="20"/>
                        <a:pt x="11" y="29"/>
                        <a:pt x="17" y="12"/>
                      </a:cubicBezTo>
                      <a:cubicBezTo>
                        <a:pt x="18" y="8"/>
                        <a:pt x="21" y="0"/>
                        <a:pt x="21" y="0"/>
                      </a:cubicBezTo>
                      <a:cubicBezTo>
                        <a:pt x="38" y="6"/>
                        <a:pt x="33" y="7"/>
                        <a:pt x="31" y="30"/>
                      </a:cubicBezTo>
                      <a:cubicBezTo>
                        <a:pt x="38" y="52"/>
                        <a:pt x="40" y="76"/>
                        <a:pt x="47" y="98"/>
                      </a:cubicBezTo>
                      <a:cubicBezTo>
                        <a:pt x="44" y="116"/>
                        <a:pt x="45" y="113"/>
                        <a:pt x="31" y="108"/>
                      </a:cubicBezTo>
                      <a:cubicBezTo>
                        <a:pt x="25" y="118"/>
                        <a:pt x="28" y="112"/>
                        <a:pt x="23" y="126"/>
                      </a:cubicBezTo>
                      <a:cubicBezTo>
                        <a:pt x="22" y="128"/>
                        <a:pt x="21" y="132"/>
                        <a:pt x="21" y="132"/>
                      </a:cubicBezTo>
                      <a:cubicBezTo>
                        <a:pt x="23" y="133"/>
                        <a:pt x="26" y="132"/>
                        <a:pt x="27" y="134"/>
                      </a:cubicBezTo>
                      <a:cubicBezTo>
                        <a:pt x="29" y="137"/>
                        <a:pt x="31" y="146"/>
                        <a:pt x="31" y="146"/>
                      </a:cubicBezTo>
                      <a:cubicBezTo>
                        <a:pt x="27" y="165"/>
                        <a:pt x="23" y="155"/>
                        <a:pt x="13" y="148"/>
                      </a:cubicBezTo>
                      <a:cubicBezTo>
                        <a:pt x="11" y="152"/>
                        <a:pt x="11" y="160"/>
                        <a:pt x="7" y="160"/>
                      </a:cubicBezTo>
                      <a:cubicBezTo>
                        <a:pt x="5" y="160"/>
                        <a:pt x="4" y="156"/>
                        <a:pt x="3" y="154"/>
                      </a:cubicBezTo>
                      <a:cubicBezTo>
                        <a:pt x="3" y="153"/>
                        <a:pt x="4" y="155"/>
                        <a:pt x="5" y="15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116" name="Freeform 44"/>
                <p:cNvSpPr/>
                <p:nvPr userDrawn="1"/>
              </p:nvSpPr>
              <p:spPr>
                <a:xfrm>
                  <a:off x="2701" y="103"/>
                  <a:ext cx="138" cy="84"/>
                </a:xfrm>
                <a:custGeom>
                  <a:avLst/>
                  <a:gdLst/>
                  <a:ahLst/>
                  <a:cxnLst>
                    <a:cxn ang="0">
                      <a:pos x="26" y="50"/>
                    </a:cxn>
                    <a:cxn ang="0">
                      <a:pos x="30" y="35"/>
                    </a:cxn>
                    <a:cxn ang="0">
                      <a:pos x="50" y="27"/>
                    </a:cxn>
                    <a:cxn ang="0">
                      <a:pos x="54" y="37"/>
                    </a:cxn>
                    <a:cxn ang="0">
                      <a:pos x="66" y="40"/>
                    </a:cxn>
                    <a:cxn ang="0">
                      <a:pos x="80" y="45"/>
                    </a:cxn>
                    <a:cxn ang="0">
                      <a:pos x="116" y="27"/>
                    </a:cxn>
                    <a:cxn ang="0">
                      <a:pos x="130" y="14"/>
                    </a:cxn>
                    <a:cxn ang="0">
                      <a:pos x="138" y="9"/>
                    </a:cxn>
                    <a:cxn ang="0">
                      <a:pos x="106" y="40"/>
                    </a:cxn>
                    <a:cxn ang="0">
                      <a:pos x="84" y="55"/>
                    </a:cxn>
                    <a:cxn ang="0">
                      <a:pos x="66" y="66"/>
                    </a:cxn>
                    <a:cxn ang="0">
                      <a:pos x="48" y="84"/>
                    </a:cxn>
                    <a:cxn ang="0">
                      <a:pos x="26" y="73"/>
                    </a:cxn>
                    <a:cxn ang="0">
                      <a:pos x="20" y="71"/>
                    </a:cxn>
                    <a:cxn ang="0">
                      <a:pos x="22" y="79"/>
                    </a:cxn>
                    <a:cxn ang="0">
                      <a:pos x="0" y="79"/>
                    </a:cxn>
                    <a:cxn ang="0">
                      <a:pos x="10" y="64"/>
                    </a:cxn>
                    <a:cxn ang="0">
                      <a:pos x="26" y="50"/>
                    </a:cxn>
                  </a:cxnLst>
                  <a:pathLst>
                    <a:path w="138" h="103">
                      <a:moveTo>
                        <a:pt x="26" y="61"/>
                      </a:moveTo>
                      <a:cubicBezTo>
                        <a:pt x="29" y="53"/>
                        <a:pt x="33" y="51"/>
                        <a:pt x="30" y="43"/>
                      </a:cubicBezTo>
                      <a:cubicBezTo>
                        <a:pt x="33" y="27"/>
                        <a:pt x="37" y="24"/>
                        <a:pt x="50" y="33"/>
                      </a:cubicBezTo>
                      <a:cubicBezTo>
                        <a:pt x="51" y="37"/>
                        <a:pt x="53" y="41"/>
                        <a:pt x="54" y="45"/>
                      </a:cubicBezTo>
                      <a:cubicBezTo>
                        <a:pt x="55" y="49"/>
                        <a:pt x="66" y="49"/>
                        <a:pt x="66" y="49"/>
                      </a:cubicBezTo>
                      <a:cubicBezTo>
                        <a:pt x="75" y="43"/>
                        <a:pt x="77" y="45"/>
                        <a:pt x="80" y="55"/>
                      </a:cubicBezTo>
                      <a:cubicBezTo>
                        <a:pt x="92" y="47"/>
                        <a:pt x="101" y="37"/>
                        <a:pt x="116" y="33"/>
                      </a:cubicBezTo>
                      <a:cubicBezTo>
                        <a:pt x="125" y="19"/>
                        <a:pt x="120" y="24"/>
                        <a:pt x="130" y="17"/>
                      </a:cubicBezTo>
                      <a:cubicBezTo>
                        <a:pt x="134" y="11"/>
                        <a:pt x="134" y="0"/>
                        <a:pt x="138" y="11"/>
                      </a:cubicBezTo>
                      <a:cubicBezTo>
                        <a:pt x="135" y="31"/>
                        <a:pt x="126" y="45"/>
                        <a:pt x="106" y="49"/>
                      </a:cubicBezTo>
                      <a:cubicBezTo>
                        <a:pt x="97" y="55"/>
                        <a:pt x="93" y="61"/>
                        <a:pt x="84" y="67"/>
                      </a:cubicBezTo>
                      <a:cubicBezTo>
                        <a:pt x="80" y="79"/>
                        <a:pt x="79" y="79"/>
                        <a:pt x="66" y="81"/>
                      </a:cubicBezTo>
                      <a:cubicBezTo>
                        <a:pt x="60" y="90"/>
                        <a:pt x="57" y="97"/>
                        <a:pt x="48" y="103"/>
                      </a:cubicBezTo>
                      <a:cubicBezTo>
                        <a:pt x="42" y="94"/>
                        <a:pt x="37" y="93"/>
                        <a:pt x="26" y="89"/>
                      </a:cubicBezTo>
                      <a:cubicBezTo>
                        <a:pt x="24" y="88"/>
                        <a:pt x="20" y="87"/>
                        <a:pt x="20" y="87"/>
                      </a:cubicBezTo>
                      <a:cubicBezTo>
                        <a:pt x="10" y="90"/>
                        <a:pt x="14" y="94"/>
                        <a:pt x="22" y="97"/>
                      </a:cubicBezTo>
                      <a:cubicBezTo>
                        <a:pt x="14" y="103"/>
                        <a:pt x="9" y="100"/>
                        <a:pt x="0" y="97"/>
                      </a:cubicBezTo>
                      <a:cubicBezTo>
                        <a:pt x="2" y="87"/>
                        <a:pt x="1" y="82"/>
                        <a:pt x="10" y="79"/>
                      </a:cubicBezTo>
                      <a:cubicBezTo>
                        <a:pt x="15" y="63"/>
                        <a:pt x="14" y="69"/>
                        <a:pt x="26" y="6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117" name="Freeform 45"/>
                <p:cNvSpPr/>
                <p:nvPr userDrawn="1"/>
              </p:nvSpPr>
              <p:spPr>
                <a:xfrm>
                  <a:off x="2553" y="182"/>
                  <a:ext cx="187" cy="176"/>
                </a:xfrm>
                <a:custGeom>
                  <a:avLst/>
                  <a:gdLst/>
                  <a:ahLst/>
                  <a:cxnLst>
                    <a:cxn ang="0">
                      <a:pos x="157" y="20"/>
                    </a:cxn>
                    <a:cxn ang="0">
                      <a:pos x="159" y="5"/>
                    </a:cxn>
                    <a:cxn ang="0">
                      <a:pos x="169" y="0"/>
                    </a:cxn>
                    <a:cxn ang="0">
                      <a:pos x="181" y="20"/>
                    </a:cxn>
                    <a:cxn ang="0">
                      <a:pos x="187" y="35"/>
                    </a:cxn>
                    <a:cxn ang="0">
                      <a:pos x="177" y="48"/>
                    </a:cxn>
                    <a:cxn ang="0">
                      <a:pos x="169" y="63"/>
                    </a:cxn>
                    <a:cxn ang="0">
                      <a:pos x="161" y="104"/>
                    </a:cxn>
                    <a:cxn ang="0">
                      <a:pos x="143" y="112"/>
                    </a:cxn>
                    <a:cxn ang="0">
                      <a:pos x="119" y="113"/>
                    </a:cxn>
                    <a:cxn ang="0">
                      <a:pos x="111" y="102"/>
                    </a:cxn>
                    <a:cxn ang="0">
                      <a:pos x="101" y="120"/>
                    </a:cxn>
                    <a:cxn ang="0">
                      <a:pos x="90" y="123"/>
                    </a:cxn>
                    <a:cxn ang="0">
                      <a:pos x="80" y="109"/>
                    </a:cxn>
                    <a:cxn ang="0">
                      <a:pos x="58" y="118"/>
                    </a:cxn>
                    <a:cxn ang="0">
                      <a:pos x="76" y="117"/>
                    </a:cxn>
                    <a:cxn ang="0">
                      <a:pos x="78" y="132"/>
                    </a:cxn>
                    <a:cxn ang="0">
                      <a:pos x="58" y="137"/>
                    </a:cxn>
                    <a:cxn ang="0">
                      <a:pos x="34" y="137"/>
                    </a:cxn>
                    <a:cxn ang="0">
                      <a:pos x="36" y="127"/>
                    </a:cxn>
                    <a:cxn ang="0">
                      <a:pos x="46" y="118"/>
                    </a:cxn>
                    <a:cxn ang="0">
                      <a:pos x="34" y="122"/>
                    </a:cxn>
                    <a:cxn ang="0">
                      <a:pos x="26" y="137"/>
                    </a:cxn>
                    <a:cxn ang="0">
                      <a:pos x="30" y="156"/>
                    </a:cxn>
                    <a:cxn ang="0">
                      <a:pos x="14" y="164"/>
                    </a:cxn>
                    <a:cxn ang="0">
                      <a:pos x="0" y="176"/>
                    </a:cxn>
                    <a:cxn ang="0">
                      <a:pos x="8" y="155"/>
                    </a:cxn>
                    <a:cxn ang="0">
                      <a:pos x="0" y="135"/>
                    </a:cxn>
                    <a:cxn ang="0">
                      <a:pos x="14" y="125"/>
                    </a:cxn>
                    <a:cxn ang="0">
                      <a:pos x="32" y="110"/>
                    </a:cxn>
                    <a:cxn ang="0">
                      <a:pos x="44" y="97"/>
                    </a:cxn>
                    <a:cxn ang="0">
                      <a:pos x="72" y="95"/>
                    </a:cxn>
                    <a:cxn ang="0">
                      <a:pos x="84" y="92"/>
                    </a:cxn>
                    <a:cxn ang="0">
                      <a:pos x="113" y="64"/>
                    </a:cxn>
                    <a:cxn ang="0">
                      <a:pos x="119" y="76"/>
                    </a:cxn>
                    <a:cxn ang="0">
                      <a:pos x="131" y="63"/>
                    </a:cxn>
                    <a:cxn ang="0">
                      <a:pos x="149" y="44"/>
                    </a:cxn>
                    <a:cxn ang="0">
                      <a:pos x="153" y="35"/>
                    </a:cxn>
                    <a:cxn ang="0">
                      <a:pos x="147" y="31"/>
                    </a:cxn>
                    <a:cxn ang="0">
                      <a:pos x="151" y="26"/>
                    </a:cxn>
                    <a:cxn ang="0">
                      <a:pos x="157" y="20"/>
                    </a:cxn>
                  </a:cxnLst>
                  <a:pathLst>
                    <a:path w="188" h="214">
                      <a:moveTo>
                        <a:pt x="158" y="24"/>
                      </a:moveTo>
                      <a:cubicBezTo>
                        <a:pt x="156" y="18"/>
                        <a:pt x="160" y="6"/>
                        <a:pt x="160" y="6"/>
                      </a:cubicBezTo>
                      <a:cubicBezTo>
                        <a:pt x="167" y="16"/>
                        <a:pt x="167" y="8"/>
                        <a:pt x="170" y="0"/>
                      </a:cubicBezTo>
                      <a:cubicBezTo>
                        <a:pt x="181" y="4"/>
                        <a:pt x="179" y="14"/>
                        <a:pt x="182" y="24"/>
                      </a:cubicBezTo>
                      <a:cubicBezTo>
                        <a:pt x="184" y="30"/>
                        <a:pt x="188" y="42"/>
                        <a:pt x="188" y="42"/>
                      </a:cubicBezTo>
                      <a:cubicBezTo>
                        <a:pt x="183" y="56"/>
                        <a:pt x="188" y="52"/>
                        <a:pt x="178" y="58"/>
                      </a:cubicBezTo>
                      <a:cubicBezTo>
                        <a:pt x="174" y="63"/>
                        <a:pt x="170" y="76"/>
                        <a:pt x="170" y="76"/>
                      </a:cubicBezTo>
                      <a:cubicBezTo>
                        <a:pt x="169" y="100"/>
                        <a:pt x="173" y="110"/>
                        <a:pt x="162" y="126"/>
                      </a:cubicBezTo>
                      <a:cubicBezTo>
                        <a:pt x="150" y="118"/>
                        <a:pt x="155" y="132"/>
                        <a:pt x="144" y="136"/>
                      </a:cubicBezTo>
                      <a:cubicBezTo>
                        <a:pt x="135" y="134"/>
                        <a:pt x="129" y="135"/>
                        <a:pt x="120" y="138"/>
                      </a:cubicBezTo>
                      <a:cubicBezTo>
                        <a:pt x="114" y="129"/>
                        <a:pt x="122" y="127"/>
                        <a:pt x="112" y="124"/>
                      </a:cubicBezTo>
                      <a:cubicBezTo>
                        <a:pt x="108" y="130"/>
                        <a:pt x="108" y="142"/>
                        <a:pt x="102" y="146"/>
                      </a:cubicBezTo>
                      <a:cubicBezTo>
                        <a:pt x="98" y="148"/>
                        <a:pt x="90" y="150"/>
                        <a:pt x="90" y="150"/>
                      </a:cubicBezTo>
                      <a:cubicBezTo>
                        <a:pt x="87" y="141"/>
                        <a:pt x="89" y="135"/>
                        <a:pt x="80" y="132"/>
                      </a:cubicBezTo>
                      <a:cubicBezTo>
                        <a:pt x="68" y="134"/>
                        <a:pt x="65" y="134"/>
                        <a:pt x="58" y="144"/>
                      </a:cubicBezTo>
                      <a:cubicBezTo>
                        <a:pt x="66" y="150"/>
                        <a:pt x="68" y="147"/>
                        <a:pt x="76" y="142"/>
                      </a:cubicBezTo>
                      <a:cubicBezTo>
                        <a:pt x="81" y="146"/>
                        <a:pt x="85" y="155"/>
                        <a:pt x="78" y="160"/>
                      </a:cubicBezTo>
                      <a:cubicBezTo>
                        <a:pt x="75" y="162"/>
                        <a:pt x="62" y="165"/>
                        <a:pt x="58" y="166"/>
                      </a:cubicBezTo>
                      <a:cubicBezTo>
                        <a:pt x="48" y="173"/>
                        <a:pt x="44" y="173"/>
                        <a:pt x="34" y="166"/>
                      </a:cubicBezTo>
                      <a:cubicBezTo>
                        <a:pt x="35" y="162"/>
                        <a:pt x="34" y="158"/>
                        <a:pt x="36" y="154"/>
                      </a:cubicBezTo>
                      <a:cubicBezTo>
                        <a:pt x="38" y="150"/>
                        <a:pt x="55" y="146"/>
                        <a:pt x="46" y="144"/>
                      </a:cubicBezTo>
                      <a:cubicBezTo>
                        <a:pt x="42" y="143"/>
                        <a:pt x="34" y="148"/>
                        <a:pt x="34" y="148"/>
                      </a:cubicBezTo>
                      <a:cubicBezTo>
                        <a:pt x="32" y="155"/>
                        <a:pt x="28" y="159"/>
                        <a:pt x="26" y="166"/>
                      </a:cubicBezTo>
                      <a:cubicBezTo>
                        <a:pt x="36" y="182"/>
                        <a:pt x="36" y="173"/>
                        <a:pt x="30" y="190"/>
                      </a:cubicBezTo>
                      <a:cubicBezTo>
                        <a:pt x="28" y="196"/>
                        <a:pt x="14" y="200"/>
                        <a:pt x="14" y="200"/>
                      </a:cubicBezTo>
                      <a:cubicBezTo>
                        <a:pt x="5" y="214"/>
                        <a:pt x="11" y="210"/>
                        <a:pt x="0" y="214"/>
                      </a:cubicBezTo>
                      <a:cubicBezTo>
                        <a:pt x="2" y="202"/>
                        <a:pt x="5" y="198"/>
                        <a:pt x="8" y="188"/>
                      </a:cubicBezTo>
                      <a:cubicBezTo>
                        <a:pt x="6" y="178"/>
                        <a:pt x="3" y="173"/>
                        <a:pt x="0" y="164"/>
                      </a:cubicBezTo>
                      <a:cubicBezTo>
                        <a:pt x="3" y="156"/>
                        <a:pt x="7" y="157"/>
                        <a:pt x="14" y="152"/>
                      </a:cubicBezTo>
                      <a:cubicBezTo>
                        <a:pt x="18" y="141"/>
                        <a:pt x="23" y="140"/>
                        <a:pt x="32" y="134"/>
                      </a:cubicBezTo>
                      <a:cubicBezTo>
                        <a:pt x="37" y="127"/>
                        <a:pt x="37" y="123"/>
                        <a:pt x="44" y="118"/>
                      </a:cubicBezTo>
                      <a:cubicBezTo>
                        <a:pt x="64" y="121"/>
                        <a:pt x="55" y="122"/>
                        <a:pt x="72" y="116"/>
                      </a:cubicBezTo>
                      <a:cubicBezTo>
                        <a:pt x="76" y="115"/>
                        <a:pt x="84" y="112"/>
                        <a:pt x="84" y="112"/>
                      </a:cubicBezTo>
                      <a:cubicBezTo>
                        <a:pt x="105" y="119"/>
                        <a:pt x="97" y="84"/>
                        <a:pt x="114" y="78"/>
                      </a:cubicBezTo>
                      <a:cubicBezTo>
                        <a:pt x="117" y="87"/>
                        <a:pt x="110" y="89"/>
                        <a:pt x="120" y="92"/>
                      </a:cubicBezTo>
                      <a:cubicBezTo>
                        <a:pt x="125" y="85"/>
                        <a:pt x="125" y="81"/>
                        <a:pt x="132" y="76"/>
                      </a:cubicBezTo>
                      <a:cubicBezTo>
                        <a:pt x="138" y="68"/>
                        <a:pt x="146" y="65"/>
                        <a:pt x="150" y="54"/>
                      </a:cubicBezTo>
                      <a:cubicBezTo>
                        <a:pt x="151" y="50"/>
                        <a:pt x="154" y="42"/>
                        <a:pt x="154" y="42"/>
                      </a:cubicBezTo>
                      <a:cubicBezTo>
                        <a:pt x="152" y="41"/>
                        <a:pt x="148" y="40"/>
                        <a:pt x="148" y="38"/>
                      </a:cubicBezTo>
                      <a:cubicBezTo>
                        <a:pt x="148" y="36"/>
                        <a:pt x="161" y="33"/>
                        <a:pt x="152" y="32"/>
                      </a:cubicBezTo>
                      <a:lnTo>
                        <a:pt x="158" y="2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118" name="Freeform 46"/>
                <p:cNvSpPr/>
                <p:nvPr userDrawn="1"/>
              </p:nvSpPr>
              <p:spPr>
                <a:xfrm>
                  <a:off x="2677" y="233"/>
                  <a:ext cx="14" cy="10"/>
                </a:xfrm>
                <a:custGeom>
                  <a:avLst/>
                  <a:gdLst/>
                  <a:ahLst/>
                  <a:cxnLst>
                    <a:cxn ang="0">
                      <a:pos x="0" y="7"/>
                    </a:cxn>
                    <a:cxn ang="0">
                      <a:pos x="4" y="10"/>
                    </a:cxn>
                    <a:cxn ang="0">
                      <a:pos x="0" y="7"/>
                    </a:cxn>
                  </a:cxnLst>
                  <a:pathLst>
                    <a:path w="13" h="13">
                      <a:moveTo>
                        <a:pt x="0" y="9"/>
                      </a:moveTo>
                      <a:cubicBezTo>
                        <a:pt x="6" y="0"/>
                        <a:pt x="13" y="7"/>
                        <a:pt x="4" y="13"/>
                      </a:cubicBezTo>
                      <a:cubicBezTo>
                        <a:pt x="0" y="6"/>
                        <a:pt x="0" y="5"/>
                        <a:pt x="0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119" name="Freeform 47"/>
                <p:cNvSpPr/>
                <p:nvPr userDrawn="1"/>
              </p:nvSpPr>
              <p:spPr>
                <a:xfrm>
                  <a:off x="1627" y="353"/>
                  <a:ext cx="813" cy="462"/>
                </a:xfrm>
                <a:custGeom>
                  <a:avLst/>
                  <a:gdLst/>
                  <a:ahLst/>
                  <a:cxnLst>
                    <a:cxn ang="0">
                      <a:pos x="813" y="21"/>
                    </a:cxn>
                    <a:cxn ang="0">
                      <a:pos x="779" y="64"/>
                    </a:cxn>
                    <a:cxn ang="0">
                      <a:pos x="749" y="100"/>
                    </a:cxn>
                    <a:cxn ang="0">
                      <a:pos x="723" y="116"/>
                    </a:cxn>
                    <a:cxn ang="0">
                      <a:pos x="635" y="147"/>
                    </a:cxn>
                    <a:cxn ang="0">
                      <a:pos x="633" y="172"/>
                    </a:cxn>
                    <a:cxn ang="0">
                      <a:pos x="605" y="188"/>
                    </a:cxn>
                    <a:cxn ang="0">
                      <a:pos x="621" y="146"/>
                    </a:cxn>
                    <a:cxn ang="0">
                      <a:pos x="577" y="154"/>
                    </a:cxn>
                    <a:cxn ang="0">
                      <a:pos x="557" y="179"/>
                    </a:cxn>
                    <a:cxn ang="0">
                      <a:pos x="597" y="229"/>
                    </a:cxn>
                    <a:cxn ang="0">
                      <a:pos x="595" y="301"/>
                    </a:cxn>
                    <a:cxn ang="0">
                      <a:pos x="543" y="333"/>
                    </a:cxn>
                    <a:cxn ang="0">
                      <a:pos x="523" y="316"/>
                    </a:cxn>
                    <a:cxn ang="0">
                      <a:pos x="483" y="285"/>
                    </a:cxn>
                    <a:cxn ang="0">
                      <a:pos x="463" y="285"/>
                    </a:cxn>
                    <a:cxn ang="0">
                      <a:pos x="451" y="323"/>
                    </a:cxn>
                    <a:cxn ang="0">
                      <a:pos x="501" y="380"/>
                    </a:cxn>
                    <a:cxn ang="0">
                      <a:pos x="511" y="429"/>
                    </a:cxn>
                    <a:cxn ang="0">
                      <a:pos x="527" y="459"/>
                    </a:cxn>
                    <a:cxn ang="0">
                      <a:pos x="493" y="446"/>
                    </a:cxn>
                    <a:cxn ang="0">
                      <a:pos x="471" y="424"/>
                    </a:cxn>
                    <a:cxn ang="0">
                      <a:pos x="423" y="347"/>
                    </a:cxn>
                    <a:cxn ang="0">
                      <a:pos x="427" y="254"/>
                    </a:cxn>
                    <a:cxn ang="0">
                      <a:pos x="423" y="220"/>
                    </a:cxn>
                    <a:cxn ang="0">
                      <a:pos x="413" y="226"/>
                    </a:cxn>
                    <a:cxn ang="0">
                      <a:pos x="386" y="218"/>
                    </a:cxn>
                    <a:cxn ang="0">
                      <a:pos x="360" y="139"/>
                    </a:cxn>
                    <a:cxn ang="0">
                      <a:pos x="330" y="136"/>
                    </a:cxn>
                    <a:cxn ang="0">
                      <a:pos x="288" y="141"/>
                    </a:cxn>
                    <a:cxn ang="0">
                      <a:pos x="242" y="190"/>
                    </a:cxn>
                    <a:cxn ang="0">
                      <a:pos x="196" y="220"/>
                    </a:cxn>
                    <a:cxn ang="0">
                      <a:pos x="184" y="224"/>
                    </a:cxn>
                    <a:cxn ang="0">
                      <a:pos x="160" y="269"/>
                    </a:cxn>
                    <a:cxn ang="0">
                      <a:pos x="152" y="290"/>
                    </a:cxn>
                    <a:cxn ang="0">
                      <a:pos x="128" y="331"/>
                    </a:cxn>
                    <a:cxn ang="0">
                      <a:pos x="94" y="321"/>
                    </a:cxn>
                    <a:cxn ang="0">
                      <a:pos x="66" y="211"/>
                    </a:cxn>
                    <a:cxn ang="0">
                      <a:pos x="72" y="128"/>
                    </a:cxn>
                    <a:cxn ang="0">
                      <a:pos x="44" y="147"/>
                    </a:cxn>
                    <a:cxn ang="0">
                      <a:pos x="20" y="123"/>
                    </a:cxn>
                    <a:cxn ang="0">
                      <a:pos x="24" y="113"/>
                    </a:cxn>
                    <a:cxn ang="0">
                      <a:pos x="0" y="75"/>
                    </a:cxn>
                    <a:cxn ang="0">
                      <a:pos x="799" y="5"/>
                    </a:cxn>
                  </a:cxnLst>
                  <a:pathLst>
                    <a:path w="812" h="564">
                      <a:moveTo>
                        <a:pt x="798" y="6"/>
                      </a:moveTo>
                      <a:cubicBezTo>
                        <a:pt x="801" y="15"/>
                        <a:pt x="809" y="16"/>
                        <a:pt x="812" y="26"/>
                      </a:cubicBezTo>
                      <a:cubicBezTo>
                        <a:pt x="809" y="36"/>
                        <a:pt x="801" y="41"/>
                        <a:pt x="796" y="50"/>
                      </a:cubicBezTo>
                      <a:cubicBezTo>
                        <a:pt x="791" y="61"/>
                        <a:pt x="788" y="71"/>
                        <a:pt x="778" y="78"/>
                      </a:cubicBezTo>
                      <a:cubicBezTo>
                        <a:pt x="773" y="85"/>
                        <a:pt x="771" y="88"/>
                        <a:pt x="774" y="96"/>
                      </a:cubicBezTo>
                      <a:cubicBezTo>
                        <a:pt x="767" y="107"/>
                        <a:pt x="758" y="114"/>
                        <a:pt x="748" y="122"/>
                      </a:cubicBezTo>
                      <a:cubicBezTo>
                        <a:pt x="744" y="125"/>
                        <a:pt x="736" y="130"/>
                        <a:pt x="736" y="130"/>
                      </a:cubicBezTo>
                      <a:cubicBezTo>
                        <a:pt x="740" y="141"/>
                        <a:pt x="731" y="140"/>
                        <a:pt x="722" y="142"/>
                      </a:cubicBezTo>
                      <a:cubicBezTo>
                        <a:pt x="716" y="148"/>
                        <a:pt x="712" y="151"/>
                        <a:pt x="704" y="154"/>
                      </a:cubicBezTo>
                      <a:cubicBezTo>
                        <a:pt x="686" y="150"/>
                        <a:pt x="650" y="169"/>
                        <a:pt x="634" y="180"/>
                      </a:cubicBezTo>
                      <a:cubicBezTo>
                        <a:pt x="636" y="189"/>
                        <a:pt x="631" y="193"/>
                        <a:pt x="640" y="196"/>
                      </a:cubicBezTo>
                      <a:cubicBezTo>
                        <a:pt x="643" y="205"/>
                        <a:pt x="640" y="207"/>
                        <a:pt x="632" y="210"/>
                      </a:cubicBezTo>
                      <a:cubicBezTo>
                        <a:pt x="626" y="219"/>
                        <a:pt x="623" y="226"/>
                        <a:pt x="614" y="232"/>
                      </a:cubicBezTo>
                      <a:cubicBezTo>
                        <a:pt x="611" y="231"/>
                        <a:pt x="606" y="233"/>
                        <a:pt x="604" y="230"/>
                      </a:cubicBezTo>
                      <a:cubicBezTo>
                        <a:pt x="599" y="220"/>
                        <a:pt x="610" y="199"/>
                        <a:pt x="620" y="196"/>
                      </a:cubicBezTo>
                      <a:cubicBezTo>
                        <a:pt x="623" y="187"/>
                        <a:pt x="617" y="187"/>
                        <a:pt x="620" y="178"/>
                      </a:cubicBezTo>
                      <a:cubicBezTo>
                        <a:pt x="617" y="164"/>
                        <a:pt x="609" y="168"/>
                        <a:pt x="598" y="172"/>
                      </a:cubicBezTo>
                      <a:cubicBezTo>
                        <a:pt x="592" y="180"/>
                        <a:pt x="585" y="185"/>
                        <a:pt x="576" y="188"/>
                      </a:cubicBezTo>
                      <a:cubicBezTo>
                        <a:pt x="572" y="194"/>
                        <a:pt x="568" y="200"/>
                        <a:pt x="564" y="206"/>
                      </a:cubicBezTo>
                      <a:cubicBezTo>
                        <a:pt x="561" y="210"/>
                        <a:pt x="556" y="218"/>
                        <a:pt x="556" y="218"/>
                      </a:cubicBezTo>
                      <a:cubicBezTo>
                        <a:pt x="558" y="234"/>
                        <a:pt x="559" y="243"/>
                        <a:pt x="572" y="252"/>
                      </a:cubicBezTo>
                      <a:cubicBezTo>
                        <a:pt x="579" y="262"/>
                        <a:pt x="586" y="273"/>
                        <a:pt x="596" y="280"/>
                      </a:cubicBezTo>
                      <a:cubicBezTo>
                        <a:pt x="598" y="286"/>
                        <a:pt x="602" y="298"/>
                        <a:pt x="602" y="298"/>
                      </a:cubicBezTo>
                      <a:cubicBezTo>
                        <a:pt x="601" y="308"/>
                        <a:pt x="599" y="361"/>
                        <a:pt x="594" y="368"/>
                      </a:cubicBezTo>
                      <a:cubicBezTo>
                        <a:pt x="590" y="374"/>
                        <a:pt x="576" y="378"/>
                        <a:pt x="570" y="382"/>
                      </a:cubicBezTo>
                      <a:cubicBezTo>
                        <a:pt x="563" y="393"/>
                        <a:pt x="550" y="396"/>
                        <a:pt x="542" y="406"/>
                      </a:cubicBezTo>
                      <a:cubicBezTo>
                        <a:pt x="536" y="413"/>
                        <a:pt x="539" y="417"/>
                        <a:pt x="530" y="420"/>
                      </a:cubicBezTo>
                      <a:cubicBezTo>
                        <a:pt x="526" y="408"/>
                        <a:pt x="538" y="391"/>
                        <a:pt x="522" y="386"/>
                      </a:cubicBezTo>
                      <a:cubicBezTo>
                        <a:pt x="516" y="377"/>
                        <a:pt x="510" y="364"/>
                        <a:pt x="502" y="356"/>
                      </a:cubicBezTo>
                      <a:cubicBezTo>
                        <a:pt x="497" y="341"/>
                        <a:pt x="505" y="360"/>
                        <a:pt x="482" y="348"/>
                      </a:cubicBezTo>
                      <a:cubicBezTo>
                        <a:pt x="478" y="346"/>
                        <a:pt x="478" y="339"/>
                        <a:pt x="474" y="336"/>
                      </a:cubicBezTo>
                      <a:cubicBezTo>
                        <a:pt x="470" y="323"/>
                        <a:pt x="466" y="342"/>
                        <a:pt x="462" y="348"/>
                      </a:cubicBezTo>
                      <a:cubicBezTo>
                        <a:pt x="460" y="358"/>
                        <a:pt x="456" y="363"/>
                        <a:pt x="454" y="374"/>
                      </a:cubicBezTo>
                      <a:cubicBezTo>
                        <a:pt x="457" y="383"/>
                        <a:pt x="455" y="387"/>
                        <a:pt x="450" y="394"/>
                      </a:cubicBezTo>
                      <a:cubicBezTo>
                        <a:pt x="454" y="399"/>
                        <a:pt x="464" y="411"/>
                        <a:pt x="466" y="418"/>
                      </a:cubicBezTo>
                      <a:cubicBezTo>
                        <a:pt x="474" y="443"/>
                        <a:pt x="472" y="458"/>
                        <a:pt x="500" y="464"/>
                      </a:cubicBezTo>
                      <a:cubicBezTo>
                        <a:pt x="507" y="469"/>
                        <a:pt x="510" y="474"/>
                        <a:pt x="516" y="480"/>
                      </a:cubicBezTo>
                      <a:cubicBezTo>
                        <a:pt x="511" y="494"/>
                        <a:pt x="513" y="509"/>
                        <a:pt x="510" y="524"/>
                      </a:cubicBezTo>
                      <a:cubicBezTo>
                        <a:pt x="512" y="537"/>
                        <a:pt x="511" y="541"/>
                        <a:pt x="522" y="548"/>
                      </a:cubicBezTo>
                      <a:cubicBezTo>
                        <a:pt x="523" y="552"/>
                        <a:pt x="525" y="556"/>
                        <a:pt x="526" y="560"/>
                      </a:cubicBezTo>
                      <a:cubicBezTo>
                        <a:pt x="527" y="564"/>
                        <a:pt x="514" y="556"/>
                        <a:pt x="514" y="556"/>
                      </a:cubicBezTo>
                      <a:cubicBezTo>
                        <a:pt x="502" y="564"/>
                        <a:pt x="501" y="551"/>
                        <a:pt x="492" y="544"/>
                      </a:cubicBezTo>
                      <a:cubicBezTo>
                        <a:pt x="488" y="541"/>
                        <a:pt x="480" y="536"/>
                        <a:pt x="480" y="536"/>
                      </a:cubicBezTo>
                      <a:cubicBezTo>
                        <a:pt x="471" y="522"/>
                        <a:pt x="474" y="529"/>
                        <a:pt x="470" y="518"/>
                      </a:cubicBezTo>
                      <a:cubicBezTo>
                        <a:pt x="467" y="491"/>
                        <a:pt x="461" y="446"/>
                        <a:pt x="436" y="430"/>
                      </a:cubicBezTo>
                      <a:cubicBezTo>
                        <a:pt x="428" y="433"/>
                        <a:pt x="425" y="433"/>
                        <a:pt x="422" y="424"/>
                      </a:cubicBezTo>
                      <a:cubicBezTo>
                        <a:pt x="427" y="404"/>
                        <a:pt x="432" y="383"/>
                        <a:pt x="438" y="364"/>
                      </a:cubicBezTo>
                      <a:cubicBezTo>
                        <a:pt x="436" y="343"/>
                        <a:pt x="431" y="330"/>
                        <a:pt x="426" y="310"/>
                      </a:cubicBezTo>
                      <a:cubicBezTo>
                        <a:pt x="429" y="302"/>
                        <a:pt x="425" y="300"/>
                        <a:pt x="422" y="292"/>
                      </a:cubicBezTo>
                      <a:cubicBezTo>
                        <a:pt x="424" y="282"/>
                        <a:pt x="428" y="277"/>
                        <a:pt x="422" y="268"/>
                      </a:cubicBezTo>
                      <a:cubicBezTo>
                        <a:pt x="420" y="269"/>
                        <a:pt x="418" y="269"/>
                        <a:pt x="416" y="270"/>
                      </a:cubicBezTo>
                      <a:cubicBezTo>
                        <a:pt x="414" y="272"/>
                        <a:pt x="414" y="275"/>
                        <a:pt x="412" y="276"/>
                      </a:cubicBezTo>
                      <a:cubicBezTo>
                        <a:pt x="408" y="278"/>
                        <a:pt x="400" y="280"/>
                        <a:pt x="400" y="280"/>
                      </a:cubicBezTo>
                      <a:cubicBezTo>
                        <a:pt x="394" y="274"/>
                        <a:pt x="389" y="274"/>
                        <a:pt x="386" y="266"/>
                      </a:cubicBezTo>
                      <a:cubicBezTo>
                        <a:pt x="391" y="251"/>
                        <a:pt x="379" y="206"/>
                        <a:pt x="364" y="196"/>
                      </a:cubicBezTo>
                      <a:cubicBezTo>
                        <a:pt x="357" y="186"/>
                        <a:pt x="358" y="182"/>
                        <a:pt x="360" y="170"/>
                      </a:cubicBezTo>
                      <a:cubicBezTo>
                        <a:pt x="358" y="160"/>
                        <a:pt x="356" y="147"/>
                        <a:pt x="346" y="144"/>
                      </a:cubicBezTo>
                      <a:cubicBezTo>
                        <a:pt x="343" y="154"/>
                        <a:pt x="338" y="160"/>
                        <a:pt x="330" y="166"/>
                      </a:cubicBezTo>
                      <a:cubicBezTo>
                        <a:pt x="323" y="164"/>
                        <a:pt x="308" y="160"/>
                        <a:pt x="308" y="160"/>
                      </a:cubicBezTo>
                      <a:cubicBezTo>
                        <a:pt x="296" y="162"/>
                        <a:pt x="297" y="166"/>
                        <a:pt x="288" y="172"/>
                      </a:cubicBezTo>
                      <a:cubicBezTo>
                        <a:pt x="284" y="185"/>
                        <a:pt x="282" y="191"/>
                        <a:pt x="268" y="196"/>
                      </a:cubicBezTo>
                      <a:cubicBezTo>
                        <a:pt x="264" y="200"/>
                        <a:pt x="243" y="231"/>
                        <a:pt x="242" y="232"/>
                      </a:cubicBezTo>
                      <a:cubicBezTo>
                        <a:pt x="231" y="239"/>
                        <a:pt x="215" y="247"/>
                        <a:pt x="206" y="256"/>
                      </a:cubicBezTo>
                      <a:cubicBezTo>
                        <a:pt x="202" y="260"/>
                        <a:pt x="200" y="265"/>
                        <a:pt x="196" y="268"/>
                      </a:cubicBezTo>
                      <a:cubicBezTo>
                        <a:pt x="194" y="269"/>
                        <a:pt x="192" y="269"/>
                        <a:pt x="190" y="270"/>
                      </a:cubicBezTo>
                      <a:cubicBezTo>
                        <a:pt x="188" y="271"/>
                        <a:pt x="186" y="272"/>
                        <a:pt x="184" y="274"/>
                      </a:cubicBezTo>
                      <a:cubicBezTo>
                        <a:pt x="180" y="278"/>
                        <a:pt x="172" y="286"/>
                        <a:pt x="172" y="286"/>
                      </a:cubicBezTo>
                      <a:cubicBezTo>
                        <a:pt x="167" y="300"/>
                        <a:pt x="165" y="314"/>
                        <a:pt x="160" y="328"/>
                      </a:cubicBezTo>
                      <a:cubicBezTo>
                        <a:pt x="158" y="335"/>
                        <a:pt x="156" y="341"/>
                        <a:pt x="154" y="348"/>
                      </a:cubicBezTo>
                      <a:cubicBezTo>
                        <a:pt x="153" y="350"/>
                        <a:pt x="152" y="354"/>
                        <a:pt x="152" y="354"/>
                      </a:cubicBezTo>
                      <a:cubicBezTo>
                        <a:pt x="152" y="359"/>
                        <a:pt x="156" y="384"/>
                        <a:pt x="146" y="392"/>
                      </a:cubicBezTo>
                      <a:cubicBezTo>
                        <a:pt x="141" y="397"/>
                        <a:pt x="128" y="404"/>
                        <a:pt x="128" y="404"/>
                      </a:cubicBezTo>
                      <a:cubicBezTo>
                        <a:pt x="125" y="412"/>
                        <a:pt x="122" y="421"/>
                        <a:pt x="114" y="424"/>
                      </a:cubicBezTo>
                      <a:cubicBezTo>
                        <a:pt x="100" y="419"/>
                        <a:pt x="97" y="405"/>
                        <a:pt x="94" y="392"/>
                      </a:cubicBezTo>
                      <a:cubicBezTo>
                        <a:pt x="86" y="362"/>
                        <a:pt x="82" y="332"/>
                        <a:pt x="72" y="302"/>
                      </a:cubicBezTo>
                      <a:cubicBezTo>
                        <a:pt x="71" y="281"/>
                        <a:pt x="70" y="275"/>
                        <a:pt x="66" y="258"/>
                      </a:cubicBezTo>
                      <a:cubicBezTo>
                        <a:pt x="66" y="251"/>
                        <a:pt x="68" y="219"/>
                        <a:pt x="64" y="208"/>
                      </a:cubicBezTo>
                      <a:cubicBezTo>
                        <a:pt x="70" y="191"/>
                        <a:pt x="66" y="173"/>
                        <a:pt x="72" y="156"/>
                      </a:cubicBezTo>
                      <a:cubicBezTo>
                        <a:pt x="66" y="139"/>
                        <a:pt x="60" y="168"/>
                        <a:pt x="56" y="172"/>
                      </a:cubicBezTo>
                      <a:cubicBezTo>
                        <a:pt x="53" y="175"/>
                        <a:pt x="44" y="180"/>
                        <a:pt x="44" y="180"/>
                      </a:cubicBezTo>
                      <a:cubicBezTo>
                        <a:pt x="35" y="177"/>
                        <a:pt x="28" y="173"/>
                        <a:pt x="24" y="162"/>
                      </a:cubicBezTo>
                      <a:cubicBezTo>
                        <a:pt x="23" y="158"/>
                        <a:pt x="20" y="150"/>
                        <a:pt x="20" y="150"/>
                      </a:cubicBezTo>
                      <a:cubicBezTo>
                        <a:pt x="30" y="148"/>
                        <a:pt x="30" y="143"/>
                        <a:pt x="38" y="138"/>
                      </a:cubicBezTo>
                      <a:cubicBezTo>
                        <a:pt x="35" y="128"/>
                        <a:pt x="31" y="133"/>
                        <a:pt x="24" y="138"/>
                      </a:cubicBezTo>
                      <a:cubicBezTo>
                        <a:pt x="15" y="135"/>
                        <a:pt x="15" y="132"/>
                        <a:pt x="18" y="124"/>
                      </a:cubicBezTo>
                      <a:cubicBezTo>
                        <a:pt x="11" y="114"/>
                        <a:pt x="9" y="101"/>
                        <a:pt x="0" y="92"/>
                      </a:cubicBezTo>
                      <a:lnTo>
                        <a:pt x="76" y="0"/>
                      </a:lnTo>
                      <a:lnTo>
                        <a:pt x="798" y="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120" name="Freeform 48"/>
                <p:cNvSpPr/>
                <p:nvPr userDrawn="1"/>
              </p:nvSpPr>
              <p:spPr>
                <a:xfrm>
                  <a:off x="1770" y="671"/>
                  <a:ext cx="45" cy="71"/>
                </a:xfrm>
                <a:custGeom>
                  <a:avLst/>
                  <a:gdLst/>
                  <a:ahLst/>
                  <a:cxnLst>
                    <a:cxn ang="0">
                      <a:pos x="7" y="9"/>
                    </a:cxn>
                    <a:cxn ang="0">
                      <a:pos x="18" y="3"/>
                    </a:cxn>
                    <a:cxn ang="0">
                      <a:pos x="39" y="28"/>
                    </a:cxn>
                    <a:cxn ang="0">
                      <a:pos x="20" y="71"/>
                    </a:cxn>
                    <a:cxn ang="0">
                      <a:pos x="1" y="58"/>
                    </a:cxn>
                    <a:cxn ang="0">
                      <a:pos x="7" y="9"/>
                    </a:cxn>
                  </a:cxnLst>
                  <a:pathLst>
                    <a:path w="43" h="85">
                      <a:moveTo>
                        <a:pt x="7" y="11"/>
                      </a:moveTo>
                      <a:cubicBezTo>
                        <a:pt x="4" y="2"/>
                        <a:pt x="9" y="0"/>
                        <a:pt x="17" y="3"/>
                      </a:cubicBezTo>
                      <a:cubicBezTo>
                        <a:pt x="24" y="13"/>
                        <a:pt x="28" y="24"/>
                        <a:pt x="37" y="33"/>
                      </a:cubicBezTo>
                      <a:cubicBezTo>
                        <a:pt x="43" y="52"/>
                        <a:pt x="40" y="78"/>
                        <a:pt x="19" y="85"/>
                      </a:cubicBezTo>
                      <a:cubicBezTo>
                        <a:pt x="6" y="81"/>
                        <a:pt x="5" y="81"/>
                        <a:pt x="1" y="69"/>
                      </a:cubicBezTo>
                      <a:cubicBezTo>
                        <a:pt x="2" y="66"/>
                        <a:pt x="0" y="4"/>
                        <a:pt x="7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121" name="Freeform 49"/>
                <p:cNvSpPr/>
                <p:nvPr userDrawn="1"/>
              </p:nvSpPr>
              <p:spPr>
                <a:xfrm>
                  <a:off x="2394" y="431"/>
                  <a:ext cx="42" cy="59"/>
                </a:xfrm>
                <a:custGeom>
                  <a:avLst/>
                  <a:gdLst/>
                  <a:ahLst/>
                  <a:cxnLst>
                    <a:cxn ang="0">
                      <a:pos x="12" y="22"/>
                    </a:cxn>
                    <a:cxn ang="0">
                      <a:pos x="28" y="2"/>
                    </a:cxn>
                    <a:cxn ang="0">
                      <a:pos x="41" y="3"/>
                    </a:cxn>
                    <a:cxn ang="0">
                      <a:pos x="37" y="21"/>
                    </a:cxn>
                    <a:cxn ang="0">
                      <a:pos x="12" y="59"/>
                    </a:cxn>
                    <a:cxn ang="0">
                      <a:pos x="7" y="48"/>
                    </a:cxn>
                    <a:cxn ang="0">
                      <a:pos x="3" y="29"/>
                    </a:cxn>
                    <a:cxn ang="0">
                      <a:pos x="12" y="22"/>
                    </a:cxn>
                  </a:cxnLst>
                  <a:pathLst>
                    <a:path w="44" h="74">
                      <a:moveTo>
                        <a:pt x="13" y="28"/>
                      </a:moveTo>
                      <a:cubicBezTo>
                        <a:pt x="15" y="13"/>
                        <a:pt x="14" y="7"/>
                        <a:pt x="29" y="2"/>
                      </a:cubicBezTo>
                      <a:cubicBezTo>
                        <a:pt x="34" y="3"/>
                        <a:pt x="40" y="0"/>
                        <a:pt x="43" y="4"/>
                      </a:cubicBezTo>
                      <a:cubicBezTo>
                        <a:pt x="44" y="6"/>
                        <a:pt x="41" y="21"/>
                        <a:pt x="39" y="26"/>
                      </a:cubicBezTo>
                      <a:cubicBezTo>
                        <a:pt x="31" y="43"/>
                        <a:pt x="30" y="63"/>
                        <a:pt x="13" y="74"/>
                      </a:cubicBezTo>
                      <a:cubicBezTo>
                        <a:pt x="4" y="71"/>
                        <a:pt x="4" y="68"/>
                        <a:pt x="7" y="60"/>
                      </a:cubicBezTo>
                      <a:cubicBezTo>
                        <a:pt x="5" y="50"/>
                        <a:pt x="0" y="46"/>
                        <a:pt x="3" y="36"/>
                      </a:cubicBezTo>
                      <a:cubicBezTo>
                        <a:pt x="4" y="32"/>
                        <a:pt x="8" y="23"/>
                        <a:pt x="1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122" name="Freeform 50"/>
                <p:cNvSpPr/>
                <p:nvPr userDrawn="1"/>
              </p:nvSpPr>
              <p:spPr>
                <a:xfrm>
                  <a:off x="2513" y="402"/>
                  <a:ext cx="21" cy="24"/>
                </a:xfrm>
                <a:custGeom>
                  <a:avLst/>
                  <a:gdLst/>
                  <a:ahLst/>
                  <a:cxnLst>
                    <a:cxn ang="0">
                      <a:pos x="7" y="13"/>
                    </a:cxn>
                    <a:cxn ang="0">
                      <a:pos x="5" y="24"/>
                    </a:cxn>
                    <a:cxn ang="0">
                      <a:pos x="7" y="13"/>
                    </a:cxn>
                  </a:cxnLst>
                  <a:pathLst>
                    <a:path w="20" h="30">
                      <a:moveTo>
                        <a:pt x="7" y="16"/>
                      </a:moveTo>
                      <a:cubicBezTo>
                        <a:pt x="18" y="0"/>
                        <a:pt x="20" y="20"/>
                        <a:pt x="5" y="30"/>
                      </a:cubicBezTo>
                      <a:cubicBezTo>
                        <a:pt x="0" y="23"/>
                        <a:pt x="1" y="22"/>
                        <a:pt x="7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123" name="Freeform 51"/>
                <p:cNvSpPr/>
                <p:nvPr userDrawn="1"/>
              </p:nvSpPr>
              <p:spPr>
                <a:xfrm>
                  <a:off x="333" y="169"/>
                  <a:ext cx="1015" cy="866"/>
                </a:xfrm>
                <a:custGeom>
                  <a:avLst/>
                  <a:gdLst/>
                  <a:ahLst/>
                  <a:cxnLst>
                    <a:cxn ang="0">
                      <a:pos x="716" y="721"/>
                    </a:cxn>
                    <a:cxn ang="0">
                      <a:pos x="723" y="701"/>
                    </a:cxn>
                    <a:cxn ang="0">
                      <a:pos x="744" y="642"/>
                    </a:cxn>
                    <a:cxn ang="0">
                      <a:pos x="460" y="446"/>
                    </a:cxn>
                    <a:cxn ang="0">
                      <a:pos x="420" y="538"/>
                    </a:cxn>
                    <a:cxn ang="0">
                      <a:pos x="451" y="864"/>
                    </a:cxn>
                    <a:cxn ang="0">
                      <a:pos x="420" y="768"/>
                    </a:cxn>
                    <a:cxn ang="0">
                      <a:pos x="360" y="683"/>
                    </a:cxn>
                    <a:cxn ang="0">
                      <a:pos x="365" y="642"/>
                    </a:cxn>
                    <a:cxn ang="0">
                      <a:pos x="368" y="613"/>
                    </a:cxn>
                    <a:cxn ang="0">
                      <a:pos x="327" y="583"/>
                    </a:cxn>
                    <a:cxn ang="0">
                      <a:pos x="289" y="538"/>
                    </a:cxn>
                    <a:cxn ang="0">
                      <a:pos x="220" y="550"/>
                    </a:cxn>
                    <a:cxn ang="0">
                      <a:pos x="188" y="567"/>
                    </a:cxn>
                    <a:cxn ang="0">
                      <a:pos x="116" y="567"/>
                    </a:cxn>
                    <a:cxn ang="0">
                      <a:pos x="33" y="485"/>
                    </a:cxn>
                    <a:cxn ang="0">
                      <a:pos x="16" y="459"/>
                    </a:cxn>
                    <a:cxn ang="0">
                      <a:pos x="0" y="410"/>
                    </a:cxn>
                    <a:cxn ang="0">
                      <a:pos x="36" y="331"/>
                    </a:cxn>
                    <a:cxn ang="0">
                      <a:pos x="48" y="281"/>
                    </a:cxn>
                    <a:cxn ang="0">
                      <a:pos x="76" y="222"/>
                    </a:cxn>
                    <a:cxn ang="0">
                      <a:pos x="121" y="180"/>
                    </a:cxn>
                    <a:cxn ang="0">
                      <a:pos x="249" y="104"/>
                    </a:cxn>
                    <a:cxn ang="0">
                      <a:pos x="327" y="47"/>
                    </a:cxn>
                    <a:cxn ang="0">
                      <a:pos x="384" y="9"/>
                    </a:cxn>
                    <a:cxn ang="0">
                      <a:pos x="540" y="3"/>
                    </a:cxn>
                    <a:cxn ang="0">
                      <a:pos x="592" y="0"/>
                    </a:cxn>
                    <a:cxn ang="0">
                      <a:pos x="571" y="53"/>
                    </a:cxn>
                    <a:cxn ang="0">
                      <a:pos x="659" y="131"/>
                    </a:cxn>
                    <a:cxn ang="0">
                      <a:pos x="740" y="115"/>
                    </a:cxn>
                    <a:cxn ang="0">
                      <a:pos x="787" y="127"/>
                    </a:cxn>
                    <a:cxn ang="0">
                      <a:pos x="832" y="151"/>
                    </a:cxn>
                    <a:cxn ang="0">
                      <a:pos x="851" y="292"/>
                    </a:cxn>
                    <a:cxn ang="0">
                      <a:pos x="851" y="373"/>
                    </a:cxn>
                    <a:cxn ang="0">
                      <a:pos x="891" y="440"/>
                    </a:cxn>
                    <a:cxn ang="0">
                      <a:pos x="960" y="466"/>
                    </a:cxn>
                    <a:cxn ang="0">
                      <a:pos x="1012" y="459"/>
                    </a:cxn>
                    <a:cxn ang="0">
                      <a:pos x="988" y="529"/>
                    </a:cxn>
                    <a:cxn ang="0">
                      <a:pos x="891" y="633"/>
                    </a:cxn>
                    <a:cxn ang="0">
                      <a:pos x="816" y="754"/>
                    </a:cxn>
                    <a:cxn ang="0">
                      <a:pos x="827" y="790"/>
                    </a:cxn>
                    <a:cxn ang="0">
                      <a:pos x="647" y="864"/>
                    </a:cxn>
                  </a:cxnLst>
                  <a:pathLst>
                    <a:path w="682" h="557">
                      <a:moveTo>
                        <a:pt x="435" y="556"/>
                      </a:moveTo>
                      <a:lnTo>
                        <a:pt x="481" y="464"/>
                      </a:lnTo>
                      <a:lnTo>
                        <a:pt x="473" y="449"/>
                      </a:lnTo>
                      <a:lnTo>
                        <a:pt x="486" y="451"/>
                      </a:lnTo>
                      <a:lnTo>
                        <a:pt x="495" y="441"/>
                      </a:lnTo>
                      <a:lnTo>
                        <a:pt x="500" y="413"/>
                      </a:lnTo>
                      <a:lnTo>
                        <a:pt x="500" y="371"/>
                      </a:lnTo>
                      <a:lnTo>
                        <a:pt x="309" y="287"/>
                      </a:lnTo>
                      <a:lnTo>
                        <a:pt x="296" y="308"/>
                      </a:lnTo>
                      <a:lnTo>
                        <a:pt x="282" y="346"/>
                      </a:lnTo>
                      <a:lnTo>
                        <a:pt x="396" y="557"/>
                      </a:lnTo>
                      <a:lnTo>
                        <a:pt x="303" y="556"/>
                      </a:lnTo>
                      <a:lnTo>
                        <a:pt x="304" y="536"/>
                      </a:lnTo>
                      <a:cubicBezTo>
                        <a:pt x="284" y="520"/>
                        <a:pt x="296" y="510"/>
                        <a:pt x="282" y="494"/>
                      </a:cubicBezTo>
                      <a:cubicBezTo>
                        <a:pt x="276" y="475"/>
                        <a:pt x="267" y="468"/>
                        <a:pt x="253" y="451"/>
                      </a:cubicBezTo>
                      <a:cubicBezTo>
                        <a:pt x="249" y="447"/>
                        <a:pt x="245" y="443"/>
                        <a:pt x="242" y="439"/>
                      </a:cubicBezTo>
                      <a:lnTo>
                        <a:pt x="237" y="432"/>
                      </a:lnTo>
                      <a:cubicBezTo>
                        <a:pt x="237" y="432"/>
                        <a:pt x="245" y="413"/>
                        <a:pt x="245" y="413"/>
                      </a:cubicBezTo>
                      <a:cubicBezTo>
                        <a:pt x="247" y="409"/>
                        <a:pt x="250" y="401"/>
                        <a:pt x="250" y="401"/>
                      </a:cubicBezTo>
                      <a:cubicBezTo>
                        <a:pt x="249" y="399"/>
                        <a:pt x="247" y="397"/>
                        <a:pt x="247" y="394"/>
                      </a:cubicBezTo>
                      <a:cubicBezTo>
                        <a:pt x="248" y="390"/>
                        <a:pt x="253" y="382"/>
                        <a:pt x="253" y="382"/>
                      </a:cubicBezTo>
                      <a:cubicBezTo>
                        <a:pt x="243" y="370"/>
                        <a:pt x="237" y="371"/>
                        <a:pt x="220" y="375"/>
                      </a:cubicBezTo>
                      <a:cubicBezTo>
                        <a:pt x="217" y="371"/>
                        <a:pt x="210" y="369"/>
                        <a:pt x="207" y="365"/>
                      </a:cubicBezTo>
                      <a:cubicBezTo>
                        <a:pt x="185" y="337"/>
                        <a:pt x="216" y="363"/>
                        <a:pt x="194" y="346"/>
                      </a:cubicBezTo>
                      <a:cubicBezTo>
                        <a:pt x="167" y="349"/>
                        <a:pt x="179" y="346"/>
                        <a:pt x="156" y="352"/>
                      </a:cubicBezTo>
                      <a:cubicBezTo>
                        <a:pt x="153" y="353"/>
                        <a:pt x="148" y="354"/>
                        <a:pt x="148" y="354"/>
                      </a:cubicBezTo>
                      <a:cubicBezTo>
                        <a:pt x="146" y="356"/>
                        <a:pt x="145" y="359"/>
                        <a:pt x="142" y="361"/>
                      </a:cubicBezTo>
                      <a:cubicBezTo>
                        <a:pt x="138" y="363"/>
                        <a:pt x="126" y="365"/>
                        <a:pt x="126" y="365"/>
                      </a:cubicBezTo>
                      <a:cubicBezTo>
                        <a:pt x="105" y="354"/>
                        <a:pt x="116" y="355"/>
                        <a:pt x="94" y="361"/>
                      </a:cubicBezTo>
                      <a:cubicBezTo>
                        <a:pt x="89" y="362"/>
                        <a:pt x="78" y="365"/>
                        <a:pt x="78" y="365"/>
                      </a:cubicBezTo>
                      <a:cubicBezTo>
                        <a:pt x="62" y="383"/>
                        <a:pt x="46" y="346"/>
                        <a:pt x="35" y="337"/>
                      </a:cubicBezTo>
                      <a:cubicBezTo>
                        <a:pt x="32" y="330"/>
                        <a:pt x="24" y="320"/>
                        <a:pt x="22" y="312"/>
                      </a:cubicBezTo>
                      <a:cubicBezTo>
                        <a:pt x="20" y="308"/>
                        <a:pt x="22" y="303"/>
                        <a:pt x="19" y="300"/>
                      </a:cubicBezTo>
                      <a:cubicBezTo>
                        <a:pt x="17" y="297"/>
                        <a:pt x="13" y="297"/>
                        <a:pt x="11" y="295"/>
                      </a:cubicBezTo>
                      <a:cubicBezTo>
                        <a:pt x="3" y="277"/>
                        <a:pt x="15" y="306"/>
                        <a:pt x="5" y="276"/>
                      </a:cubicBezTo>
                      <a:cubicBezTo>
                        <a:pt x="4" y="272"/>
                        <a:pt x="0" y="264"/>
                        <a:pt x="0" y="264"/>
                      </a:cubicBezTo>
                      <a:cubicBezTo>
                        <a:pt x="3" y="253"/>
                        <a:pt x="2" y="248"/>
                        <a:pt x="13" y="243"/>
                      </a:cubicBezTo>
                      <a:cubicBezTo>
                        <a:pt x="20" y="221"/>
                        <a:pt x="17" y="231"/>
                        <a:pt x="24" y="213"/>
                      </a:cubicBezTo>
                      <a:cubicBezTo>
                        <a:pt x="26" y="209"/>
                        <a:pt x="30" y="200"/>
                        <a:pt x="30" y="200"/>
                      </a:cubicBezTo>
                      <a:cubicBezTo>
                        <a:pt x="26" y="192"/>
                        <a:pt x="24" y="191"/>
                        <a:pt x="32" y="181"/>
                      </a:cubicBezTo>
                      <a:cubicBezTo>
                        <a:pt x="36" y="177"/>
                        <a:pt x="43" y="169"/>
                        <a:pt x="43" y="169"/>
                      </a:cubicBezTo>
                      <a:cubicBezTo>
                        <a:pt x="37" y="155"/>
                        <a:pt x="36" y="153"/>
                        <a:pt x="51" y="143"/>
                      </a:cubicBezTo>
                      <a:cubicBezTo>
                        <a:pt x="56" y="140"/>
                        <a:pt x="67" y="135"/>
                        <a:pt x="67" y="135"/>
                      </a:cubicBezTo>
                      <a:cubicBezTo>
                        <a:pt x="73" y="129"/>
                        <a:pt x="75" y="122"/>
                        <a:pt x="81" y="116"/>
                      </a:cubicBezTo>
                      <a:cubicBezTo>
                        <a:pt x="89" y="107"/>
                        <a:pt x="102" y="105"/>
                        <a:pt x="113" y="99"/>
                      </a:cubicBezTo>
                      <a:cubicBezTo>
                        <a:pt x="125" y="85"/>
                        <a:pt x="149" y="76"/>
                        <a:pt x="167" y="67"/>
                      </a:cubicBezTo>
                      <a:cubicBezTo>
                        <a:pt x="174" y="59"/>
                        <a:pt x="175" y="50"/>
                        <a:pt x="188" y="46"/>
                      </a:cubicBezTo>
                      <a:cubicBezTo>
                        <a:pt x="198" y="39"/>
                        <a:pt x="208" y="36"/>
                        <a:pt x="220" y="30"/>
                      </a:cubicBezTo>
                      <a:cubicBezTo>
                        <a:pt x="223" y="28"/>
                        <a:pt x="228" y="25"/>
                        <a:pt x="228" y="25"/>
                      </a:cubicBezTo>
                      <a:cubicBezTo>
                        <a:pt x="237" y="16"/>
                        <a:pt x="245" y="10"/>
                        <a:pt x="258" y="6"/>
                      </a:cubicBezTo>
                      <a:cubicBezTo>
                        <a:pt x="269" y="31"/>
                        <a:pt x="301" y="6"/>
                        <a:pt x="320" y="4"/>
                      </a:cubicBezTo>
                      <a:cubicBezTo>
                        <a:pt x="334" y="3"/>
                        <a:pt x="349" y="3"/>
                        <a:pt x="363" y="2"/>
                      </a:cubicBezTo>
                      <a:cubicBezTo>
                        <a:pt x="369" y="3"/>
                        <a:pt x="376" y="5"/>
                        <a:pt x="382" y="4"/>
                      </a:cubicBezTo>
                      <a:cubicBezTo>
                        <a:pt x="387" y="4"/>
                        <a:pt x="398" y="0"/>
                        <a:pt x="398" y="0"/>
                      </a:cubicBezTo>
                      <a:cubicBezTo>
                        <a:pt x="415" y="8"/>
                        <a:pt x="406" y="16"/>
                        <a:pt x="400" y="30"/>
                      </a:cubicBezTo>
                      <a:cubicBezTo>
                        <a:pt x="398" y="34"/>
                        <a:pt x="384" y="34"/>
                        <a:pt x="384" y="34"/>
                      </a:cubicBezTo>
                      <a:cubicBezTo>
                        <a:pt x="379" y="47"/>
                        <a:pt x="398" y="51"/>
                        <a:pt x="411" y="55"/>
                      </a:cubicBezTo>
                      <a:cubicBezTo>
                        <a:pt x="419" y="72"/>
                        <a:pt x="421" y="79"/>
                        <a:pt x="443" y="84"/>
                      </a:cubicBezTo>
                      <a:cubicBezTo>
                        <a:pt x="461" y="71"/>
                        <a:pt x="435" y="65"/>
                        <a:pt x="468" y="57"/>
                      </a:cubicBezTo>
                      <a:cubicBezTo>
                        <a:pt x="482" y="61"/>
                        <a:pt x="485" y="70"/>
                        <a:pt x="497" y="74"/>
                      </a:cubicBezTo>
                      <a:cubicBezTo>
                        <a:pt x="505" y="76"/>
                        <a:pt x="513" y="78"/>
                        <a:pt x="521" y="80"/>
                      </a:cubicBezTo>
                      <a:cubicBezTo>
                        <a:pt x="524" y="81"/>
                        <a:pt x="529" y="82"/>
                        <a:pt x="529" y="82"/>
                      </a:cubicBezTo>
                      <a:cubicBezTo>
                        <a:pt x="547" y="78"/>
                        <a:pt x="547" y="76"/>
                        <a:pt x="562" y="84"/>
                      </a:cubicBezTo>
                      <a:cubicBezTo>
                        <a:pt x="566" y="95"/>
                        <a:pt x="565" y="86"/>
                        <a:pt x="559" y="97"/>
                      </a:cubicBezTo>
                      <a:cubicBezTo>
                        <a:pt x="557" y="101"/>
                        <a:pt x="554" y="110"/>
                        <a:pt x="554" y="110"/>
                      </a:cubicBezTo>
                      <a:cubicBezTo>
                        <a:pt x="556" y="132"/>
                        <a:pt x="556" y="168"/>
                        <a:pt x="572" y="188"/>
                      </a:cubicBezTo>
                      <a:cubicBezTo>
                        <a:pt x="568" y="198"/>
                        <a:pt x="564" y="208"/>
                        <a:pt x="562" y="219"/>
                      </a:cubicBezTo>
                      <a:cubicBezTo>
                        <a:pt x="564" y="227"/>
                        <a:pt x="569" y="233"/>
                        <a:pt x="572" y="240"/>
                      </a:cubicBezTo>
                      <a:cubicBezTo>
                        <a:pt x="573" y="247"/>
                        <a:pt x="572" y="254"/>
                        <a:pt x="575" y="259"/>
                      </a:cubicBezTo>
                      <a:cubicBezTo>
                        <a:pt x="577" y="263"/>
                        <a:pt x="595" y="272"/>
                        <a:pt x="599" y="283"/>
                      </a:cubicBezTo>
                      <a:cubicBezTo>
                        <a:pt x="594" y="295"/>
                        <a:pt x="603" y="306"/>
                        <a:pt x="618" y="310"/>
                      </a:cubicBezTo>
                      <a:cubicBezTo>
                        <a:pt x="630" y="307"/>
                        <a:pt x="638" y="308"/>
                        <a:pt x="645" y="300"/>
                      </a:cubicBezTo>
                      <a:cubicBezTo>
                        <a:pt x="660" y="302"/>
                        <a:pt x="663" y="303"/>
                        <a:pt x="672" y="293"/>
                      </a:cubicBezTo>
                      <a:cubicBezTo>
                        <a:pt x="675" y="294"/>
                        <a:pt x="679" y="293"/>
                        <a:pt x="680" y="295"/>
                      </a:cubicBezTo>
                      <a:cubicBezTo>
                        <a:pt x="682" y="301"/>
                        <a:pt x="674" y="321"/>
                        <a:pt x="672" y="327"/>
                      </a:cubicBezTo>
                      <a:cubicBezTo>
                        <a:pt x="668" y="340"/>
                        <a:pt x="671" y="326"/>
                        <a:pt x="664" y="340"/>
                      </a:cubicBezTo>
                      <a:cubicBezTo>
                        <a:pt x="652" y="360"/>
                        <a:pt x="646" y="381"/>
                        <a:pt x="621" y="394"/>
                      </a:cubicBezTo>
                      <a:cubicBezTo>
                        <a:pt x="614" y="402"/>
                        <a:pt x="609" y="402"/>
                        <a:pt x="599" y="407"/>
                      </a:cubicBezTo>
                      <a:cubicBezTo>
                        <a:pt x="590" y="418"/>
                        <a:pt x="579" y="429"/>
                        <a:pt x="567" y="439"/>
                      </a:cubicBezTo>
                      <a:cubicBezTo>
                        <a:pt x="560" y="454"/>
                        <a:pt x="555" y="470"/>
                        <a:pt x="548" y="485"/>
                      </a:cubicBezTo>
                      <a:cubicBezTo>
                        <a:pt x="549" y="489"/>
                        <a:pt x="550" y="492"/>
                        <a:pt x="551" y="496"/>
                      </a:cubicBezTo>
                      <a:cubicBezTo>
                        <a:pt x="552" y="500"/>
                        <a:pt x="556" y="508"/>
                        <a:pt x="556" y="508"/>
                      </a:cubicBezTo>
                      <a:cubicBezTo>
                        <a:pt x="559" y="524"/>
                        <a:pt x="562" y="546"/>
                        <a:pt x="576" y="557"/>
                      </a:cubicBezTo>
                      <a:lnTo>
                        <a:pt x="435" y="55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124" name="Freeform 52"/>
                <p:cNvSpPr/>
                <p:nvPr userDrawn="1"/>
              </p:nvSpPr>
              <p:spPr>
                <a:xfrm>
                  <a:off x="727" y="495"/>
                  <a:ext cx="382" cy="540"/>
                </a:xfrm>
                <a:custGeom>
                  <a:avLst/>
                  <a:gdLst/>
                  <a:ahLst/>
                  <a:cxnLst>
                    <a:cxn ang="0">
                      <a:pos x="361" y="540"/>
                    </a:cxn>
                    <a:cxn ang="0">
                      <a:pos x="346" y="468"/>
                    </a:cxn>
                    <a:cxn ang="0">
                      <a:pos x="323" y="448"/>
                    </a:cxn>
                    <a:cxn ang="0">
                      <a:pos x="320" y="419"/>
                    </a:cxn>
                    <a:cxn ang="0">
                      <a:pos x="311" y="395"/>
                    </a:cxn>
                    <a:cxn ang="0">
                      <a:pos x="311" y="356"/>
                    </a:cxn>
                    <a:cxn ang="0">
                      <a:pos x="308" y="333"/>
                    </a:cxn>
                    <a:cxn ang="0">
                      <a:pos x="339" y="314"/>
                    </a:cxn>
                    <a:cxn ang="0">
                      <a:pos x="382" y="307"/>
                    </a:cxn>
                    <a:cxn ang="0">
                      <a:pos x="382" y="212"/>
                    </a:cxn>
                    <a:cxn ang="0">
                      <a:pos x="80" y="149"/>
                    </a:cxn>
                    <a:cxn ang="0">
                      <a:pos x="48" y="153"/>
                    </a:cxn>
                    <a:cxn ang="0">
                      <a:pos x="24" y="159"/>
                    </a:cxn>
                    <a:cxn ang="0">
                      <a:pos x="0" y="232"/>
                    </a:cxn>
                    <a:cxn ang="0">
                      <a:pos x="138" y="538"/>
                    </a:cxn>
                    <a:cxn ang="0">
                      <a:pos x="361" y="540"/>
                    </a:cxn>
                  </a:cxnLst>
                  <a:pathLst>
                    <a:path w="257" h="347">
                      <a:moveTo>
                        <a:pt x="243" y="347"/>
                      </a:moveTo>
                      <a:lnTo>
                        <a:pt x="233" y="301"/>
                      </a:lnTo>
                      <a:lnTo>
                        <a:pt x="217" y="288"/>
                      </a:lnTo>
                      <a:lnTo>
                        <a:pt x="215" y="269"/>
                      </a:lnTo>
                      <a:lnTo>
                        <a:pt x="209" y="254"/>
                      </a:lnTo>
                      <a:lnTo>
                        <a:pt x="209" y="229"/>
                      </a:lnTo>
                      <a:lnTo>
                        <a:pt x="207" y="214"/>
                      </a:lnTo>
                      <a:lnTo>
                        <a:pt x="228" y="202"/>
                      </a:lnTo>
                      <a:lnTo>
                        <a:pt x="257" y="197"/>
                      </a:lnTo>
                      <a:lnTo>
                        <a:pt x="257" y="136"/>
                      </a:lnTo>
                      <a:cubicBezTo>
                        <a:pt x="209" y="119"/>
                        <a:pt x="13" y="0"/>
                        <a:pt x="54" y="96"/>
                      </a:cubicBezTo>
                      <a:cubicBezTo>
                        <a:pt x="36" y="106"/>
                        <a:pt x="57" y="97"/>
                        <a:pt x="32" y="98"/>
                      </a:cubicBezTo>
                      <a:cubicBezTo>
                        <a:pt x="27" y="99"/>
                        <a:pt x="16" y="102"/>
                        <a:pt x="16" y="102"/>
                      </a:cubicBezTo>
                      <a:lnTo>
                        <a:pt x="0" y="149"/>
                      </a:lnTo>
                      <a:lnTo>
                        <a:pt x="93" y="346"/>
                      </a:lnTo>
                      <a:lnTo>
                        <a:pt x="243" y="347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125" name="Freeform 53"/>
                <p:cNvSpPr/>
                <p:nvPr userDrawn="1"/>
              </p:nvSpPr>
              <p:spPr>
                <a:xfrm>
                  <a:off x="1400" y="896"/>
                  <a:ext cx="16" cy="29"/>
                </a:xfrm>
                <a:custGeom>
                  <a:avLst/>
                  <a:gdLst/>
                  <a:ahLst/>
                  <a:cxnLst>
                    <a:cxn ang="0">
                      <a:pos x="6" y="20"/>
                    </a:cxn>
                    <a:cxn ang="0">
                      <a:pos x="16" y="16"/>
                    </a:cxn>
                    <a:cxn ang="0">
                      <a:pos x="6" y="20"/>
                    </a:cxn>
                  </a:cxnLst>
                  <a:pathLst>
                    <a:path w="19" h="37">
                      <a:moveTo>
                        <a:pt x="7" y="25"/>
                      </a:moveTo>
                      <a:cubicBezTo>
                        <a:pt x="0" y="4"/>
                        <a:pt x="12" y="0"/>
                        <a:pt x="19" y="21"/>
                      </a:cubicBezTo>
                      <a:cubicBezTo>
                        <a:pt x="14" y="37"/>
                        <a:pt x="18" y="36"/>
                        <a:pt x="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126" name="Freeform 54"/>
                <p:cNvSpPr/>
                <p:nvPr userDrawn="1"/>
              </p:nvSpPr>
              <p:spPr>
                <a:xfrm>
                  <a:off x="1379" y="617"/>
                  <a:ext cx="21" cy="17"/>
                </a:xfrm>
                <a:custGeom>
                  <a:avLst/>
                  <a:gdLst/>
                  <a:ahLst/>
                  <a:cxnLst>
                    <a:cxn ang="0">
                      <a:pos x="11" y="10"/>
                    </a:cxn>
                    <a:cxn ang="0">
                      <a:pos x="15" y="0"/>
                    </a:cxn>
                    <a:cxn ang="0">
                      <a:pos x="19" y="10"/>
                    </a:cxn>
                    <a:cxn ang="0">
                      <a:pos x="8" y="17"/>
                    </a:cxn>
                    <a:cxn ang="0">
                      <a:pos x="11" y="10"/>
                    </a:cxn>
                  </a:cxnLst>
                  <a:pathLst>
                    <a:path w="22" h="20">
                      <a:moveTo>
                        <a:pt x="12" y="12"/>
                      </a:moveTo>
                      <a:cubicBezTo>
                        <a:pt x="13" y="8"/>
                        <a:pt x="12" y="0"/>
                        <a:pt x="16" y="0"/>
                      </a:cubicBezTo>
                      <a:cubicBezTo>
                        <a:pt x="20" y="0"/>
                        <a:pt x="22" y="8"/>
                        <a:pt x="20" y="12"/>
                      </a:cubicBezTo>
                      <a:cubicBezTo>
                        <a:pt x="18" y="16"/>
                        <a:pt x="12" y="17"/>
                        <a:pt x="8" y="20"/>
                      </a:cubicBezTo>
                      <a:cubicBezTo>
                        <a:pt x="3" y="5"/>
                        <a:pt x="0" y="6"/>
                        <a:pt x="12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127" name="Freeform 55"/>
                <p:cNvSpPr/>
                <p:nvPr userDrawn="1"/>
              </p:nvSpPr>
              <p:spPr>
                <a:xfrm>
                  <a:off x="453" y="275"/>
                  <a:ext cx="58" cy="24"/>
                </a:xfrm>
                <a:custGeom>
                  <a:avLst/>
                  <a:gdLst/>
                  <a:ahLst/>
                  <a:cxnLst>
                    <a:cxn ang="0">
                      <a:pos x="24" y="14"/>
                    </a:cxn>
                    <a:cxn ang="0">
                      <a:pos x="33" y="5"/>
                    </a:cxn>
                    <a:cxn ang="0">
                      <a:pos x="37" y="24"/>
                    </a:cxn>
                    <a:cxn ang="0">
                      <a:pos x="24" y="14"/>
                    </a:cxn>
                  </a:cxnLst>
                  <a:pathLst>
                    <a:path w="57" h="30">
                      <a:moveTo>
                        <a:pt x="24" y="18"/>
                      </a:moveTo>
                      <a:cubicBezTo>
                        <a:pt x="0" y="10"/>
                        <a:pt x="9" y="0"/>
                        <a:pt x="32" y="6"/>
                      </a:cubicBezTo>
                      <a:cubicBezTo>
                        <a:pt x="46" y="15"/>
                        <a:pt x="57" y="23"/>
                        <a:pt x="36" y="30"/>
                      </a:cubicBezTo>
                      <a:cubicBezTo>
                        <a:pt x="21" y="25"/>
                        <a:pt x="24" y="30"/>
                        <a:pt x="24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128" name="Freeform 56"/>
                <p:cNvSpPr/>
                <p:nvPr userDrawn="1"/>
              </p:nvSpPr>
              <p:spPr>
                <a:xfrm>
                  <a:off x="1161" y="50"/>
                  <a:ext cx="691" cy="569"/>
                </a:xfrm>
                <a:custGeom>
                  <a:avLst/>
                  <a:gdLst/>
                  <a:ahLst/>
                  <a:cxnLst>
                    <a:cxn ang="0">
                      <a:pos x="472" y="379"/>
                    </a:cxn>
                    <a:cxn ang="0">
                      <a:pos x="392" y="370"/>
                    </a:cxn>
                    <a:cxn ang="0">
                      <a:pos x="324" y="337"/>
                    </a:cxn>
                    <a:cxn ang="0">
                      <a:pos x="264" y="327"/>
                    </a:cxn>
                    <a:cxn ang="0">
                      <a:pos x="236" y="340"/>
                    </a:cxn>
                    <a:cxn ang="0">
                      <a:pos x="260" y="350"/>
                    </a:cxn>
                    <a:cxn ang="0">
                      <a:pos x="292" y="383"/>
                    </a:cxn>
                    <a:cxn ang="0">
                      <a:pos x="320" y="389"/>
                    </a:cxn>
                    <a:cxn ang="0">
                      <a:pos x="332" y="438"/>
                    </a:cxn>
                    <a:cxn ang="0">
                      <a:pos x="312" y="451"/>
                    </a:cxn>
                    <a:cxn ang="0">
                      <a:pos x="260" y="504"/>
                    </a:cxn>
                    <a:cxn ang="0">
                      <a:pos x="224" y="513"/>
                    </a:cxn>
                    <a:cxn ang="0">
                      <a:pos x="97" y="569"/>
                    </a:cxn>
                    <a:cxn ang="0">
                      <a:pos x="77" y="504"/>
                    </a:cxn>
                    <a:cxn ang="0">
                      <a:pos x="45" y="428"/>
                    </a:cxn>
                    <a:cxn ang="0">
                      <a:pos x="33" y="366"/>
                    </a:cxn>
                    <a:cxn ang="0">
                      <a:pos x="53" y="281"/>
                    </a:cxn>
                    <a:cxn ang="0">
                      <a:pos x="17" y="320"/>
                    </a:cxn>
                    <a:cxn ang="0">
                      <a:pos x="81" y="229"/>
                    </a:cxn>
                    <a:cxn ang="0">
                      <a:pos x="113" y="167"/>
                    </a:cxn>
                    <a:cxn ang="0">
                      <a:pos x="37" y="167"/>
                    </a:cxn>
                    <a:cxn ang="0">
                      <a:pos x="1" y="160"/>
                    </a:cxn>
                    <a:cxn ang="0">
                      <a:pos x="25" y="114"/>
                    </a:cxn>
                    <a:cxn ang="0">
                      <a:pos x="97" y="92"/>
                    </a:cxn>
                    <a:cxn ang="0">
                      <a:pos x="220" y="101"/>
                    </a:cxn>
                    <a:cxn ang="0">
                      <a:pos x="228" y="52"/>
                    </a:cxn>
                    <a:cxn ang="0">
                      <a:pos x="260" y="0"/>
                    </a:cxn>
                    <a:cxn ang="0">
                      <a:pos x="356" y="36"/>
                    </a:cxn>
                    <a:cxn ang="0">
                      <a:pos x="328" y="72"/>
                    </a:cxn>
                    <a:cxn ang="0">
                      <a:pos x="300" y="144"/>
                    </a:cxn>
                    <a:cxn ang="0">
                      <a:pos x="360" y="157"/>
                    </a:cxn>
                    <a:cxn ang="0">
                      <a:pos x="372" y="111"/>
                    </a:cxn>
                    <a:cxn ang="0">
                      <a:pos x="416" y="75"/>
                    </a:cxn>
                    <a:cxn ang="0">
                      <a:pos x="496" y="72"/>
                    </a:cxn>
                    <a:cxn ang="0">
                      <a:pos x="527" y="43"/>
                    </a:cxn>
                    <a:cxn ang="0">
                      <a:pos x="539" y="376"/>
                    </a:cxn>
                  </a:cxnLst>
                  <a:pathLst>
                    <a:path w="693" h="696">
                      <a:moveTo>
                        <a:pt x="541" y="460"/>
                      </a:moveTo>
                      <a:lnTo>
                        <a:pt x="473" y="464"/>
                      </a:lnTo>
                      <a:lnTo>
                        <a:pt x="441" y="452"/>
                      </a:lnTo>
                      <a:lnTo>
                        <a:pt x="393" y="452"/>
                      </a:lnTo>
                      <a:cubicBezTo>
                        <a:pt x="365" y="448"/>
                        <a:pt x="360" y="444"/>
                        <a:pt x="337" y="436"/>
                      </a:cubicBezTo>
                      <a:cubicBezTo>
                        <a:pt x="336" y="432"/>
                        <a:pt x="330" y="413"/>
                        <a:pt x="325" y="412"/>
                      </a:cubicBezTo>
                      <a:cubicBezTo>
                        <a:pt x="317" y="411"/>
                        <a:pt x="301" y="420"/>
                        <a:pt x="301" y="420"/>
                      </a:cubicBezTo>
                      <a:cubicBezTo>
                        <a:pt x="289" y="412"/>
                        <a:pt x="277" y="408"/>
                        <a:pt x="265" y="400"/>
                      </a:cubicBezTo>
                      <a:cubicBezTo>
                        <a:pt x="252" y="380"/>
                        <a:pt x="256" y="356"/>
                        <a:pt x="233" y="348"/>
                      </a:cubicBezTo>
                      <a:cubicBezTo>
                        <a:pt x="217" y="372"/>
                        <a:pt x="221" y="392"/>
                        <a:pt x="237" y="416"/>
                      </a:cubicBezTo>
                      <a:cubicBezTo>
                        <a:pt x="234" y="428"/>
                        <a:pt x="228" y="445"/>
                        <a:pt x="237" y="444"/>
                      </a:cubicBezTo>
                      <a:cubicBezTo>
                        <a:pt x="247" y="443"/>
                        <a:pt x="261" y="428"/>
                        <a:pt x="261" y="428"/>
                      </a:cubicBezTo>
                      <a:cubicBezTo>
                        <a:pt x="258" y="450"/>
                        <a:pt x="243" y="475"/>
                        <a:pt x="269" y="484"/>
                      </a:cubicBezTo>
                      <a:cubicBezTo>
                        <a:pt x="277" y="479"/>
                        <a:pt x="288" y="476"/>
                        <a:pt x="293" y="468"/>
                      </a:cubicBezTo>
                      <a:cubicBezTo>
                        <a:pt x="302" y="454"/>
                        <a:pt x="303" y="446"/>
                        <a:pt x="317" y="436"/>
                      </a:cubicBezTo>
                      <a:cubicBezTo>
                        <a:pt x="315" y="448"/>
                        <a:pt x="306" y="467"/>
                        <a:pt x="321" y="476"/>
                      </a:cubicBezTo>
                      <a:cubicBezTo>
                        <a:pt x="328" y="480"/>
                        <a:pt x="345" y="484"/>
                        <a:pt x="345" y="484"/>
                      </a:cubicBezTo>
                      <a:cubicBezTo>
                        <a:pt x="382" y="472"/>
                        <a:pt x="347" y="527"/>
                        <a:pt x="333" y="536"/>
                      </a:cubicBezTo>
                      <a:cubicBezTo>
                        <a:pt x="330" y="540"/>
                        <a:pt x="329" y="545"/>
                        <a:pt x="325" y="548"/>
                      </a:cubicBezTo>
                      <a:cubicBezTo>
                        <a:pt x="322" y="551"/>
                        <a:pt x="316" y="549"/>
                        <a:pt x="313" y="552"/>
                      </a:cubicBezTo>
                      <a:cubicBezTo>
                        <a:pt x="300" y="565"/>
                        <a:pt x="320" y="575"/>
                        <a:pt x="293" y="584"/>
                      </a:cubicBezTo>
                      <a:cubicBezTo>
                        <a:pt x="286" y="595"/>
                        <a:pt x="272" y="610"/>
                        <a:pt x="261" y="616"/>
                      </a:cubicBezTo>
                      <a:cubicBezTo>
                        <a:pt x="254" y="620"/>
                        <a:pt x="245" y="621"/>
                        <a:pt x="237" y="624"/>
                      </a:cubicBezTo>
                      <a:cubicBezTo>
                        <a:pt x="233" y="625"/>
                        <a:pt x="225" y="628"/>
                        <a:pt x="225" y="628"/>
                      </a:cubicBezTo>
                      <a:cubicBezTo>
                        <a:pt x="215" y="659"/>
                        <a:pt x="212" y="652"/>
                        <a:pt x="173" y="656"/>
                      </a:cubicBezTo>
                      <a:cubicBezTo>
                        <a:pt x="140" y="667"/>
                        <a:pt x="132" y="687"/>
                        <a:pt x="97" y="696"/>
                      </a:cubicBezTo>
                      <a:cubicBezTo>
                        <a:pt x="77" y="691"/>
                        <a:pt x="75" y="687"/>
                        <a:pt x="81" y="668"/>
                      </a:cubicBezTo>
                      <a:cubicBezTo>
                        <a:pt x="77" y="646"/>
                        <a:pt x="72" y="639"/>
                        <a:pt x="77" y="616"/>
                      </a:cubicBezTo>
                      <a:cubicBezTo>
                        <a:pt x="73" y="598"/>
                        <a:pt x="71" y="587"/>
                        <a:pt x="61" y="572"/>
                      </a:cubicBezTo>
                      <a:cubicBezTo>
                        <a:pt x="58" y="551"/>
                        <a:pt x="51" y="543"/>
                        <a:pt x="45" y="524"/>
                      </a:cubicBezTo>
                      <a:cubicBezTo>
                        <a:pt x="52" y="502"/>
                        <a:pt x="58" y="496"/>
                        <a:pt x="49" y="472"/>
                      </a:cubicBezTo>
                      <a:cubicBezTo>
                        <a:pt x="46" y="463"/>
                        <a:pt x="33" y="448"/>
                        <a:pt x="33" y="448"/>
                      </a:cubicBezTo>
                      <a:cubicBezTo>
                        <a:pt x="42" y="422"/>
                        <a:pt x="42" y="408"/>
                        <a:pt x="33" y="380"/>
                      </a:cubicBezTo>
                      <a:cubicBezTo>
                        <a:pt x="49" y="369"/>
                        <a:pt x="48" y="362"/>
                        <a:pt x="53" y="344"/>
                      </a:cubicBezTo>
                      <a:cubicBezTo>
                        <a:pt x="47" y="327"/>
                        <a:pt x="49" y="308"/>
                        <a:pt x="33" y="332"/>
                      </a:cubicBezTo>
                      <a:cubicBezTo>
                        <a:pt x="40" y="353"/>
                        <a:pt x="29" y="374"/>
                        <a:pt x="17" y="392"/>
                      </a:cubicBezTo>
                      <a:cubicBezTo>
                        <a:pt x="6" y="360"/>
                        <a:pt x="10" y="340"/>
                        <a:pt x="13" y="304"/>
                      </a:cubicBezTo>
                      <a:cubicBezTo>
                        <a:pt x="44" y="314"/>
                        <a:pt x="54" y="289"/>
                        <a:pt x="81" y="280"/>
                      </a:cubicBezTo>
                      <a:cubicBezTo>
                        <a:pt x="94" y="261"/>
                        <a:pt x="85" y="242"/>
                        <a:pt x="105" y="228"/>
                      </a:cubicBezTo>
                      <a:cubicBezTo>
                        <a:pt x="108" y="220"/>
                        <a:pt x="110" y="212"/>
                        <a:pt x="113" y="204"/>
                      </a:cubicBezTo>
                      <a:cubicBezTo>
                        <a:pt x="116" y="196"/>
                        <a:pt x="89" y="196"/>
                        <a:pt x="89" y="196"/>
                      </a:cubicBezTo>
                      <a:cubicBezTo>
                        <a:pt x="81" y="221"/>
                        <a:pt x="58" y="211"/>
                        <a:pt x="37" y="204"/>
                      </a:cubicBezTo>
                      <a:cubicBezTo>
                        <a:pt x="33" y="207"/>
                        <a:pt x="30" y="213"/>
                        <a:pt x="25" y="212"/>
                      </a:cubicBezTo>
                      <a:cubicBezTo>
                        <a:pt x="16" y="210"/>
                        <a:pt x="1" y="196"/>
                        <a:pt x="1" y="196"/>
                      </a:cubicBezTo>
                      <a:cubicBezTo>
                        <a:pt x="4" y="186"/>
                        <a:pt x="4" y="174"/>
                        <a:pt x="9" y="164"/>
                      </a:cubicBezTo>
                      <a:cubicBezTo>
                        <a:pt x="13" y="155"/>
                        <a:pt x="25" y="140"/>
                        <a:pt x="25" y="140"/>
                      </a:cubicBezTo>
                      <a:cubicBezTo>
                        <a:pt x="0" y="132"/>
                        <a:pt x="25" y="128"/>
                        <a:pt x="37" y="124"/>
                      </a:cubicBezTo>
                      <a:cubicBezTo>
                        <a:pt x="58" y="131"/>
                        <a:pt x="75" y="116"/>
                        <a:pt x="97" y="112"/>
                      </a:cubicBezTo>
                      <a:cubicBezTo>
                        <a:pt x="135" y="87"/>
                        <a:pt x="159" y="122"/>
                        <a:pt x="197" y="132"/>
                      </a:cubicBezTo>
                      <a:cubicBezTo>
                        <a:pt x="205" y="129"/>
                        <a:pt x="213" y="127"/>
                        <a:pt x="221" y="124"/>
                      </a:cubicBezTo>
                      <a:cubicBezTo>
                        <a:pt x="225" y="123"/>
                        <a:pt x="226" y="147"/>
                        <a:pt x="233" y="120"/>
                      </a:cubicBezTo>
                      <a:lnTo>
                        <a:pt x="229" y="64"/>
                      </a:lnTo>
                      <a:lnTo>
                        <a:pt x="209" y="40"/>
                      </a:lnTo>
                      <a:cubicBezTo>
                        <a:pt x="243" y="21"/>
                        <a:pt x="240" y="21"/>
                        <a:pt x="261" y="0"/>
                      </a:cubicBezTo>
                      <a:cubicBezTo>
                        <a:pt x="297" y="16"/>
                        <a:pt x="333" y="32"/>
                        <a:pt x="369" y="48"/>
                      </a:cubicBezTo>
                      <a:cubicBezTo>
                        <a:pt x="373" y="50"/>
                        <a:pt x="361" y="44"/>
                        <a:pt x="357" y="44"/>
                      </a:cubicBezTo>
                      <a:cubicBezTo>
                        <a:pt x="349" y="45"/>
                        <a:pt x="333" y="52"/>
                        <a:pt x="333" y="52"/>
                      </a:cubicBezTo>
                      <a:cubicBezTo>
                        <a:pt x="322" y="68"/>
                        <a:pt x="318" y="71"/>
                        <a:pt x="329" y="88"/>
                      </a:cubicBezTo>
                      <a:cubicBezTo>
                        <a:pt x="308" y="119"/>
                        <a:pt x="323" y="118"/>
                        <a:pt x="333" y="148"/>
                      </a:cubicBezTo>
                      <a:cubicBezTo>
                        <a:pt x="320" y="157"/>
                        <a:pt x="314" y="167"/>
                        <a:pt x="301" y="176"/>
                      </a:cubicBezTo>
                      <a:cubicBezTo>
                        <a:pt x="306" y="213"/>
                        <a:pt x="303" y="213"/>
                        <a:pt x="337" y="220"/>
                      </a:cubicBezTo>
                      <a:cubicBezTo>
                        <a:pt x="358" y="216"/>
                        <a:pt x="368" y="214"/>
                        <a:pt x="361" y="192"/>
                      </a:cubicBezTo>
                      <a:cubicBezTo>
                        <a:pt x="362" y="177"/>
                        <a:pt x="362" y="162"/>
                        <a:pt x="365" y="148"/>
                      </a:cubicBezTo>
                      <a:cubicBezTo>
                        <a:pt x="366" y="143"/>
                        <a:pt x="369" y="133"/>
                        <a:pt x="373" y="136"/>
                      </a:cubicBezTo>
                      <a:cubicBezTo>
                        <a:pt x="379" y="140"/>
                        <a:pt x="376" y="149"/>
                        <a:pt x="377" y="156"/>
                      </a:cubicBezTo>
                      <a:cubicBezTo>
                        <a:pt x="404" y="147"/>
                        <a:pt x="409" y="116"/>
                        <a:pt x="417" y="92"/>
                      </a:cubicBezTo>
                      <a:cubicBezTo>
                        <a:pt x="422" y="76"/>
                        <a:pt x="453" y="74"/>
                        <a:pt x="465" y="72"/>
                      </a:cubicBezTo>
                      <a:cubicBezTo>
                        <a:pt x="472" y="92"/>
                        <a:pt x="477" y="93"/>
                        <a:pt x="497" y="88"/>
                      </a:cubicBezTo>
                      <a:cubicBezTo>
                        <a:pt x="512" y="78"/>
                        <a:pt x="515" y="74"/>
                        <a:pt x="509" y="56"/>
                      </a:cubicBezTo>
                      <a:cubicBezTo>
                        <a:pt x="523" y="46"/>
                        <a:pt x="517" y="46"/>
                        <a:pt x="529" y="52"/>
                      </a:cubicBezTo>
                      <a:lnTo>
                        <a:pt x="693" y="72"/>
                      </a:lnTo>
                      <a:lnTo>
                        <a:pt x="541" y="46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129" name="Freeform 57"/>
                <p:cNvSpPr/>
                <p:nvPr userDrawn="1"/>
              </p:nvSpPr>
              <p:spPr>
                <a:xfrm>
                  <a:off x="689" y="6"/>
                  <a:ext cx="1386" cy="232"/>
                </a:xfrm>
                <a:custGeom>
                  <a:avLst/>
                  <a:gdLst/>
                  <a:ahLst/>
                  <a:cxnLst>
                    <a:cxn ang="0">
                      <a:pos x="1228" y="0"/>
                    </a:cxn>
                    <a:cxn ang="0">
                      <a:pos x="213" y="45"/>
                    </a:cxn>
                    <a:cxn ang="0">
                      <a:pos x="135" y="65"/>
                    </a:cxn>
                    <a:cxn ang="0">
                      <a:pos x="92" y="65"/>
                    </a:cxn>
                    <a:cxn ang="0">
                      <a:pos x="33" y="120"/>
                    </a:cxn>
                    <a:cxn ang="0">
                      <a:pos x="0" y="163"/>
                    </a:cxn>
                    <a:cxn ang="0">
                      <a:pos x="88" y="179"/>
                    </a:cxn>
                    <a:cxn ang="0">
                      <a:pos x="144" y="149"/>
                    </a:cxn>
                    <a:cxn ang="0">
                      <a:pos x="161" y="131"/>
                    </a:cxn>
                    <a:cxn ang="0">
                      <a:pos x="249" y="81"/>
                    </a:cxn>
                    <a:cxn ang="0">
                      <a:pos x="320" y="72"/>
                    </a:cxn>
                    <a:cxn ang="0">
                      <a:pos x="353" y="146"/>
                    </a:cxn>
                    <a:cxn ang="0">
                      <a:pos x="280" y="170"/>
                    </a:cxn>
                    <a:cxn ang="0">
                      <a:pos x="344" y="176"/>
                    </a:cxn>
                    <a:cxn ang="0">
                      <a:pos x="372" y="140"/>
                    </a:cxn>
                    <a:cxn ang="0">
                      <a:pos x="396" y="143"/>
                    </a:cxn>
                    <a:cxn ang="0">
                      <a:pos x="377" y="84"/>
                    </a:cxn>
                    <a:cxn ang="0">
                      <a:pos x="396" y="69"/>
                    </a:cxn>
                    <a:cxn ang="0">
                      <a:pos x="412" y="137"/>
                    </a:cxn>
                    <a:cxn ang="0">
                      <a:pos x="396" y="176"/>
                    </a:cxn>
                    <a:cxn ang="0">
                      <a:pos x="441" y="202"/>
                    </a:cxn>
                    <a:cxn ang="0">
                      <a:pos x="445" y="143"/>
                    </a:cxn>
                    <a:cxn ang="0">
                      <a:pos x="493" y="160"/>
                    </a:cxn>
                    <a:cxn ang="0">
                      <a:pos x="569" y="114"/>
                    </a:cxn>
                    <a:cxn ang="0">
                      <a:pos x="609" y="78"/>
                    </a:cxn>
                    <a:cxn ang="0">
                      <a:pos x="654" y="87"/>
                    </a:cxn>
                    <a:cxn ang="0">
                      <a:pos x="677" y="78"/>
                    </a:cxn>
                    <a:cxn ang="0">
                      <a:pos x="642" y="69"/>
                    </a:cxn>
                    <a:cxn ang="0">
                      <a:pos x="706" y="54"/>
                    </a:cxn>
                    <a:cxn ang="0">
                      <a:pos x="810" y="84"/>
                    </a:cxn>
                    <a:cxn ang="0">
                      <a:pos x="865" y="65"/>
                    </a:cxn>
                    <a:cxn ang="0">
                      <a:pos x="869" y="98"/>
                    </a:cxn>
                    <a:cxn ang="0">
                      <a:pos x="846" y="157"/>
                    </a:cxn>
                    <a:cxn ang="0">
                      <a:pos x="910" y="137"/>
                    </a:cxn>
                    <a:cxn ang="0">
                      <a:pos x="929" y="125"/>
                    </a:cxn>
                    <a:cxn ang="0">
                      <a:pos x="965" y="95"/>
                    </a:cxn>
                    <a:cxn ang="0">
                      <a:pos x="1182" y="131"/>
                    </a:cxn>
                  </a:cxnLst>
                  <a:pathLst>
                    <a:path w="931" h="149">
                      <a:moveTo>
                        <a:pt x="794" y="84"/>
                      </a:moveTo>
                      <a:cubicBezTo>
                        <a:pt x="813" y="72"/>
                        <a:pt x="931" y="14"/>
                        <a:pt x="825" y="0"/>
                      </a:cubicBezTo>
                      <a:lnTo>
                        <a:pt x="159" y="0"/>
                      </a:lnTo>
                      <a:cubicBezTo>
                        <a:pt x="149" y="12"/>
                        <a:pt x="162" y="18"/>
                        <a:pt x="143" y="29"/>
                      </a:cubicBezTo>
                      <a:cubicBezTo>
                        <a:pt x="130" y="44"/>
                        <a:pt x="133" y="39"/>
                        <a:pt x="116" y="48"/>
                      </a:cubicBezTo>
                      <a:cubicBezTo>
                        <a:pt x="108" y="46"/>
                        <a:pt x="100" y="44"/>
                        <a:pt x="91" y="42"/>
                      </a:cubicBezTo>
                      <a:cubicBezTo>
                        <a:pt x="89" y="41"/>
                        <a:pt x="83" y="40"/>
                        <a:pt x="83" y="40"/>
                      </a:cubicBezTo>
                      <a:cubicBezTo>
                        <a:pt x="76" y="40"/>
                        <a:pt x="68" y="39"/>
                        <a:pt x="62" y="42"/>
                      </a:cubicBezTo>
                      <a:cubicBezTo>
                        <a:pt x="54" y="45"/>
                        <a:pt x="46" y="61"/>
                        <a:pt x="38" y="67"/>
                      </a:cubicBezTo>
                      <a:cubicBezTo>
                        <a:pt x="32" y="71"/>
                        <a:pt x="27" y="74"/>
                        <a:pt x="22" y="77"/>
                      </a:cubicBezTo>
                      <a:cubicBezTo>
                        <a:pt x="16" y="81"/>
                        <a:pt x="5" y="86"/>
                        <a:pt x="5" y="86"/>
                      </a:cubicBezTo>
                      <a:cubicBezTo>
                        <a:pt x="9" y="95"/>
                        <a:pt x="7" y="97"/>
                        <a:pt x="0" y="105"/>
                      </a:cubicBezTo>
                      <a:cubicBezTo>
                        <a:pt x="17" y="107"/>
                        <a:pt x="22" y="107"/>
                        <a:pt x="16" y="120"/>
                      </a:cubicBezTo>
                      <a:cubicBezTo>
                        <a:pt x="27" y="122"/>
                        <a:pt x="48" y="116"/>
                        <a:pt x="59" y="115"/>
                      </a:cubicBezTo>
                      <a:cubicBezTo>
                        <a:pt x="71" y="112"/>
                        <a:pt x="73" y="117"/>
                        <a:pt x="83" y="111"/>
                      </a:cubicBezTo>
                      <a:cubicBezTo>
                        <a:pt x="89" y="96"/>
                        <a:pt x="83" y="100"/>
                        <a:pt x="97" y="96"/>
                      </a:cubicBezTo>
                      <a:cubicBezTo>
                        <a:pt x="100" y="94"/>
                        <a:pt x="103" y="93"/>
                        <a:pt x="105" y="90"/>
                      </a:cubicBezTo>
                      <a:cubicBezTo>
                        <a:pt x="106" y="88"/>
                        <a:pt x="106" y="85"/>
                        <a:pt x="108" y="84"/>
                      </a:cubicBezTo>
                      <a:cubicBezTo>
                        <a:pt x="112" y="80"/>
                        <a:pt x="140" y="69"/>
                        <a:pt x="148" y="67"/>
                      </a:cubicBezTo>
                      <a:cubicBezTo>
                        <a:pt x="160" y="52"/>
                        <a:pt x="153" y="56"/>
                        <a:pt x="167" y="52"/>
                      </a:cubicBezTo>
                      <a:cubicBezTo>
                        <a:pt x="178" y="55"/>
                        <a:pt x="179" y="62"/>
                        <a:pt x="191" y="58"/>
                      </a:cubicBezTo>
                      <a:cubicBezTo>
                        <a:pt x="199" y="52"/>
                        <a:pt x="206" y="51"/>
                        <a:pt x="215" y="46"/>
                      </a:cubicBezTo>
                      <a:cubicBezTo>
                        <a:pt x="226" y="58"/>
                        <a:pt x="217" y="46"/>
                        <a:pt x="223" y="69"/>
                      </a:cubicBezTo>
                      <a:cubicBezTo>
                        <a:pt x="226" y="79"/>
                        <a:pt x="233" y="85"/>
                        <a:pt x="237" y="94"/>
                      </a:cubicBezTo>
                      <a:cubicBezTo>
                        <a:pt x="227" y="100"/>
                        <a:pt x="229" y="104"/>
                        <a:pt x="218" y="107"/>
                      </a:cubicBezTo>
                      <a:cubicBezTo>
                        <a:pt x="207" y="120"/>
                        <a:pt x="203" y="113"/>
                        <a:pt x="188" y="109"/>
                      </a:cubicBezTo>
                      <a:cubicBezTo>
                        <a:pt x="191" y="117"/>
                        <a:pt x="200" y="127"/>
                        <a:pt x="210" y="132"/>
                      </a:cubicBezTo>
                      <a:cubicBezTo>
                        <a:pt x="218" y="114"/>
                        <a:pt x="211" y="122"/>
                        <a:pt x="231" y="113"/>
                      </a:cubicBezTo>
                      <a:cubicBezTo>
                        <a:pt x="237" y="111"/>
                        <a:pt x="248" y="105"/>
                        <a:pt x="248" y="105"/>
                      </a:cubicBezTo>
                      <a:cubicBezTo>
                        <a:pt x="248" y="100"/>
                        <a:pt x="246" y="94"/>
                        <a:pt x="250" y="90"/>
                      </a:cubicBezTo>
                      <a:cubicBezTo>
                        <a:pt x="253" y="88"/>
                        <a:pt x="254" y="96"/>
                        <a:pt x="258" y="96"/>
                      </a:cubicBezTo>
                      <a:cubicBezTo>
                        <a:pt x="262" y="97"/>
                        <a:pt x="264" y="94"/>
                        <a:pt x="266" y="92"/>
                      </a:cubicBezTo>
                      <a:cubicBezTo>
                        <a:pt x="262" y="82"/>
                        <a:pt x="252" y="77"/>
                        <a:pt x="248" y="67"/>
                      </a:cubicBezTo>
                      <a:cubicBezTo>
                        <a:pt x="250" y="63"/>
                        <a:pt x="255" y="58"/>
                        <a:pt x="253" y="54"/>
                      </a:cubicBezTo>
                      <a:cubicBezTo>
                        <a:pt x="251" y="50"/>
                        <a:pt x="248" y="42"/>
                        <a:pt x="248" y="42"/>
                      </a:cubicBezTo>
                      <a:cubicBezTo>
                        <a:pt x="256" y="32"/>
                        <a:pt x="259" y="35"/>
                        <a:pt x="266" y="44"/>
                      </a:cubicBezTo>
                      <a:cubicBezTo>
                        <a:pt x="270" y="56"/>
                        <a:pt x="276" y="61"/>
                        <a:pt x="285" y="71"/>
                      </a:cubicBezTo>
                      <a:cubicBezTo>
                        <a:pt x="281" y="81"/>
                        <a:pt x="289" y="82"/>
                        <a:pt x="277" y="88"/>
                      </a:cubicBezTo>
                      <a:cubicBezTo>
                        <a:pt x="262" y="106"/>
                        <a:pt x="278" y="83"/>
                        <a:pt x="274" y="101"/>
                      </a:cubicBezTo>
                      <a:cubicBezTo>
                        <a:pt x="274" y="105"/>
                        <a:pt x="268" y="109"/>
                        <a:pt x="266" y="113"/>
                      </a:cubicBezTo>
                      <a:cubicBezTo>
                        <a:pt x="270" y="122"/>
                        <a:pt x="268" y="125"/>
                        <a:pt x="261" y="132"/>
                      </a:cubicBezTo>
                      <a:cubicBezTo>
                        <a:pt x="268" y="149"/>
                        <a:pt x="282" y="134"/>
                        <a:pt x="296" y="130"/>
                      </a:cubicBezTo>
                      <a:cubicBezTo>
                        <a:pt x="299" y="122"/>
                        <a:pt x="295" y="119"/>
                        <a:pt x="299" y="111"/>
                      </a:cubicBezTo>
                      <a:cubicBezTo>
                        <a:pt x="296" y="105"/>
                        <a:pt x="288" y="97"/>
                        <a:pt x="299" y="92"/>
                      </a:cubicBezTo>
                      <a:cubicBezTo>
                        <a:pt x="303" y="90"/>
                        <a:pt x="315" y="88"/>
                        <a:pt x="315" y="88"/>
                      </a:cubicBezTo>
                      <a:cubicBezTo>
                        <a:pt x="326" y="91"/>
                        <a:pt x="325" y="95"/>
                        <a:pt x="331" y="103"/>
                      </a:cubicBezTo>
                      <a:cubicBezTo>
                        <a:pt x="339" y="84"/>
                        <a:pt x="331" y="90"/>
                        <a:pt x="361" y="92"/>
                      </a:cubicBezTo>
                      <a:cubicBezTo>
                        <a:pt x="355" y="76"/>
                        <a:pt x="365" y="76"/>
                        <a:pt x="382" y="73"/>
                      </a:cubicBezTo>
                      <a:cubicBezTo>
                        <a:pt x="383" y="71"/>
                        <a:pt x="387" y="57"/>
                        <a:pt x="393" y="54"/>
                      </a:cubicBezTo>
                      <a:cubicBezTo>
                        <a:pt x="398" y="52"/>
                        <a:pt x="409" y="50"/>
                        <a:pt x="409" y="50"/>
                      </a:cubicBezTo>
                      <a:cubicBezTo>
                        <a:pt x="430" y="54"/>
                        <a:pt x="413" y="58"/>
                        <a:pt x="431" y="63"/>
                      </a:cubicBezTo>
                      <a:cubicBezTo>
                        <a:pt x="433" y="61"/>
                        <a:pt x="435" y="57"/>
                        <a:pt x="439" y="56"/>
                      </a:cubicBezTo>
                      <a:cubicBezTo>
                        <a:pt x="445" y="55"/>
                        <a:pt x="452" y="61"/>
                        <a:pt x="457" y="58"/>
                      </a:cubicBezTo>
                      <a:cubicBezTo>
                        <a:pt x="461" y="57"/>
                        <a:pt x="457" y="52"/>
                        <a:pt x="455" y="50"/>
                      </a:cubicBezTo>
                      <a:cubicBezTo>
                        <a:pt x="451" y="47"/>
                        <a:pt x="444" y="47"/>
                        <a:pt x="439" y="46"/>
                      </a:cubicBezTo>
                      <a:cubicBezTo>
                        <a:pt x="436" y="45"/>
                        <a:pt x="431" y="44"/>
                        <a:pt x="431" y="44"/>
                      </a:cubicBezTo>
                      <a:cubicBezTo>
                        <a:pt x="440" y="38"/>
                        <a:pt x="443" y="36"/>
                        <a:pt x="455" y="40"/>
                      </a:cubicBezTo>
                      <a:cubicBezTo>
                        <a:pt x="461" y="38"/>
                        <a:pt x="467" y="35"/>
                        <a:pt x="474" y="35"/>
                      </a:cubicBezTo>
                      <a:cubicBezTo>
                        <a:pt x="483" y="36"/>
                        <a:pt x="511" y="43"/>
                        <a:pt x="519" y="46"/>
                      </a:cubicBezTo>
                      <a:cubicBezTo>
                        <a:pt x="527" y="49"/>
                        <a:pt x="544" y="54"/>
                        <a:pt x="544" y="54"/>
                      </a:cubicBezTo>
                      <a:cubicBezTo>
                        <a:pt x="548" y="54"/>
                        <a:pt x="560" y="52"/>
                        <a:pt x="565" y="50"/>
                      </a:cubicBezTo>
                      <a:cubicBezTo>
                        <a:pt x="570" y="47"/>
                        <a:pt x="581" y="42"/>
                        <a:pt x="581" y="42"/>
                      </a:cubicBezTo>
                      <a:cubicBezTo>
                        <a:pt x="585" y="42"/>
                        <a:pt x="598" y="44"/>
                        <a:pt x="600" y="48"/>
                      </a:cubicBezTo>
                      <a:cubicBezTo>
                        <a:pt x="603" y="55"/>
                        <a:pt x="589" y="61"/>
                        <a:pt x="584" y="63"/>
                      </a:cubicBezTo>
                      <a:cubicBezTo>
                        <a:pt x="576" y="69"/>
                        <a:pt x="568" y="69"/>
                        <a:pt x="565" y="77"/>
                      </a:cubicBezTo>
                      <a:cubicBezTo>
                        <a:pt x="568" y="86"/>
                        <a:pt x="564" y="92"/>
                        <a:pt x="568" y="101"/>
                      </a:cubicBezTo>
                      <a:cubicBezTo>
                        <a:pt x="574" y="93"/>
                        <a:pt x="577" y="91"/>
                        <a:pt x="589" y="94"/>
                      </a:cubicBezTo>
                      <a:cubicBezTo>
                        <a:pt x="595" y="108"/>
                        <a:pt x="602" y="93"/>
                        <a:pt x="611" y="88"/>
                      </a:cubicBezTo>
                      <a:cubicBezTo>
                        <a:pt x="613" y="86"/>
                        <a:pt x="613" y="83"/>
                        <a:pt x="616" y="82"/>
                      </a:cubicBezTo>
                      <a:cubicBezTo>
                        <a:pt x="618" y="80"/>
                        <a:pt x="622" y="81"/>
                        <a:pt x="624" y="80"/>
                      </a:cubicBezTo>
                      <a:cubicBezTo>
                        <a:pt x="626" y="78"/>
                        <a:pt x="626" y="75"/>
                        <a:pt x="627" y="73"/>
                      </a:cubicBezTo>
                      <a:cubicBezTo>
                        <a:pt x="632" y="65"/>
                        <a:pt x="638" y="63"/>
                        <a:pt x="648" y="61"/>
                      </a:cubicBezTo>
                      <a:cubicBezTo>
                        <a:pt x="664" y="62"/>
                        <a:pt x="684" y="69"/>
                        <a:pt x="700" y="69"/>
                      </a:cubicBezTo>
                      <a:lnTo>
                        <a:pt x="794" y="8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130" name="Freeform 58"/>
                <p:cNvSpPr/>
                <p:nvPr userDrawn="1"/>
              </p:nvSpPr>
              <p:spPr>
                <a:xfrm>
                  <a:off x="971" y="91"/>
                  <a:ext cx="30" cy="25"/>
                </a:xfrm>
                <a:custGeom>
                  <a:avLst/>
                  <a:gdLst/>
                  <a:ahLst/>
                  <a:cxnLst>
                    <a:cxn ang="0">
                      <a:pos x="3" y="23"/>
                    </a:cxn>
                    <a:cxn ang="0">
                      <a:pos x="30" y="0"/>
                    </a:cxn>
                    <a:cxn ang="0">
                      <a:pos x="18" y="20"/>
                    </a:cxn>
                    <a:cxn ang="0">
                      <a:pos x="3" y="23"/>
                    </a:cxn>
                  </a:cxnLst>
                  <a:pathLst>
                    <a:path w="31" h="30">
                      <a:moveTo>
                        <a:pt x="3" y="28"/>
                      </a:moveTo>
                      <a:cubicBezTo>
                        <a:pt x="8" y="8"/>
                        <a:pt x="12" y="6"/>
                        <a:pt x="31" y="0"/>
                      </a:cubicBezTo>
                      <a:cubicBezTo>
                        <a:pt x="29" y="5"/>
                        <a:pt x="25" y="22"/>
                        <a:pt x="19" y="24"/>
                      </a:cubicBezTo>
                      <a:cubicBezTo>
                        <a:pt x="0" y="30"/>
                        <a:pt x="3" y="9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131" name="Freeform 59"/>
                <p:cNvSpPr/>
                <p:nvPr userDrawn="1"/>
              </p:nvSpPr>
              <p:spPr>
                <a:xfrm>
                  <a:off x="935" y="125"/>
                  <a:ext cx="45" cy="27"/>
                </a:xfrm>
                <a:custGeom>
                  <a:avLst/>
                  <a:gdLst/>
                  <a:ahLst/>
                  <a:cxnLst>
                    <a:cxn ang="0">
                      <a:pos x="6" y="27"/>
                    </a:cxn>
                    <a:cxn ang="0">
                      <a:pos x="23" y="0"/>
                    </a:cxn>
                    <a:cxn ang="0">
                      <a:pos x="39" y="3"/>
                    </a:cxn>
                    <a:cxn ang="0">
                      <a:pos x="6" y="27"/>
                    </a:cxn>
                  </a:cxnLst>
                  <a:pathLst>
                    <a:path w="44" h="32">
                      <a:moveTo>
                        <a:pt x="6" y="32"/>
                      </a:moveTo>
                      <a:cubicBezTo>
                        <a:pt x="0" y="14"/>
                        <a:pt x="7" y="10"/>
                        <a:pt x="22" y="0"/>
                      </a:cubicBezTo>
                      <a:cubicBezTo>
                        <a:pt x="27" y="1"/>
                        <a:pt x="35" y="0"/>
                        <a:pt x="38" y="4"/>
                      </a:cubicBezTo>
                      <a:cubicBezTo>
                        <a:pt x="44" y="13"/>
                        <a:pt x="16" y="32"/>
                        <a:pt x="6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132" name="Freeform 60"/>
                <p:cNvSpPr/>
                <p:nvPr userDrawn="1"/>
              </p:nvSpPr>
              <p:spPr>
                <a:xfrm>
                  <a:off x="1081" y="226"/>
                  <a:ext cx="75" cy="14"/>
                </a:xfrm>
                <a:custGeom>
                  <a:avLst/>
                  <a:gdLst/>
                  <a:ahLst/>
                  <a:cxnLst>
                    <a:cxn ang="0">
                      <a:pos x="37" y="14"/>
                    </a:cxn>
                    <a:cxn ang="0">
                      <a:pos x="25" y="2"/>
                    </a:cxn>
                    <a:cxn ang="0">
                      <a:pos x="37" y="14"/>
                    </a:cxn>
                  </a:cxnLst>
                  <a:pathLst>
                    <a:path w="76" h="18">
                      <a:moveTo>
                        <a:pt x="37" y="18"/>
                      </a:moveTo>
                      <a:cubicBezTo>
                        <a:pt x="25" y="14"/>
                        <a:pt x="0" y="10"/>
                        <a:pt x="25" y="2"/>
                      </a:cubicBezTo>
                      <a:cubicBezTo>
                        <a:pt x="76" y="9"/>
                        <a:pt x="46" y="0"/>
                        <a:pt x="37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133" name="Freeform 61"/>
                <p:cNvSpPr/>
                <p:nvPr userDrawn="1"/>
              </p:nvSpPr>
              <p:spPr>
                <a:xfrm>
                  <a:off x="1210" y="223"/>
                  <a:ext cx="42" cy="37"/>
                </a:xfrm>
                <a:custGeom>
                  <a:avLst/>
                  <a:gdLst/>
                  <a:ahLst/>
                  <a:cxnLst>
                    <a:cxn ang="0">
                      <a:pos x="0" y="18"/>
                    </a:cxn>
                    <a:cxn ang="0">
                      <a:pos x="12" y="8"/>
                    </a:cxn>
                    <a:cxn ang="0">
                      <a:pos x="0" y="18"/>
                    </a:cxn>
                  </a:cxnLst>
                  <a:pathLst>
                    <a:path w="42" h="44">
                      <a:moveTo>
                        <a:pt x="0" y="21"/>
                      </a:moveTo>
                      <a:cubicBezTo>
                        <a:pt x="4" y="17"/>
                        <a:pt x="7" y="11"/>
                        <a:pt x="12" y="9"/>
                      </a:cubicBezTo>
                      <a:cubicBezTo>
                        <a:pt x="42" y="0"/>
                        <a:pt x="23" y="44"/>
                        <a:pt x="0" y="2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134" name="Freeform 62"/>
                <p:cNvSpPr/>
                <p:nvPr userDrawn="1"/>
              </p:nvSpPr>
              <p:spPr>
                <a:xfrm>
                  <a:off x="865" y="123"/>
                  <a:ext cx="33" cy="24"/>
                </a:xfrm>
                <a:custGeom>
                  <a:avLst/>
                  <a:gdLst/>
                  <a:ahLst/>
                  <a:cxnLst>
                    <a:cxn ang="0">
                      <a:pos x="7" y="18"/>
                    </a:cxn>
                    <a:cxn ang="0">
                      <a:pos x="33" y="8"/>
                    </a:cxn>
                    <a:cxn ang="0">
                      <a:pos x="7" y="18"/>
                    </a:cxn>
                  </a:cxnLst>
                  <a:pathLst>
                    <a:path w="31" h="30">
                      <a:moveTo>
                        <a:pt x="7" y="22"/>
                      </a:moveTo>
                      <a:cubicBezTo>
                        <a:pt x="0" y="0"/>
                        <a:pt x="15" y="6"/>
                        <a:pt x="31" y="10"/>
                      </a:cubicBezTo>
                      <a:cubicBezTo>
                        <a:pt x="14" y="16"/>
                        <a:pt x="15" y="30"/>
                        <a:pt x="7" y="2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</p:grpSp>
          <p:grpSp>
            <p:nvGrpSpPr>
              <p:cNvPr id="3135" name="Group 63"/>
              <p:cNvGrpSpPr/>
              <p:nvPr userDrawn="1"/>
            </p:nvGrpSpPr>
            <p:grpSpPr>
              <a:xfrm>
                <a:off x="7" y="6"/>
                <a:ext cx="5739" cy="1022"/>
                <a:chOff x="1056" y="111"/>
                <a:chExt cx="2448" cy="418"/>
              </a:xfrm>
            </p:grpSpPr>
            <p:sp>
              <p:nvSpPr>
                <p:cNvPr id="183" name="Line 64"/>
                <p:cNvSpPr>
                  <a:spLocks noChangeShapeType="1"/>
                </p:cNvSpPr>
                <p:nvPr/>
              </p:nvSpPr>
              <p:spPr bwMode="white">
                <a:xfrm>
                  <a:off x="1056" y="332"/>
                  <a:ext cx="2448" cy="0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184" name="Line 65"/>
                <p:cNvSpPr>
                  <a:spLocks noChangeShapeType="1"/>
                </p:cNvSpPr>
                <p:nvPr/>
              </p:nvSpPr>
              <p:spPr bwMode="white">
                <a:xfrm>
                  <a:off x="1254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185" name="Line 66"/>
                <p:cNvSpPr>
                  <a:spLocks noChangeShapeType="1"/>
                </p:cNvSpPr>
                <p:nvPr/>
              </p:nvSpPr>
              <p:spPr bwMode="white">
                <a:xfrm>
                  <a:off x="1482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186" name="Line 67"/>
                <p:cNvSpPr>
                  <a:spLocks noChangeShapeType="1"/>
                </p:cNvSpPr>
                <p:nvPr/>
              </p:nvSpPr>
              <p:spPr bwMode="white">
                <a:xfrm>
                  <a:off x="1710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187" name="Line 68"/>
                <p:cNvSpPr>
                  <a:spLocks noChangeShapeType="1"/>
                </p:cNvSpPr>
                <p:nvPr/>
              </p:nvSpPr>
              <p:spPr bwMode="white">
                <a:xfrm>
                  <a:off x="1938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188" name="Line 69"/>
                <p:cNvSpPr>
                  <a:spLocks noChangeShapeType="1"/>
                </p:cNvSpPr>
                <p:nvPr/>
              </p:nvSpPr>
              <p:spPr bwMode="white">
                <a:xfrm>
                  <a:off x="2166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189" name="Line 70"/>
                <p:cNvSpPr>
                  <a:spLocks noChangeShapeType="1"/>
                </p:cNvSpPr>
                <p:nvPr/>
              </p:nvSpPr>
              <p:spPr bwMode="white">
                <a:xfrm>
                  <a:off x="2394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190" name="Line 71"/>
                <p:cNvSpPr>
                  <a:spLocks noChangeShapeType="1"/>
                </p:cNvSpPr>
                <p:nvPr/>
              </p:nvSpPr>
              <p:spPr bwMode="white">
                <a:xfrm>
                  <a:off x="2622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191" name="Line 72"/>
                <p:cNvSpPr>
                  <a:spLocks noChangeShapeType="1"/>
                </p:cNvSpPr>
                <p:nvPr/>
              </p:nvSpPr>
              <p:spPr bwMode="white">
                <a:xfrm>
                  <a:off x="2850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192" name="Line 73"/>
                <p:cNvSpPr>
                  <a:spLocks noChangeShapeType="1"/>
                </p:cNvSpPr>
                <p:nvPr/>
              </p:nvSpPr>
              <p:spPr bwMode="white">
                <a:xfrm>
                  <a:off x="3078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193" name="Line 74"/>
                <p:cNvSpPr>
                  <a:spLocks noChangeShapeType="1"/>
                </p:cNvSpPr>
                <p:nvPr/>
              </p:nvSpPr>
              <p:spPr bwMode="white">
                <a:xfrm>
                  <a:off x="3306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147" name="Group 75"/>
              <p:cNvGrpSpPr/>
              <p:nvPr userDrawn="1"/>
            </p:nvGrpSpPr>
            <p:grpSpPr>
              <a:xfrm>
                <a:off x="363" y="1"/>
                <a:ext cx="4919" cy="1034"/>
                <a:chOff x="1208" y="109"/>
                <a:chExt cx="2098" cy="423"/>
              </a:xfrm>
            </p:grpSpPr>
            <p:sp>
              <p:nvSpPr>
                <p:cNvPr id="168" name="Line 76"/>
                <p:cNvSpPr>
                  <a:spLocks noChangeShapeType="1"/>
                </p:cNvSpPr>
                <p:nvPr/>
              </p:nvSpPr>
              <p:spPr bwMode="ltGray">
                <a:xfrm>
                  <a:off x="2850" y="110"/>
                  <a:ext cx="0" cy="14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169" name="Line 77"/>
                <p:cNvSpPr>
                  <a:spLocks noChangeShapeType="1"/>
                </p:cNvSpPr>
                <p:nvPr/>
              </p:nvSpPr>
              <p:spPr bwMode="ltGray">
                <a:xfrm>
                  <a:off x="2972" y="332"/>
                  <a:ext cx="7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170" name="Line 78"/>
                <p:cNvSpPr>
                  <a:spLocks noChangeShapeType="1"/>
                </p:cNvSpPr>
                <p:nvPr/>
              </p:nvSpPr>
              <p:spPr bwMode="ltGray">
                <a:xfrm>
                  <a:off x="3078" y="350"/>
                  <a:ext cx="0" cy="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171" name="Line 79"/>
                <p:cNvSpPr>
                  <a:spLocks noChangeShapeType="1"/>
                </p:cNvSpPr>
                <p:nvPr/>
              </p:nvSpPr>
              <p:spPr bwMode="ltGray">
                <a:xfrm>
                  <a:off x="3306" y="450"/>
                  <a:ext cx="0" cy="79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172" name="Line 80"/>
                <p:cNvSpPr>
                  <a:spLocks noChangeShapeType="1"/>
                </p:cNvSpPr>
                <p:nvPr/>
              </p:nvSpPr>
              <p:spPr bwMode="ltGray">
                <a:xfrm>
                  <a:off x="2166" y="114"/>
                  <a:ext cx="0" cy="6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173" name="Line 81"/>
                <p:cNvSpPr>
                  <a:spLocks noChangeShapeType="1"/>
                </p:cNvSpPr>
                <p:nvPr/>
              </p:nvSpPr>
              <p:spPr bwMode="ltGray">
                <a:xfrm>
                  <a:off x="1938" y="111"/>
                  <a:ext cx="0" cy="33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174" name="Line 82"/>
                <p:cNvSpPr>
                  <a:spLocks noChangeShapeType="1"/>
                </p:cNvSpPr>
                <p:nvPr/>
              </p:nvSpPr>
              <p:spPr bwMode="ltGray">
                <a:xfrm flipH="1">
                  <a:off x="1912" y="332"/>
                  <a:ext cx="6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175" name="Line 83"/>
                <p:cNvSpPr>
                  <a:spLocks noChangeShapeType="1"/>
                </p:cNvSpPr>
                <p:nvPr/>
              </p:nvSpPr>
              <p:spPr bwMode="ltGray">
                <a:xfrm>
                  <a:off x="1778" y="332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176" name="Line 84"/>
                <p:cNvSpPr>
                  <a:spLocks noChangeShapeType="1"/>
                </p:cNvSpPr>
                <p:nvPr/>
              </p:nvSpPr>
              <p:spPr bwMode="ltGray">
                <a:xfrm flipH="1">
                  <a:off x="1578" y="332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177" name="Line 85"/>
                <p:cNvSpPr>
                  <a:spLocks noChangeShapeType="1"/>
                </p:cNvSpPr>
                <p:nvPr/>
              </p:nvSpPr>
              <p:spPr bwMode="ltGray">
                <a:xfrm>
                  <a:off x="1208" y="332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178" name="Line 86"/>
                <p:cNvSpPr>
                  <a:spLocks noChangeShapeType="1"/>
                </p:cNvSpPr>
                <p:nvPr/>
              </p:nvSpPr>
              <p:spPr bwMode="ltGray">
                <a:xfrm>
                  <a:off x="1480" y="234"/>
                  <a:ext cx="0" cy="29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179" name="Line 87"/>
                <p:cNvSpPr>
                  <a:spLocks noChangeShapeType="1"/>
                </p:cNvSpPr>
                <p:nvPr/>
              </p:nvSpPr>
              <p:spPr bwMode="ltGray">
                <a:xfrm>
                  <a:off x="1254" y="252"/>
                  <a:ext cx="0" cy="15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180" name="Line 88"/>
                <p:cNvSpPr>
                  <a:spLocks noChangeShapeType="1"/>
                </p:cNvSpPr>
                <p:nvPr/>
              </p:nvSpPr>
              <p:spPr bwMode="ltGray">
                <a:xfrm flipH="1" flipV="1">
                  <a:off x="1482" y="109"/>
                  <a:ext cx="0" cy="2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181" name="Line 89"/>
                <p:cNvSpPr>
                  <a:spLocks noChangeShapeType="1"/>
                </p:cNvSpPr>
                <p:nvPr/>
              </p:nvSpPr>
              <p:spPr bwMode="ltGray">
                <a:xfrm>
                  <a:off x="1710" y="18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182" name="Line 90"/>
                <p:cNvSpPr>
                  <a:spLocks noChangeShapeType="1"/>
                </p:cNvSpPr>
                <p:nvPr/>
              </p:nvSpPr>
              <p:spPr bwMode="ltGray">
                <a:xfrm flipV="1">
                  <a:off x="1710" y="111"/>
                  <a:ext cx="0" cy="2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</p:grpSp>
        </p:grpSp>
        <p:pic>
          <p:nvPicPr>
            <p:cNvPr id="3163" name="Picture 91" descr="C:\My Documents\bits\earth.GIF"/>
            <p:cNvPicPr>
              <a:picLocks noChangeAspect="1"/>
            </p:cNvPicPr>
            <p:nvPr userDrawn="1"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6" y="1566"/>
              <a:ext cx="690" cy="64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9308" name="Rectangle 92"/>
          <p:cNvSpPr>
            <a:spLocks noGrp="1" noChangeArrowheads="1"/>
          </p:cNvSpPr>
          <p:nvPr>
            <p:ph type="ctrTitle"/>
          </p:nvPr>
        </p:nvSpPr>
        <p:spPr>
          <a:xfrm>
            <a:off x="1828800" y="1828800"/>
            <a:ext cx="6934200" cy="2362200"/>
          </a:xfrm>
        </p:spPr>
        <p:txBody>
          <a:bodyPr/>
          <a:lstStyle>
            <a:lvl1pPr>
              <a:defRPr/>
            </a:lvl1pPr>
          </a:lstStyle>
          <a:p>
            <a:pPr lvl="0" fontAlgn="base"/>
            <a:r>
              <a:rPr lang="zh-CN" altLang="en-US" strike="noStrike" noProof="0" smtClean="0"/>
              <a:t>单击此处编辑母版标题样式</a:t>
            </a:r>
            <a:endParaRPr lang="zh-CN" altLang="en-US" strike="noStrike" noProof="0" smtClean="0"/>
          </a:p>
        </p:txBody>
      </p:sp>
      <p:sp>
        <p:nvSpPr>
          <p:cNvPr id="9309" name="Rectangle 9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572000"/>
            <a:ext cx="6934200" cy="1295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 fontAlgn="base"/>
            <a:r>
              <a:rPr lang="zh-CN" altLang="en-US" strike="noStrike" noProof="0" smtClean="0"/>
              <a:t>单击此处编辑母版副标题样式</a:t>
            </a:r>
            <a:endParaRPr lang="zh-CN" altLang="en-US" strike="noStrike" noProof="0" smtClean="0"/>
          </a:p>
        </p:txBody>
      </p:sp>
      <p:sp>
        <p:nvSpPr>
          <p:cNvPr id="250" name="Rectangle 9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51" name="Rectangle 9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52" name="Rectangle 9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p>
            <a:pPr algn="r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/>
          </a:p>
        </p:txBody>
      </p:sp>
    </p:spTree>
  </p:cSld>
  <p:clrMapOvr>
    <a:masterClrMapping/>
  </p:clrMapOvr>
  <p:transition>
    <p:cover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405563" y="930275"/>
            <a:ext cx="2052637" cy="5332413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246063" y="930275"/>
            <a:ext cx="6007100" cy="5332413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246063" y="930275"/>
            <a:ext cx="8212137" cy="533241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/>
          <p:nvPr/>
        </p:nvGrpSpPr>
        <p:grpSpPr>
          <a:xfrm>
            <a:off x="0" y="-19050"/>
            <a:ext cx="9144000" cy="6877050"/>
            <a:chOff x="0" y="-12"/>
            <a:chExt cx="5760" cy="4332"/>
          </a:xfrm>
        </p:grpSpPr>
        <p:sp>
          <p:nvSpPr>
            <p:cNvPr id="161" name="Rectangle 3"/>
            <p:cNvSpPr>
              <a:spLocks noChangeArrowheads="1"/>
            </p:cNvSpPr>
            <p:nvPr/>
          </p:nvSpPr>
          <p:spPr bwMode="hidden">
            <a:xfrm>
              <a:off x="1104" y="1008"/>
              <a:ext cx="4656" cy="331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grpSp>
          <p:nvGrpSpPr>
            <p:cNvPr id="4100" name="Group 4"/>
            <p:cNvGrpSpPr/>
            <p:nvPr userDrawn="1"/>
          </p:nvGrpSpPr>
          <p:grpSpPr>
            <a:xfrm>
              <a:off x="0" y="-12"/>
              <a:ext cx="5760" cy="1045"/>
              <a:chOff x="0" y="-9"/>
              <a:chExt cx="5760" cy="1045"/>
            </a:xfrm>
          </p:grpSpPr>
          <p:sp>
            <p:nvSpPr>
              <p:cNvPr id="4101" name="Freeform 5"/>
              <p:cNvSpPr/>
              <p:nvPr userDrawn="1"/>
            </p:nvSpPr>
            <p:spPr>
              <a:xfrm>
                <a:off x="0" y="4"/>
                <a:ext cx="5760" cy="1032"/>
              </a:xfrm>
              <a:custGeom>
                <a:avLst/>
                <a:gdLst/>
                <a:ahLst/>
                <a:cxnLst>
                  <a:cxn ang="0">
                    <a:pos x="5760" y="1032"/>
                  </a:cxn>
                  <a:cxn ang="0">
                    <a:pos x="0" y="1032"/>
                  </a:cxn>
                  <a:cxn ang="0">
                    <a:pos x="0" y="0"/>
                  </a:cxn>
                  <a:cxn ang="0">
                    <a:pos x="5760" y="0"/>
                  </a:cxn>
                  <a:cxn ang="0">
                    <a:pos x="5760" y="1032"/>
                  </a:cxn>
                </a:cxnLst>
                <a:pathLst>
                  <a:path w="4848" h="432">
                    <a:moveTo>
                      <a:pt x="4848" y="432"/>
                    </a:moveTo>
                    <a:lnTo>
                      <a:pt x="0" y="432"/>
                    </a:lnTo>
                    <a:lnTo>
                      <a:pt x="0" y="0"/>
                    </a:lnTo>
                    <a:lnTo>
                      <a:pt x="4848" y="0"/>
                    </a:lnTo>
                    <a:lnTo>
                      <a:pt x="4848" y="432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grpSp>
            <p:nvGrpSpPr>
              <p:cNvPr id="4102" name="Group 6"/>
              <p:cNvGrpSpPr/>
              <p:nvPr userDrawn="1"/>
            </p:nvGrpSpPr>
            <p:grpSpPr>
              <a:xfrm>
                <a:off x="333" y="-9"/>
                <a:ext cx="5176" cy="1044"/>
                <a:chOff x="333" y="-9"/>
                <a:chExt cx="5176" cy="1044"/>
              </a:xfrm>
            </p:grpSpPr>
            <p:sp>
              <p:nvSpPr>
                <p:cNvPr id="4103" name="Freeform 7"/>
                <p:cNvSpPr/>
                <p:nvPr userDrawn="1"/>
              </p:nvSpPr>
              <p:spPr>
                <a:xfrm>
                  <a:off x="3230" y="949"/>
                  <a:ext cx="17" cy="20"/>
                </a:xfrm>
                <a:custGeom>
                  <a:avLst/>
                  <a:gdLst/>
                  <a:ahLst/>
                  <a:cxnLst>
                    <a:cxn ang="0">
                      <a:pos x="6" y="10"/>
                    </a:cxn>
                    <a:cxn ang="0">
                      <a:pos x="17" y="4"/>
                    </a:cxn>
                    <a:cxn ang="0">
                      <a:pos x="15" y="15"/>
                    </a:cxn>
                    <a:cxn ang="0">
                      <a:pos x="6" y="10"/>
                    </a:cxn>
                  </a:cxnLst>
                  <a:pathLst>
                    <a:path w="15" h="23">
                      <a:moveTo>
                        <a:pt x="5" y="11"/>
                      </a:moveTo>
                      <a:cubicBezTo>
                        <a:pt x="2" y="1"/>
                        <a:pt x="7" y="0"/>
                        <a:pt x="15" y="5"/>
                      </a:cubicBezTo>
                      <a:cubicBezTo>
                        <a:pt x="14" y="9"/>
                        <a:pt x="15" y="13"/>
                        <a:pt x="13" y="17"/>
                      </a:cubicBezTo>
                      <a:cubicBezTo>
                        <a:pt x="9" y="23"/>
                        <a:pt x="0" y="16"/>
                        <a:pt x="5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04" name="Freeform 8"/>
                <p:cNvSpPr/>
                <p:nvPr userDrawn="1"/>
              </p:nvSpPr>
              <p:spPr>
                <a:xfrm>
                  <a:off x="3406" y="1015"/>
                  <a:ext cx="21" cy="20"/>
                </a:xfrm>
                <a:custGeom>
                  <a:avLst/>
                  <a:gdLst/>
                  <a:ahLst/>
                  <a:cxnLst>
                    <a:cxn ang="0">
                      <a:pos x="3" y="11"/>
                    </a:cxn>
                    <a:cxn ang="0">
                      <a:pos x="12" y="3"/>
                    </a:cxn>
                    <a:cxn ang="0">
                      <a:pos x="7" y="17"/>
                    </a:cxn>
                    <a:cxn ang="0">
                      <a:pos x="3" y="11"/>
                    </a:cxn>
                  </a:cxnLst>
                  <a:pathLst>
                    <a:path w="20" h="23">
                      <a:moveTo>
                        <a:pt x="3" y="13"/>
                      </a:moveTo>
                      <a:cubicBezTo>
                        <a:pt x="0" y="5"/>
                        <a:pt x="2" y="0"/>
                        <a:pt x="11" y="3"/>
                      </a:cubicBezTo>
                      <a:cubicBezTo>
                        <a:pt x="16" y="10"/>
                        <a:pt x="20" y="23"/>
                        <a:pt x="7" y="19"/>
                      </a:cubicBezTo>
                      <a:cubicBezTo>
                        <a:pt x="6" y="17"/>
                        <a:pt x="3" y="13"/>
                        <a:pt x="3" y="1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05" name="Freeform 9"/>
                <p:cNvSpPr/>
                <p:nvPr userDrawn="1"/>
              </p:nvSpPr>
              <p:spPr>
                <a:xfrm>
                  <a:off x="2909" y="908"/>
                  <a:ext cx="31" cy="34"/>
                </a:xfrm>
                <a:custGeom>
                  <a:avLst/>
                  <a:gdLst/>
                  <a:ahLst/>
                  <a:cxnLst>
                    <a:cxn ang="0">
                      <a:pos x="17" y="27"/>
                    </a:cxn>
                    <a:cxn ang="0">
                      <a:pos x="8" y="17"/>
                    </a:cxn>
                    <a:cxn ang="0">
                      <a:pos x="0" y="7"/>
                    </a:cxn>
                    <a:cxn ang="0">
                      <a:pos x="17" y="2"/>
                    </a:cxn>
                    <a:cxn ang="0">
                      <a:pos x="31" y="19"/>
                    </a:cxn>
                    <a:cxn ang="0">
                      <a:pos x="29" y="25"/>
                    </a:cxn>
                    <a:cxn ang="0">
                      <a:pos x="17" y="27"/>
                    </a:cxn>
                  </a:cxnLst>
                  <a:pathLst>
                    <a:path w="30" h="42">
                      <a:moveTo>
                        <a:pt x="16" y="33"/>
                      </a:moveTo>
                      <a:cubicBezTo>
                        <a:pt x="3" y="20"/>
                        <a:pt x="15" y="34"/>
                        <a:pt x="8" y="21"/>
                      </a:cubicBezTo>
                      <a:cubicBezTo>
                        <a:pt x="6" y="17"/>
                        <a:pt x="0" y="9"/>
                        <a:pt x="0" y="9"/>
                      </a:cubicBezTo>
                      <a:cubicBezTo>
                        <a:pt x="5" y="1"/>
                        <a:pt x="7" y="0"/>
                        <a:pt x="16" y="3"/>
                      </a:cubicBezTo>
                      <a:cubicBezTo>
                        <a:pt x="25" y="16"/>
                        <a:pt x="10" y="16"/>
                        <a:pt x="30" y="23"/>
                      </a:cubicBezTo>
                      <a:cubicBezTo>
                        <a:pt x="29" y="26"/>
                        <a:pt x="30" y="29"/>
                        <a:pt x="28" y="31"/>
                      </a:cubicBezTo>
                      <a:cubicBezTo>
                        <a:pt x="15" y="42"/>
                        <a:pt x="16" y="38"/>
                        <a:pt x="16" y="3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06" name="Freeform 10"/>
                <p:cNvSpPr/>
                <p:nvPr userDrawn="1"/>
              </p:nvSpPr>
              <p:spPr>
                <a:xfrm>
                  <a:off x="2551" y="940"/>
                  <a:ext cx="25" cy="12"/>
                </a:xfrm>
                <a:custGeom>
                  <a:avLst/>
                  <a:gdLst/>
                  <a:ahLst/>
                  <a:cxnLst>
                    <a:cxn ang="0">
                      <a:pos x="15" y="12"/>
                    </a:cxn>
                    <a:cxn ang="0">
                      <a:pos x="3" y="6"/>
                    </a:cxn>
                    <a:cxn ang="0">
                      <a:pos x="15" y="0"/>
                    </a:cxn>
                    <a:cxn ang="0">
                      <a:pos x="15" y="12"/>
                    </a:cxn>
                  </a:cxnLst>
                  <a:pathLst>
                    <a:path w="25" h="16">
                      <a:moveTo>
                        <a:pt x="15" y="16"/>
                      </a:moveTo>
                      <a:cubicBezTo>
                        <a:pt x="10" y="15"/>
                        <a:pt x="0" y="12"/>
                        <a:pt x="3" y="8"/>
                      </a:cubicBezTo>
                      <a:cubicBezTo>
                        <a:pt x="6" y="4"/>
                        <a:pt x="15" y="0"/>
                        <a:pt x="15" y="0"/>
                      </a:cubicBezTo>
                      <a:cubicBezTo>
                        <a:pt x="17" y="3"/>
                        <a:pt x="25" y="16"/>
                        <a:pt x="15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07" name="Freeform 11"/>
                <p:cNvSpPr/>
                <p:nvPr userDrawn="1"/>
              </p:nvSpPr>
              <p:spPr>
                <a:xfrm>
                  <a:off x="2443" y="954"/>
                  <a:ext cx="65" cy="39"/>
                </a:xfrm>
                <a:custGeom>
                  <a:avLst/>
                  <a:gdLst/>
                  <a:ahLst/>
                  <a:cxnLst>
                    <a:cxn ang="0">
                      <a:pos x="14" y="20"/>
                    </a:cxn>
                    <a:cxn ang="0">
                      <a:pos x="30" y="3"/>
                    </a:cxn>
                    <a:cxn ang="0">
                      <a:pos x="42" y="0"/>
                    </a:cxn>
                    <a:cxn ang="0">
                      <a:pos x="58" y="10"/>
                    </a:cxn>
                    <a:cxn ang="0">
                      <a:pos x="32" y="22"/>
                    </a:cxn>
                    <a:cxn ang="0">
                      <a:pos x="12" y="39"/>
                    </a:cxn>
                    <a:cxn ang="0">
                      <a:pos x="8" y="17"/>
                    </a:cxn>
                    <a:cxn ang="0">
                      <a:pos x="12" y="12"/>
                    </a:cxn>
                    <a:cxn ang="0">
                      <a:pos x="14" y="20"/>
                    </a:cxn>
                  </a:cxnLst>
                  <a:pathLst>
                    <a:path w="65" h="46">
                      <a:moveTo>
                        <a:pt x="14" y="24"/>
                      </a:moveTo>
                      <a:cubicBezTo>
                        <a:pt x="18" y="13"/>
                        <a:pt x="16" y="9"/>
                        <a:pt x="30" y="4"/>
                      </a:cubicBezTo>
                      <a:cubicBezTo>
                        <a:pt x="34" y="3"/>
                        <a:pt x="42" y="0"/>
                        <a:pt x="42" y="0"/>
                      </a:cubicBezTo>
                      <a:cubicBezTo>
                        <a:pt x="50" y="1"/>
                        <a:pt x="65" y="0"/>
                        <a:pt x="58" y="12"/>
                      </a:cubicBezTo>
                      <a:cubicBezTo>
                        <a:pt x="53" y="21"/>
                        <a:pt x="40" y="21"/>
                        <a:pt x="32" y="26"/>
                      </a:cubicBezTo>
                      <a:cubicBezTo>
                        <a:pt x="26" y="35"/>
                        <a:pt x="23" y="42"/>
                        <a:pt x="12" y="46"/>
                      </a:cubicBezTo>
                      <a:cubicBezTo>
                        <a:pt x="0" y="42"/>
                        <a:pt x="5" y="30"/>
                        <a:pt x="8" y="20"/>
                      </a:cubicBezTo>
                      <a:cubicBezTo>
                        <a:pt x="9" y="18"/>
                        <a:pt x="10" y="13"/>
                        <a:pt x="12" y="14"/>
                      </a:cubicBezTo>
                      <a:cubicBezTo>
                        <a:pt x="15" y="16"/>
                        <a:pt x="13" y="21"/>
                        <a:pt x="14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08" name="Freeform 12"/>
                <p:cNvSpPr/>
                <p:nvPr userDrawn="1"/>
              </p:nvSpPr>
              <p:spPr>
                <a:xfrm>
                  <a:off x="2375" y="952"/>
                  <a:ext cx="68" cy="39"/>
                </a:xfrm>
                <a:custGeom>
                  <a:avLst/>
                  <a:gdLst/>
                  <a:ahLst/>
                  <a:cxnLst>
                    <a:cxn ang="0">
                      <a:pos x="0" y="26"/>
                    </a:cxn>
                    <a:cxn ang="0">
                      <a:pos x="18" y="21"/>
                    </a:cxn>
                    <a:cxn ang="0">
                      <a:pos x="51" y="1"/>
                    </a:cxn>
                    <a:cxn ang="0">
                      <a:pos x="63" y="2"/>
                    </a:cxn>
                    <a:cxn ang="0">
                      <a:pos x="49" y="16"/>
                    </a:cxn>
                    <a:cxn ang="0">
                      <a:pos x="28" y="27"/>
                    </a:cxn>
                    <a:cxn ang="0">
                      <a:pos x="22" y="39"/>
                    </a:cxn>
                    <a:cxn ang="0">
                      <a:pos x="16" y="37"/>
                    </a:cxn>
                    <a:cxn ang="0">
                      <a:pos x="12" y="32"/>
                    </a:cxn>
                    <a:cxn ang="0">
                      <a:pos x="0" y="29"/>
                    </a:cxn>
                    <a:cxn ang="0">
                      <a:pos x="0" y="26"/>
                    </a:cxn>
                  </a:cxnLst>
                  <a:pathLst>
                    <a:path w="69" h="47">
                      <a:moveTo>
                        <a:pt x="0" y="31"/>
                      </a:moveTo>
                      <a:cubicBezTo>
                        <a:pt x="7" y="24"/>
                        <a:pt x="9" y="22"/>
                        <a:pt x="18" y="25"/>
                      </a:cubicBezTo>
                      <a:cubicBezTo>
                        <a:pt x="25" y="4"/>
                        <a:pt x="36" y="12"/>
                        <a:pt x="52" y="1"/>
                      </a:cubicBezTo>
                      <a:cubicBezTo>
                        <a:pt x="56" y="2"/>
                        <a:pt x="61" y="0"/>
                        <a:pt x="64" y="3"/>
                      </a:cubicBezTo>
                      <a:cubicBezTo>
                        <a:pt x="69" y="8"/>
                        <a:pt x="50" y="19"/>
                        <a:pt x="50" y="19"/>
                      </a:cubicBezTo>
                      <a:cubicBezTo>
                        <a:pt x="46" y="31"/>
                        <a:pt x="35" y="22"/>
                        <a:pt x="28" y="33"/>
                      </a:cubicBezTo>
                      <a:cubicBezTo>
                        <a:pt x="31" y="41"/>
                        <a:pt x="31" y="44"/>
                        <a:pt x="22" y="47"/>
                      </a:cubicBezTo>
                      <a:cubicBezTo>
                        <a:pt x="20" y="46"/>
                        <a:pt x="18" y="46"/>
                        <a:pt x="16" y="45"/>
                      </a:cubicBezTo>
                      <a:cubicBezTo>
                        <a:pt x="14" y="43"/>
                        <a:pt x="14" y="40"/>
                        <a:pt x="12" y="39"/>
                      </a:cubicBezTo>
                      <a:cubicBezTo>
                        <a:pt x="8" y="37"/>
                        <a:pt x="0" y="35"/>
                        <a:pt x="0" y="35"/>
                      </a:cubicBezTo>
                      <a:cubicBezTo>
                        <a:pt x="2" y="26"/>
                        <a:pt x="3" y="25"/>
                        <a:pt x="0" y="3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09" name="Freeform 13"/>
                <p:cNvSpPr/>
                <p:nvPr userDrawn="1"/>
              </p:nvSpPr>
              <p:spPr>
                <a:xfrm>
                  <a:off x="2007" y="739"/>
                  <a:ext cx="354" cy="228"/>
                </a:xfrm>
                <a:custGeom>
                  <a:avLst/>
                  <a:gdLst/>
                  <a:ahLst/>
                  <a:cxnLst>
                    <a:cxn ang="0">
                      <a:pos x="10" y="3"/>
                    </a:cxn>
                    <a:cxn ang="0">
                      <a:pos x="36" y="15"/>
                    </a:cxn>
                    <a:cxn ang="0">
                      <a:pos x="46" y="25"/>
                    </a:cxn>
                    <a:cxn ang="0">
                      <a:pos x="76" y="43"/>
                    </a:cxn>
                    <a:cxn ang="0">
                      <a:pos x="92" y="54"/>
                    </a:cxn>
                    <a:cxn ang="0">
                      <a:pos x="122" y="81"/>
                    </a:cxn>
                    <a:cxn ang="0">
                      <a:pos x="136" y="105"/>
                    </a:cxn>
                    <a:cxn ang="0">
                      <a:pos x="148" y="109"/>
                    </a:cxn>
                    <a:cxn ang="0">
                      <a:pos x="154" y="123"/>
                    </a:cxn>
                    <a:cxn ang="0">
                      <a:pos x="176" y="125"/>
                    </a:cxn>
                    <a:cxn ang="0">
                      <a:pos x="170" y="161"/>
                    </a:cxn>
                    <a:cxn ang="0">
                      <a:pos x="179" y="184"/>
                    </a:cxn>
                    <a:cxn ang="0">
                      <a:pos x="197" y="191"/>
                    </a:cxn>
                    <a:cxn ang="0">
                      <a:pos x="215" y="193"/>
                    </a:cxn>
                    <a:cxn ang="0">
                      <a:pos x="235" y="199"/>
                    </a:cxn>
                    <a:cxn ang="0">
                      <a:pos x="253" y="194"/>
                    </a:cxn>
                    <a:cxn ang="0">
                      <a:pos x="271" y="204"/>
                    </a:cxn>
                    <a:cxn ang="0">
                      <a:pos x="295" y="211"/>
                    </a:cxn>
                    <a:cxn ang="0">
                      <a:pos x="313" y="217"/>
                    </a:cxn>
                    <a:cxn ang="0">
                      <a:pos x="351" y="219"/>
                    </a:cxn>
                    <a:cxn ang="0">
                      <a:pos x="341" y="226"/>
                    </a:cxn>
                    <a:cxn ang="0">
                      <a:pos x="321" y="224"/>
                    </a:cxn>
                    <a:cxn ang="0">
                      <a:pos x="299" y="222"/>
                    </a:cxn>
                    <a:cxn ang="0">
                      <a:pos x="287" y="219"/>
                    </a:cxn>
                    <a:cxn ang="0">
                      <a:pos x="251" y="217"/>
                    </a:cxn>
                    <a:cxn ang="0">
                      <a:pos x="233" y="214"/>
                    </a:cxn>
                    <a:cxn ang="0">
                      <a:pos x="172" y="199"/>
                    </a:cxn>
                    <a:cxn ang="0">
                      <a:pos x="160" y="178"/>
                    </a:cxn>
                    <a:cxn ang="0">
                      <a:pos x="126" y="165"/>
                    </a:cxn>
                    <a:cxn ang="0">
                      <a:pos x="108" y="153"/>
                    </a:cxn>
                    <a:cxn ang="0">
                      <a:pos x="94" y="130"/>
                    </a:cxn>
                    <a:cxn ang="0">
                      <a:pos x="68" y="89"/>
                    </a:cxn>
                    <a:cxn ang="0">
                      <a:pos x="64" y="84"/>
                    </a:cxn>
                    <a:cxn ang="0">
                      <a:pos x="58" y="82"/>
                    </a:cxn>
                    <a:cxn ang="0">
                      <a:pos x="54" y="72"/>
                    </a:cxn>
                    <a:cxn ang="0">
                      <a:pos x="38" y="48"/>
                    </a:cxn>
                    <a:cxn ang="0">
                      <a:pos x="20" y="33"/>
                    </a:cxn>
                    <a:cxn ang="0">
                      <a:pos x="4" y="18"/>
                    </a:cxn>
                    <a:cxn ang="0">
                      <a:pos x="10" y="2"/>
                    </a:cxn>
                    <a:cxn ang="0">
                      <a:pos x="10" y="3"/>
                    </a:cxn>
                  </a:cxnLst>
                  <a:pathLst>
                    <a:path w="355" h="277">
                      <a:moveTo>
                        <a:pt x="10" y="4"/>
                      </a:moveTo>
                      <a:cubicBezTo>
                        <a:pt x="22" y="0"/>
                        <a:pt x="24" y="14"/>
                        <a:pt x="36" y="18"/>
                      </a:cubicBezTo>
                      <a:cubicBezTo>
                        <a:pt x="37" y="19"/>
                        <a:pt x="45" y="29"/>
                        <a:pt x="46" y="30"/>
                      </a:cubicBezTo>
                      <a:cubicBezTo>
                        <a:pt x="56" y="40"/>
                        <a:pt x="67" y="38"/>
                        <a:pt x="76" y="52"/>
                      </a:cubicBezTo>
                      <a:cubicBezTo>
                        <a:pt x="80" y="58"/>
                        <a:pt x="92" y="66"/>
                        <a:pt x="92" y="66"/>
                      </a:cubicBezTo>
                      <a:cubicBezTo>
                        <a:pt x="96" y="79"/>
                        <a:pt x="112" y="88"/>
                        <a:pt x="122" y="98"/>
                      </a:cubicBezTo>
                      <a:cubicBezTo>
                        <a:pt x="124" y="105"/>
                        <a:pt x="130" y="124"/>
                        <a:pt x="136" y="128"/>
                      </a:cubicBezTo>
                      <a:cubicBezTo>
                        <a:pt x="140" y="130"/>
                        <a:pt x="148" y="132"/>
                        <a:pt x="148" y="132"/>
                      </a:cubicBezTo>
                      <a:cubicBezTo>
                        <a:pt x="150" y="138"/>
                        <a:pt x="154" y="150"/>
                        <a:pt x="154" y="150"/>
                      </a:cubicBezTo>
                      <a:cubicBezTo>
                        <a:pt x="161" y="139"/>
                        <a:pt x="168" y="144"/>
                        <a:pt x="176" y="152"/>
                      </a:cubicBezTo>
                      <a:cubicBezTo>
                        <a:pt x="174" y="167"/>
                        <a:pt x="173" y="181"/>
                        <a:pt x="170" y="196"/>
                      </a:cubicBezTo>
                      <a:cubicBezTo>
                        <a:pt x="171" y="202"/>
                        <a:pt x="174" y="220"/>
                        <a:pt x="180" y="224"/>
                      </a:cubicBezTo>
                      <a:cubicBezTo>
                        <a:pt x="185" y="228"/>
                        <a:pt x="193" y="228"/>
                        <a:pt x="198" y="232"/>
                      </a:cubicBezTo>
                      <a:cubicBezTo>
                        <a:pt x="204" y="230"/>
                        <a:pt x="216" y="234"/>
                        <a:pt x="216" y="234"/>
                      </a:cubicBezTo>
                      <a:cubicBezTo>
                        <a:pt x="223" y="241"/>
                        <a:pt x="225" y="245"/>
                        <a:pt x="236" y="242"/>
                      </a:cubicBezTo>
                      <a:cubicBezTo>
                        <a:pt x="242" y="240"/>
                        <a:pt x="254" y="236"/>
                        <a:pt x="254" y="236"/>
                      </a:cubicBezTo>
                      <a:cubicBezTo>
                        <a:pt x="260" y="240"/>
                        <a:pt x="265" y="246"/>
                        <a:pt x="272" y="248"/>
                      </a:cubicBezTo>
                      <a:cubicBezTo>
                        <a:pt x="277" y="250"/>
                        <a:pt x="291" y="252"/>
                        <a:pt x="296" y="256"/>
                      </a:cubicBezTo>
                      <a:cubicBezTo>
                        <a:pt x="301" y="260"/>
                        <a:pt x="314" y="264"/>
                        <a:pt x="314" y="264"/>
                      </a:cubicBezTo>
                      <a:cubicBezTo>
                        <a:pt x="330" y="263"/>
                        <a:pt x="338" y="261"/>
                        <a:pt x="352" y="266"/>
                      </a:cubicBezTo>
                      <a:cubicBezTo>
                        <a:pt x="355" y="275"/>
                        <a:pt x="350" y="277"/>
                        <a:pt x="342" y="274"/>
                      </a:cubicBezTo>
                      <a:cubicBezTo>
                        <a:pt x="336" y="276"/>
                        <a:pt x="322" y="272"/>
                        <a:pt x="322" y="272"/>
                      </a:cubicBezTo>
                      <a:cubicBezTo>
                        <a:pt x="314" y="275"/>
                        <a:pt x="308" y="272"/>
                        <a:pt x="300" y="270"/>
                      </a:cubicBezTo>
                      <a:cubicBezTo>
                        <a:pt x="296" y="269"/>
                        <a:pt x="288" y="266"/>
                        <a:pt x="288" y="266"/>
                      </a:cubicBezTo>
                      <a:cubicBezTo>
                        <a:pt x="276" y="270"/>
                        <a:pt x="264" y="266"/>
                        <a:pt x="252" y="264"/>
                      </a:cubicBezTo>
                      <a:cubicBezTo>
                        <a:pt x="245" y="259"/>
                        <a:pt x="242" y="257"/>
                        <a:pt x="234" y="260"/>
                      </a:cubicBezTo>
                      <a:cubicBezTo>
                        <a:pt x="211" y="252"/>
                        <a:pt x="192" y="256"/>
                        <a:pt x="172" y="242"/>
                      </a:cubicBezTo>
                      <a:cubicBezTo>
                        <a:pt x="165" y="231"/>
                        <a:pt x="176" y="221"/>
                        <a:pt x="160" y="216"/>
                      </a:cubicBezTo>
                      <a:cubicBezTo>
                        <a:pt x="154" y="233"/>
                        <a:pt x="136" y="203"/>
                        <a:pt x="126" y="200"/>
                      </a:cubicBezTo>
                      <a:cubicBezTo>
                        <a:pt x="120" y="196"/>
                        <a:pt x="114" y="190"/>
                        <a:pt x="108" y="186"/>
                      </a:cubicBezTo>
                      <a:cubicBezTo>
                        <a:pt x="104" y="175"/>
                        <a:pt x="104" y="165"/>
                        <a:pt x="94" y="158"/>
                      </a:cubicBezTo>
                      <a:cubicBezTo>
                        <a:pt x="83" y="142"/>
                        <a:pt x="85" y="119"/>
                        <a:pt x="68" y="108"/>
                      </a:cubicBezTo>
                      <a:cubicBezTo>
                        <a:pt x="67" y="106"/>
                        <a:pt x="66" y="104"/>
                        <a:pt x="64" y="102"/>
                      </a:cubicBezTo>
                      <a:cubicBezTo>
                        <a:pt x="62" y="101"/>
                        <a:pt x="59" y="102"/>
                        <a:pt x="58" y="100"/>
                      </a:cubicBezTo>
                      <a:cubicBezTo>
                        <a:pt x="56" y="97"/>
                        <a:pt x="54" y="88"/>
                        <a:pt x="54" y="88"/>
                      </a:cubicBezTo>
                      <a:cubicBezTo>
                        <a:pt x="59" y="73"/>
                        <a:pt x="52" y="61"/>
                        <a:pt x="38" y="58"/>
                      </a:cubicBezTo>
                      <a:cubicBezTo>
                        <a:pt x="32" y="49"/>
                        <a:pt x="31" y="44"/>
                        <a:pt x="20" y="40"/>
                      </a:cubicBezTo>
                      <a:cubicBezTo>
                        <a:pt x="16" y="27"/>
                        <a:pt x="16" y="26"/>
                        <a:pt x="4" y="22"/>
                      </a:cubicBezTo>
                      <a:cubicBezTo>
                        <a:pt x="1" y="13"/>
                        <a:pt x="0" y="5"/>
                        <a:pt x="10" y="2"/>
                      </a:cubicBezTo>
                      <a:cubicBezTo>
                        <a:pt x="18" y="5"/>
                        <a:pt x="18" y="4"/>
                        <a:pt x="10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10" name="Freeform 14"/>
                <p:cNvSpPr/>
                <p:nvPr userDrawn="1"/>
              </p:nvSpPr>
              <p:spPr>
                <a:xfrm>
                  <a:off x="2222" y="724"/>
                  <a:ext cx="157" cy="167"/>
                </a:xfrm>
                <a:custGeom>
                  <a:avLst/>
                  <a:gdLst/>
                  <a:ahLst/>
                  <a:cxnLst>
                    <a:cxn ang="0">
                      <a:pos x="54" y="54"/>
                    </a:cxn>
                    <a:cxn ang="0">
                      <a:pos x="66" y="47"/>
                    </a:cxn>
                    <a:cxn ang="0">
                      <a:pos x="68" y="42"/>
                    </a:cxn>
                    <a:cxn ang="0">
                      <a:pos x="81" y="36"/>
                    </a:cxn>
                    <a:cxn ang="0">
                      <a:pos x="107" y="18"/>
                    </a:cxn>
                    <a:cxn ang="0">
                      <a:pos x="113" y="3"/>
                    </a:cxn>
                    <a:cxn ang="0">
                      <a:pos x="125" y="0"/>
                    </a:cxn>
                    <a:cxn ang="0">
                      <a:pos x="151" y="23"/>
                    </a:cxn>
                    <a:cxn ang="0">
                      <a:pos x="147" y="36"/>
                    </a:cxn>
                    <a:cxn ang="0">
                      <a:pos x="127" y="52"/>
                    </a:cxn>
                    <a:cxn ang="0">
                      <a:pos x="133" y="76"/>
                    </a:cxn>
                    <a:cxn ang="0">
                      <a:pos x="143" y="89"/>
                    </a:cxn>
                    <a:cxn ang="0">
                      <a:pos x="147" y="104"/>
                    </a:cxn>
                    <a:cxn ang="0">
                      <a:pos x="129" y="104"/>
                    </a:cxn>
                    <a:cxn ang="0">
                      <a:pos x="117" y="118"/>
                    </a:cxn>
                    <a:cxn ang="0">
                      <a:pos x="105" y="126"/>
                    </a:cxn>
                    <a:cxn ang="0">
                      <a:pos x="101" y="161"/>
                    </a:cxn>
                    <a:cxn ang="0">
                      <a:pos x="89" y="164"/>
                    </a:cxn>
                    <a:cxn ang="0">
                      <a:pos x="83" y="167"/>
                    </a:cxn>
                    <a:cxn ang="0">
                      <a:pos x="76" y="164"/>
                    </a:cxn>
                    <a:cxn ang="0">
                      <a:pos x="72" y="154"/>
                    </a:cxn>
                    <a:cxn ang="0">
                      <a:pos x="60" y="151"/>
                    </a:cxn>
                    <a:cxn ang="0">
                      <a:pos x="42" y="157"/>
                    </a:cxn>
                    <a:cxn ang="0">
                      <a:pos x="28" y="151"/>
                    </a:cxn>
                    <a:cxn ang="0">
                      <a:pos x="10" y="120"/>
                    </a:cxn>
                    <a:cxn ang="0">
                      <a:pos x="4" y="105"/>
                    </a:cxn>
                    <a:cxn ang="0">
                      <a:pos x="0" y="96"/>
                    </a:cxn>
                    <a:cxn ang="0">
                      <a:pos x="20" y="78"/>
                    </a:cxn>
                    <a:cxn ang="0">
                      <a:pos x="32" y="84"/>
                    </a:cxn>
                    <a:cxn ang="0">
                      <a:pos x="34" y="65"/>
                    </a:cxn>
                    <a:cxn ang="0">
                      <a:pos x="52" y="57"/>
                    </a:cxn>
                    <a:cxn ang="0">
                      <a:pos x="54" y="54"/>
                    </a:cxn>
                  </a:cxnLst>
                  <a:pathLst>
                    <a:path w="156" h="206">
                      <a:moveTo>
                        <a:pt x="54" y="66"/>
                      </a:moveTo>
                      <a:cubicBezTo>
                        <a:pt x="58" y="63"/>
                        <a:pt x="64" y="63"/>
                        <a:pt x="66" y="58"/>
                      </a:cubicBezTo>
                      <a:cubicBezTo>
                        <a:pt x="67" y="56"/>
                        <a:pt x="67" y="53"/>
                        <a:pt x="68" y="52"/>
                      </a:cubicBezTo>
                      <a:cubicBezTo>
                        <a:pt x="71" y="49"/>
                        <a:pt x="80" y="44"/>
                        <a:pt x="80" y="44"/>
                      </a:cubicBezTo>
                      <a:cubicBezTo>
                        <a:pt x="113" y="55"/>
                        <a:pt x="85" y="29"/>
                        <a:pt x="106" y="22"/>
                      </a:cubicBezTo>
                      <a:cubicBezTo>
                        <a:pt x="110" y="17"/>
                        <a:pt x="108" y="9"/>
                        <a:pt x="112" y="4"/>
                      </a:cubicBezTo>
                      <a:cubicBezTo>
                        <a:pt x="115" y="1"/>
                        <a:pt x="124" y="0"/>
                        <a:pt x="124" y="0"/>
                      </a:cubicBezTo>
                      <a:cubicBezTo>
                        <a:pt x="138" y="14"/>
                        <a:pt x="126" y="23"/>
                        <a:pt x="150" y="28"/>
                      </a:cubicBezTo>
                      <a:cubicBezTo>
                        <a:pt x="156" y="36"/>
                        <a:pt x="154" y="39"/>
                        <a:pt x="146" y="44"/>
                      </a:cubicBezTo>
                      <a:cubicBezTo>
                        <a:pt x="141" y="52"/>
                        <a:pt x="135" y="61"/>
                        <a:pt x="126" y="64"/>
                      </a:cubicBezTo>
                      <a:cubicBezTo>
                        <a:pt x="118" y="75"/>
                        <a:pt x="128" y="83"/>
                        <a:pt x="132" y="94"/>
                      </a:cubicBezTo>
                      <a:cubicBezTo>
                        <a:pt x="129" y="103"/>
                        <a:pt x="135" y="105"/>
                        <a:pt x="142" y="110"/>
                      </a:cubicBezTo>
                      <a:cubicBezTo>
                        <a:pt x="145" y="119"/>
                        <a:pt x="141" y="120"/>
                        <a:pt x="146" y="128"/>
                      </a:cubicBezTo>
                      <a:cubicBezTo>
                        <a:pt x="142" y="139"/>
                        <a:pt x="135" y="133"/>
                        <a:pt x="128" y="128"/>
                      </a:cubicBezTo>
                      <a:cubicBezTo>
                        <a:pt x="116" y="132"/>
                        <a:pt x="122" y="136"/>
                        <a:pt x="116" y="146"/>
                      </a:cubicBezTo>
                      <a:cubicBezTo>
                        <a:pt x="113" y="151"/>
                        <a:pt x="108" y="152"/>
                        <a:pt x="104" y="156"/>
                      </a:cubicBezTo>
                      <a:cubicBezTo>
                        <a:pt x="107" y="167"/>
                        <a:pt x="112" y="191"/>
                        <a:pt x="100" y="198"/>
                      </a:cubicBezTo>
                      <a:cubicBezTo>
                        <a:pt x="96" y="200"/>
                        <a:pt x="92" y="200"/>
                        <a:pt x="88" y="202"/>
                      </a:cubicBezTo>
                      <a:cubicBezTo>
                        <a:pt x="86" y="203"/>
                        <a:pt x="84" y="205"/>
                        <a:pt x="82" y="206"/>
                      </a:cubicBezTo>
                      <a:cubicBezTo>
                        <a:pt x="80" y="205"/>
                        <a:pt x="77" y="204"/>
                        <a:pt x="76" y="202"/>
                      </a:cubicBezTo>
                      <a:cubicBezTo>
                        <a:pt x="74" y="198"/>
                        <a:pt x="76" y="191"/>
                        <a:pt x="72" y="190"/>
                      </a:cubicBezTo>
                      <a:cubicBezTo>
                        <a:pt x="68" y="189"/>
                        <a:pt x="60" y="186"/>
                        <a:pt x="60" y="186"/>
                      </a:cubicBezTo>
                      <a:cubicBezTo>
                        <a:pt x="53" y="188"/>
                        <a:pt x="49" y="192"/>
                        <a:pt x="42" y="194"/>
                      </a:cubicBezTo>
                      <a:cubicBezTo>
                        <a:pt x="34" y="189"/>
                        <a:pt x="37" y="183"/>
                        <a:pt x="28" y="186"/>
                      </a:cubicBezTo>
                      <a:cubicBezTo>
                        <a:pt x="12" y="181"/>
                        <a:pt x="19" y="161"/>
                        <a:pt x="10" y="148"/>
                      </a:cubicBezTo>
                      <a:cubicBezTo>
                        <a:pt x="5" y="121"/>
                        <a:pt x="11" y="147"/>
                        <a:pt x="4" y="130"/>
                      </a:cubicBezTo>
                      <a:cubicBezTo>
                        <a:pt x="2" y="126"/>
                        <a:pt x="0" y="118"/>
                        <a:pt x="0" y="118"/>
                      </a:cubicBezTo>
                      <a:cubicBezTo>
                        <a:pt x="2" y="95"/>
                        <a:pt x="0" y="83"/>
                        <a:pt x="20" y="96"/>
                      </a:cubicBezTo>
                      <a:cubicBezTo>
                        <a:pt x="23" y="105"/>
                        <a:pt x="23" y="110"/>
                        <a:pt x="32" y="104"/>
                      </a:cubicBezTo>
                      <a:cubicBezTo>
                        <a:pt x="35" y="95"/>
                        <a:pt x="29" y="88"/>
                        <a:pt x="34" y="80"/>
                      </a:cubicBezTo>
                      <a:cubicBezTo>
                        <a:pt x="36" y="76"/>
                        <a:pt x="48" y="73"/>
                        <a:pt x="52" y="70"/>
                      </a:cubicBezTo>
                      <a:cubicBezTo>
                        <a:pt x="57" y="63"/>
                        <a:pt x="58" y="62"/>
                        <a:pt x="54" y="6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11" name="Freeform 15"/>
                <p:cNvSpPr/>
                <p:nvPr userDrawn="1"/>
              </p:nvSpPr>
              <p:spPr>
                <a:xfrm>
                  <a:off x="2375" y="800"/>
                  <a:ext cx="110" cy="32"/>
                </a:xfrm>
                <a:custGeom>
                  <a:avLst/>
                  <a:gdLst/>
                  <a:ahLst/>
                  <a:cxnLst>
                    <a:cxn ang="0">
                      <a:pos x="4" y="27"/>
                    </a:cxn>
                    <a:cxn ang="0">
                      <a:pos x="18" y="8"/>
                    </a:cxn>
                    <a:cxn ang="0">
                      <a:pos x="46" y="17"/>
                    </a:cxn>
                    <a:cxn ang="0">
                      <a:pos x="73" y="12"/>
                    </a:cxn>
                    <a:cxn ang="0">
                      <a:pos x="91" y="0"/>
                    </a:cxn>
                    <a:cxn ang="0">
                      <a:pos x="77" y="22"/>
                    </a:cxn>
                    <a:cxn ang="0">
                      <a:pos x="61" y="32"/>
                    </a:cxn>
                    <a:cxn ang="0">
                      <a:pos x="42" y="27"/>
                    </a:cxn>
                    <a:cxn ang="0">
                      <a:pos x="14" y="25"/>
                    </a:cxn>
                    <a:cxn ang="0">
                      <a:pos x="4" y="27"/>
                    </a:cxn>
                  </a:cxnLst>
                  <a:pathLst>
                    <a:path w="109" h="38">
                      <a:moveTo>
                        <a:pt x="4" y="32"/>
                      </a:moveTo>
                      <a:cubicBezTo>
                        <a:pt x="7" y="22"/>
                        <a:pt x="7" y="14"/>
                        <a:pt x="18" y="10"/>
                      </a:cubicBezTo>
                      <a:cubicBezTo>
                        <a:pt x="28" y="12"/>
                        <a:pt x="37" y="14"/>
                        <a:pt x="46" y="20"/>
                      </a:cubicBezTo>
                      <a:cubicBezTo>
                        <a:pt x="62" y="15"/>
                        <a:pt x="54" y="17"/>
                        <a:pt x="72" y="14"/>
                      </a:cubicBezTo>
                      <a:cubicBezTo>
                        <a:pt x="77" y="9"/>
                        <a:pt x="90" y="0"/>
                        <a:pt x="90" y="0"/>
                      </a:cubicBezTo>
                      <a:cubicBezTo>
                        <a:pt x="109" y="6"/>
                        <a:pt x="85" y="23"/>
                        <a:pt x="76" y="26"/>
                      </a:cubicBezTo>
                      <a:cubicBezTo>
                        <a:pt x="71" y="33"/>
                        <a:pt x="68" y="35"/>
                        <a:pt x="60" y="38"/>
                      </a:cubicBezTo>
                      <a:cubicBezTo>
                        <a:pt x="54" y="36"/>
                        <a:pt x="42" y="32"/>
                        <a:pt x="42" y="32"/>
                      </a:cubicBezTo>
                      <a:cubicBezTo>
                        <a:pt x="33" y="23"/>
                        <a:pt x="26" y="26"/>
                        <a:pt x="14" y="30"/>
                      </a:cubicBezTo>
                      <a:cubicBezTo>
                        <a:pt x="1" y="28"/>
                        <a:pt x="0" y="24"/>
                        <a:pt x="4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12" name="Freeform 16"/>
                <p:cNvSpPr/>
                <p:nvPr userDrawn="1"/>
              </p:nvSpPr>
              <p:spPr>
                <a:xfrm>
                  <a:off x="2370" y="839"/>
                  <a:ext cx="75" cy="84"/>
                </a:xfrm>
                <a:custGeom>
                  <a:avLst/>
                  <a:gdLst/>
                  <a:ahLst/>
                  <a:cxnLst>
                    <a:cxn ang="0">
                      <a:pos x="8" y="15"/>
                    </a:cxn>
                    <a:cxn ang="0">
                      <a:pos x="18" y="0"/>
                    </a:cxn>
                    <a:cxn ang="0">
                      <a:pos x="34" y="15"/>
                    </a:cxn>
                    <a:cxn ang="0">
                      <a:pos x="61" y="3"/>
                    </a:cxn>
                    <a:cxn ang="0">
                      <a:pos x="45" y="27"/>
                    </a:cxn>
                    <a:cxn ang="0">
                      <a:pos x="53" y="39"/>
                    </a:cxn>
                    <a:cxn ang="0">
                      <a:pos x="57" y="48"/>
                    </a:cxn>
                    <a:cxn ang="0">
                      <a:pos x="45" y="60"/>
                    </a:cxn>
                    <a:cxn ang="0">
                      <a:pos x="34" y="48"/>
                    </a:cxn>
                    <a:cxn ang="0">
                      <a:pos x="22" y="39"/>
                    </a:cxn>
                    <a:cxn ang="0">
                      <a:pos x="28" y="55"/>
                    </a:cxn>
                    <a:cxn ang="0">
                      <a:pos x="30" y="60"/>
                    </a:cxn>
                    <a:cxn ang="0">
                      <a:pos x="20" y="84"/>
                    </a:cxn>
                    <a:cxn ang="0">
                      <a:pos x="12" y="82"/>
                    </a:cxn>
                    <a:cxn ang="0">
                      <a:pos x="8" y="73"/>
                    </a:cxn>
                    <a:cxn ang="0">
                      <a:pos x="0" y="44"/>
                    </a:cxn>
                    <a:cxn ang="0">
                      <a:pos x="2" y="24"/>
                    </a:cxn>
                    <a:cxn ang="0">
                      <a:pos x="8" y="15"/>
                    </a:cxn>
                  </a:cxnLst>
                  <a:pathLst>
                    <a:path w="76" h="104">
                      <a:moveTo>
                        <a:pt x="8" y="18"/>
                      </a:moveTo>
                      <a:cubicBezTo>
                        <a:pt x="10" y="8"/>
                        <a:pt x="9" y="3"/>
                        <a:pt x="18" y="0"/>
                      </a:cubicBezTo>
                      <a:cubicBezTo>
                        <a:pt x="28" y="3"/>
                        <a:pt x="25" y="12"/>
                        <a:pt x="34" y="18"/>
                      </a:cubicBezTo>
                      <a:cubicBezTo>
                        <a:pt x="46" y="16"/>
                        <a:pt x="51" y="8"/>
                        <a:pt x="62" y="4"/>
                      </a:cubicBezTo>
                      <a:cubicBezTo>
                        <a:pt x="76" y="9"/>
                        <a:pt x="56" y="31"/>
                        <a:pt x="46" y="34"/>
                      </a:cubicBezTo>
                      <a:cubicBezTo>
                        <a:pt x="51" y="56"/>
                        <a:pt x="43" y="29"/>
                        <a:pt x="54" y="48"/>
                      </a:cubicBezTo>
                      <a:cubicBezTo>
                        <a:pt x="56" y="52"/>
                        <a:pt x="58" y="60"/>
                        <a:pt x="58" y="60"/>
                      </a:cubicBezTo>
                      <a:cubicBezTo>
                        <a:pt x="55" y="68"/>
                        <a:pt x="54" y="71"/>
                        <a:pt x="46" y="74"/>
                      </a:cubicBezTo>
                      <a:cubicBezTo>
                        <a:pt x="38" y="71"/>
                        <a:pt x="37" y="68"/>
                        <a:pt x="34" y="60"/>
                      </a:cubicBezTo>
                      <a:cubicBezTo>
                        <a:pt x="33" y="50"/>
                        <a:pt x="32" y="33"/>
                        <a:pt x="22" y="48"/>
                      </a:cubicBezTo>
                      <a:cubicBezTo>
                        <a:pt x="25" y="60"/>
                        <a:pt x="23" y="53"/>
                        <a:pt x="28" y="68"/>
                      </a:cubicBezTo>
                      <a:cubicBezTo>
                        <a:pt x="29" y="70"/>
                        <a:pt x="30" y="74"/>
                        <a:pt x="30" y="74"/>
                      </a:cubicBezTo>
                      <a:cubicBezTo>
                        <a:pt x="24" y="84"/>
                        <a:pt x="22" y="93"/>
                        <a:pt x="20" y="104"/>
                      </a:cubicBezTo>
                      <a:cubicBezTo>
                        <a:pt x="17" y="103"/>
                        <a:pt x="14" y="104"/>
                        <a:pt x="12" y="102"/>
                      </a:cubicBezTo>
                      <a:cubicBezTo>
                        <a:pt x="9" y="99"/>
                        <a:pt x="8" y="90"/>
                        <a:pt x="8" y="90"/>
                      </a:cubicBezTo>
                      <a:cubicBezTo>
                        <a:pt x="13" y="75"/>
                        <a:pt x="14" y="64"/>
                        <a:pt x="0" y="54"/>
                      </a:cubicBezTo>
                      <a:cubicBezTo>
                        <a:pt x="1" y="46"/>
                        <a:pt x="1" y="38"/>
                        <a:pt x="2" y="30"/>
                      </a:cubicBezTo>
                      <a:cubicBezTo>
                        <a:pt x="2" y="27"/>
                        <a:pt x="13" y="2"/>
                        <a:pt x="8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13" name="Freeform 17"/>
                <p:cNvSpPr/>
                <p:nvPr userDrawn="1"/>
              </p:nvSpPr>
              <p:spPr>
                <a:xfrm>
                  <a:off x="2497" y="793"/>
                  <a:ext cx="37" cy="49"/>
                </a:xfrm>
                <a:custGeom>
                  <a:avLst/>
                  <a:gdLst/>
                  <a:ahLst/>
                  <a:cxnLst>
                    <a:cxn ang="0">
                      <a:pos x="3" y="22"/>
                    </a:cxn>
                    <a:cxn ang="0">
                      <a:pos x="13" y="0"/>
                    </a:cxn>
                    <a:cxn ang="0">
                      <a:pos x="15" y="22"/>
                    </a:cxn>
                    <a:cxn ang="0">
                      <a:pos x="37" y="31"/>
                    </a:cxn>
                    <a:cxn ang="0">
                      <a:pos x="19" y="35"/>
                    </a:cxn>
                    <a:cxn ang="0">
                      <a:pos x="5" y="47"/>
                    </a:cxn>
                    <a:cxn ang="0">
                      <a:pos x="1" y="27"/>
                    </a:cxn>
                    <a:cxn ang="0">
                      <a:pos x="3" y="22"/>
                    </a:cxn>
                  </a:cxnLst>
                  <a:pathLst>
                    <a:path w="37" h="61">
                      <a:moveTo>
                        <a:pt x="3" y="28"/>
                      </a:moveTo>
                      <a:cubicBezTo>
                        <a:pt x="5" y="14"/>
                        <a:pt x="2" y="7"/>
                        <a:pt x="13" y="0"/>
                      </a:cubicBezTo>
                      <a:cubicBezTo>
                        <a:pt x="26" y="9"/>
                        <a:pt x="23" y="17"/>
                        <a:pt x="15" y="28"/>
                      </a:cubicBezTo>
                      <a:cubicBezTo>
                        <a:pt x="25" y="31"/>
                        <a:pt x="33" y="27"/>
                        <a:pt x="37" y="38"/>
                      </a:cubicBezTo>
                      <a:cubicBezTo>
                        <a:pt x="30" y="45"/>
                        <a:pt x="28" y="47"/>
                        <a:pt x="19" y="44"/>
                      </a:cubicBezTo>
                      <a:cubicBezTo>
                        <a:pt x="13" y="54"/>
                        <a:pt x="18" y="61"/>
                        <a:pt x="5" y="58"/>
                      </a:cubicBezTo>
                      <a:cubicBezTo>
                        <a:pt x="0" y="50"/>
                        <a:pt x="3" y="44"/>
                        <a:pt x="1" y="34"/>
                      </a:cubicBezTo>
                      <a:cubicBezTo>
                        <a:pt x="2" y="32"/>
                        <a:pt x="3" y="28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14" name="Freeform 18"/>
                <p:cNvSpPr/>
                <p:nvPr userDrawn="1"/>
              </p:nvSpPr>
              <p:spPr>
                <a:xfrm>
                  <a:off x="2506" y="869"/>
                  <a:ext cx="47" cy="24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28" y="0"/>
                    </a:cxn>
                    <a:cxn ang="0">
                      <a:pos x="47" y="13"/>
                    </a:cxn>
                    <a:cxn ang="0">
                      <a:pos x="34" y="12"/>
                    </a:cxn>
                    <a:cxn ang="0">
                      <a:pos x="3" y="13"/>
                    </a:cxn>
                    <a:cxn ang="0">
                      <a:pos x="7" y="0"/>
                    </a:cxn>
                  </a:cxnLst>
                  <a:pathLst>
                    <a:path w="49" h="29">
                      <a:moveTo>
                        <a:pt x="7" y="0"/>
                      </a:moveTo>
                      <a:cubicBezTo>
                        <a:pt x="15" y="6"/>
                        <a:pt x="19" y="2"/>
                        <a:pt x="29" y="0"/>
                      </a:cubicBezTo>
                      <a:cubicBezTo>
                        <a:pt x="45" y="5"/>
                        <a:pt x="40" y="3"/>
                        <a:pt x="49" y="16"/>
                      </a:cubicBezTo>
                      <a:cubicBezTo>
                        <a:pt x="46" y="29"/>
                        <a:pt x="42" y="21"/>
                        <a:pt x="35" y="14"/>
                      </a:cubicBezTo>
                      <a:cubicBezTo>
                        <a:pt x="26" y="15"/>
                        <a:pt x="12" y="19"/>
                        <a:pt x="3" y="16"/>
                      </a:cubicBezTo>
                      <a:cubicBezTo>
                        <a:pt x="0" y="6"/>
                        <a:pt x="7" y="10"/>
                        <a:pt x="7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15" name="Freeform 19"/>
                <p:cNvSpPr/>
                <p:nvPr userDrawn="1"/>
              </p:nvSpPr>
              <p:spPr>
                <a:xfrm>
                  <a:off x="2555" y="832"/>
                  <a:ext cx="61" cy="42"/>
                </a:xfrm>
                <a:custGeom>
                  <a:avLst/>
                  <a:gdLst/>
                  <a:ahLst/>
                  <a:cxnLst>
                    <a:cxn ang="0">
                      <a:pos x="21" y="33"/>
                    </a:cxn>
                    <a:cxn ang="0">
                      <a:pos x="15" y="23"/>
                    </a:cxn>
                    <a:cxn ang="0">
                      <a:pos x="3" y="19"/>
                    </a:cxn>
                    <a:cxn ang="0">
                      <a:pos x="13" y="7"/>
                    </a:cxn>
                    <a:cxn ang="0">
                      <a:pos x="25" y="0"/>
                    </a:cxn>
                    <a:cxn ang="0">
                      <a:pos x="49" y="9"/>
                    </a:cxn>
                    <a:cxn ang="0">
                      <a:pos x="53" y="18"/>
                    </a:cxn>
                    <a:cxn ang="0">
                      <a:pos x="61" y="28"/>
                    </a:cxn>
                    <a:cxn ang="0">
                      <a:pos x="41" y="33"/>
                    </a:cxn>
                    <a:cxn ang="0">
                      <a:pos x="23" y="39"/>
                    </a:cxn>
                    <a:cxn ang="0">
                      <a:pos x="21" y="33"/>
                    </a:cxn>
                  </a:cxnLst>
                  <a:pathLst>
                    <a:path w="61" h="48">
                      <a:moveTo>
                        <a:pt x="21" y="38"/>
                      </a:moveTo>
                      <a:cubicBezTo>
                        <a:pt x="19" y="34"/>
                        <a:pt x="19" y="29"/>
                        <a:pt x="15" y="26"/>
                      </a:cubicBezTo>
                      <a:cubicBezTo>
                        <a:pt x="12" y="24"/>
                        <a:pt x="3" y="22"/>
                        <a:pt x="3" y="22"/>
                      </a:cubicBezTo>
                      <a:cubicBezTo>
                        <a:pt x="0" y="12"/>
                        <a:pt x="5" y="12"/>
                        <a:pt x="13" y="8"/>
                      </a:cubicBezTo>
                      <a:cubicBezTo>
                        <a:pt x="17" y="6"/>
                        <a:pt x="25" y="0"/>
                        <a:pt x="25" y="0"/>
                      </a:cubicBezTo>
                      <a:cubicBezTo>
                        <a:pt x="37" y="2"/>
                        <a:pt x="41" y="2"/>
                        <a:pt x="49" y="10"/>
                      </a:cubicBezTo>
                      <a:cubicBezTo>
                        <a:pt x="45" y="21"/>
                        <a:pt x="46" y="12"/>
                        <a:pt x="53" y="20"/>
                      </a:cubicBezTo>
                      <a:cubicBezTo>
                        <a:pt x="56" y="24"/>
                        <a:pt x="61" y="32"/>
                        <a:pt x="61" y="32"/>
                      </a:cubicBezTo>
                      <a:cubicBezTo>
                        <a:pt x="56" y="47"/>
                        <a:pt x="53" y="42"/>
                        <a:pt x="41" y="38"/>
                      </a:cubicBezTo>
                      <a:cubicBezTo>
                        <a:pt x="27" y="47"/>
                        <a:pt x="34" y="48"/>
                        <a:pt x="23" y="44"/>
                      </a:cubicBezTo>
                      <a:cubicBezTo>
                        <a:pt x="22" y="42"/>
                        <a:pt x="21" y="38"/>
                        <a:pt x="21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16" name="Freeform 20"/>
                <p:cNvSpPr/>
                <p:nvPr userDrawn="1"/>
              </p:nvSpPr>
              <p:spPr>
                <a:xfrm>
                  <a:off x="2572" y="852"/>
                  <a:ext cx="286" cy="149"/>
                </a:xfrm>
                <a:custGeom>
                  <a:avLst/>
                  <a:gdLst/>
                  <a:ahLst/>
                  <a:cxnLst>
                    <a:cxn ang="0">
                      <a:pos x="46" y="23"/>
                    </a:cxn>
                    <a:cxn ang="0">
                      <a:pos x="36" y="11"/>
                    </a:cxn>
                    <a:cxn ang="0">
                      <a:pos x="26" y="25"/>
                    </a:cxn>
                    <a:cxn ang="0">
                      <a:pos x="0" y="20"/>
                    </a:cxn>
                    <a:cxn ang="0">
                      <a:pos x="10" y="34"/>
                    </a:cxn>
                    <a:cxn ang="0">
                      <a:pos x="16" y="51"/>
                    </a:cxn>
                    <a:cxn ang="0">
                      <a:pos x="24" y="39"/>
                    </a:cxn>
                    <a:cxn ang="0">
                      <a:pos x="30" y="36"/>
                    </a:cxn>
                    <a:cxn ang="0">
                      <a:pos x="48" y="46"/>
                    </a:cxn>
                    <a:cxn ang="0">
                      <a:pos x="70" y="51"/>
                    </a:cxn>
                    <a:cxn ang="0">
                      <a:pos x="88" y="59"/>
                    </a:cxn>
                    <a:cxn ang="0">
                      <a:pos x="106" y="84"/>
                    </a:cxn>
                    <a:cxn ang="0">
                      <a:pos x="104" y="100"/>
                    </a:cxn>
                    <a:cxn ang="0">
                      <a:pos x="98" y="110"/>
                    </a:cxn>
                    <a:cxn ang="0">
                      <a:pos x="122" y="105"/>
                    </a:cxn>
                    <a:cxn ang="0">
                      <a:pos x="140" y="115"/>
                    </a:cxn>
                    <a:cxn ang="0">
                      <a:pos x="168" y="121"/>
                    </a:cxn>
                    <a:cxn ang="0">
                      <a:pos x="174" y="120"/>
                    </a:cxn>
                    <a:cxn ang="0">
                      <a:pos x="168" y="110"/>
                    </a:cxn>
                    <a:cxn ang="0">
                      <a:pos x="178" y="111"/>
                    </a:cxn>
                    <a:cxn ang="0">
                      <a:pos x="186" y="97"/>
                    </a:cxn>
                    <a:cxn ang="0">
                      <a:pos x="202" y="100"/>
                    </a:cxn>
                    <a:cxn ang="0">
                      <a:pos x="214" y="106"/>
                    </a:cxn>
                    <a:cxn ang="0">
                      <a:pos x="244" y="138"/>
                    </a:cxn>
                    <a:cxn ang="0">
                      <a:pos x="262" y="146"/>
                    </a:cxn>
                    <a:cxn ang="0">
                      <a:pos x="284" y="139"/>
                    </a:cxn>
                    <a:cxn ang="0">
                      <a:pos x="268" y="131"/>
                    </a:cxn>
                    <a:cxn ang="0">
                      <a:pos x="256" y="113"/>
                    </a:cxn>
                    <a:cxn ang="0">
                      <a:pos x="250" y="108"/>
                    </a:cxn>
                    <a:cxn ang="0">
                      <a:pos x="248" y="100"/>
                    </a:cxn>
                    <a:cxn ang="0">
                      <a:pos x="236" y="95"/>
                    </a:cxn>
                    <a:cxn ang="0">
                      <a:pos x="240" y="79"/>
                    </a:cxn>
                    <a:cxn ang="0">
                      <a:pos x="220" y="70"/>
                    </a:cxn>
                    <a:cxn ang="0">
                      <a:pos x="210" y="57"/>
                    </a:cxn>
                    <a:cxn ang="0">
                      <a:pos x="190" y="44"/>
                    </a:cxn>
                    <a:cxn ang="0">
                      <a:pos x="168" y="31"/>
                    </a:cxn>
                    <a:cxn ang="0">
                      <a:pos x="156" y="28"/>
                    </a:cxn>
                    <a:cxn ang="0">
                      <a:pos x="120" y="13"/>
                    </a:cxn>
                    <a:cxn ang="0">
                      <a:pos x="102" y="3"/>
                    </a:cxn>
                    <a:cxn ang="0">
                      <a:pos x="96" y="0"/>
                    </a:cxn>
                    <a:cxn ang="0">
                      <a:pos x="70" y="8"/>
                    </a:cxn>
                    <a:cxn ang="0">
                      <a:pos x="56" y="26"/>
                    </a:cxn>
                    <a:cxn ang="0">
                      <a:pos x="46" y="23"/>
                    </a:cxn>
                  </a:cxnLst>
                  <a:pathLst>
                    <a:path w="286" h="182">
                      <a:moveTo>
                        <a:pt x="46" y="28"/>
                      </a:moveTo>
                      <a:cubicBezTo>
                        <a:pt x="41" y="14"/>
                        <a:pt x="46" y="17"/>
                        <a:pt x="36" y="14"/>
                      </a:cubicBezTo>
                      <a:cubicBezTo>
                        <a:pt x="31" y="17"/>
                        <a:pt x="26" y="30"/>
                        <a:pt x="26" y="30"/>
                      </a:cubicBezTo>
                      <a:cubicBezTo>
                        <a:pt x="12" y="25"/>
                        <a:pt x="19" y="21"/>
                        <a:pt x="0" y="24"/>
                      </a:cubicBezTo>
                      <a:cubicBezTo>
                        <a:pt x="2" y="33"/>
                        <a:pt x="2" y="37"/>
                        <a:pt x="10" y="42"/>
                      </a:cubicBezTo>
                      <a:cubicBezTo>
                        <a:pt x="12" y="49"/>
                        <a:pt x="14" y="55"/>
                        <a:pt x="16" y="62"/>
                      </a:cubicBezTo>
                      <a:cubicBezTo>
                        <a:pt x="24" y="59"/>
                        <a:pt x="27" y="57"/>
                        <a:pt x="24" y="48"/>
                      </a:cubicBezTo>
                      <a:cubicBezTo>
                        <a:pt x="26" y="47"/>
                        <a:pt x="28" y="43"/>
                        <a:pt x="30" y="44"/>
                      </a:cubicBezTo>
                      <a:cubicBezTo>
                        <a:pt x="48" y="48"/>
                        <a:pt x="36" y="52"/>
                        <a:pt x="48" y="56"/>
                      </a:cubicBezTo>
                      <a:cubicBezTo>
                        <a:pt x="74" y="65"/>
                        <a:pt x="47" y="56"/>
                        <a:pt x="70" y="62"/>
                      </a:cubicBezTo>
                      <a:cubicBezTo>
                        <a:pt x="77" y="64"/>
                        <a:pt x="88" y="72"/>
                        <a:pt x="88" y="72"/>
                      </a:cubicBezTo>
                      <a:cubicBezTo>
                        <a:pt x="96" y="84"/>
                        <a:pt x="102" y="87"/>
                        <a:pt x="106" y="102"/>
                      </a:cubicBezTo>
                      <a:cubicBezTo>
                        <a:pt x="105" y="109"/>
                        <a:pt x="106" y="115"/>
                        <a:pt x="104" y="122"/>
                      </a:cubicBezTo>
                      <a:cubicBezTo>
                        <a:pt x="103" y="126"/>
                        <a:pt x="94" y="132"/>
                        <a:pt x="98" y="134"/>
                      </a:cubicBezTo>
                      <a:cubicBezTo>
                        <a:pt x="106" y="137"/>
                        <a:pt x="122" y="128"/>
                        <a:pt x="122" y="128"/>
                      </a:cubicBezTo>
                      <a:cubicBezTo>
                        <a:pt x="130" y="131"/>
                        <a:pt x="133" y="135"/>
                        <a:pt x="140" y="140"/>
                      </a:cubicBezTo>
                      <a:cubicBezTo>
                        <a:pt x="148" y="145"/>
                        <a:pt x="159" y="145"/>
                        <a:pt x="168" y="148"/>
                      </a:cubicBezTo>
                      <a:cubicBezTo>
                        <a:pt x="170" y="147"/>
                        <a:pt x="173" y="148"/>
                        <a:pt x="174" y="146"/>
                      </a:cubicBezTo>
                      <a:cubicBezTo>
                        <a:pt x="176" y="142"/>
                        <a:pt x="164" y="136"/>
                        <a:pt x="168" y="134"/>
                      </a:cubicBezTo>
                      <a:cubicBezTo>
                        <a:pt x="171" y="132"/>
                        <a:pt x="175" y="135"/>
                        <a:pt x="178" y="136"/>
                      </a:cubicBezTo>
                      <a:cubicBezTo>
                        <a:pt x="182" y="131"/>
                        <a:pt x="186" y="118"/>
                        <a:pt x="186" y="118"/>
                      </a:cubicBezTo>
                      <a:cubicBezTo>
                        <a:pt x="189" y="119"/>
                        <a:pt x="199" y="120"/>
                        <a:pt x="202" y="122"/>
                      </a:cubicBezTo>
                      <a:cubicBezTo>
                        <a:pt x="206" y="124"/>
                        <a:pt x="214" y="130"/>
                        <a:pt x="214" y="130"/>
                      </a:cubicBezTo>
                      <a:cubicBezTo>
                        <a:pt x="224" y="145"/>
                        <a:pt x="228" y="158"/>
                        <a:pt x="244" y="168"/>
                      </a:cubicBezTo>
                      <a:cubicBezTo>
                        <a:pt x="250" y="172"/>
                        <a:pt x="262" y="178"/>
                        <a:pt x="262" y="178"/>
                      </a:cubicBezTo>
                      <a:cubicBezTo>
                        <a:pt x="265" y="178"/>
                        <a:pt x="286" y="182"/>
                        <a:pt x="284" y="170"/>
                      </a:cubicBezTo>
                      <a:cubicBezTo>
                        <a:pt x="283" y="164"/>
                        <a:pt x="268" y="160"/>
                        <a:pt x="268" y="160"/>
                      </a:cubicBezTo>
                      <a:cubicBezTo>
                        <a:pt x="261" y="150"/>
                        <a:pt x="270" y="143"/>
                        <a:pt x="256" y="138"/>
                      </a:cubicBezTo>
                      <a:cubicBezTo>
                        <a:pt x="254" y="136"/>
                        <a:pt x="251" y="135"/>
                        <a:pt x="250" y="132"/>
                      </a:cubicBezTo>
                      <a:cubicBezTo>
                        <a:pt x="248" y="129"/>
                        <a:pt x="250" y="125"/>
                        <a:pt x="248" y="122"/>
                      </a:cubicBezTo>
                      <a:cubicBezTo>
                        <a:pt x="246" y="118"/>
                        <a:pt x="240" y="118"/>
                        <a:pt x="236" y="116"/>
                      </a:cubicBezTo>
                      <a:cubicBezTo>
                        <a:pt x="230" y="107"/>
                        <a:pt x="227" y="100"/>
                        <a:pt x="240" y="96"/>
                      </a:cubicBezTo>
                      <a:cubicBezTo>
                        <a:pt x="236" y="83"/>
                        <a:pt x="236" y="84"/>
                        <a:pt x="220" y="86"/>
                      </a:cubicBezTo>
                      <a:cubicBezTo>
                        <a:pt x="209" y="82"/>
                        <a:pt x="208" y="82"/>
                        <a:pt x="210" y="70"/>
                      </a:cubicBezTo>
                      <a:cubicBezTo>
                        <a:pt x="207" y="60"/>
                        <a:pt x="199" y="57"/>
                        <a:pt x="190" y="54"/>
                      </a:cubicBezTo>
                      <a:cubicBezTo>
                        <a:pt x="181" y="45"/>
                        <a:pt x="181" y="42"/>
                        <a:pt x="168" y="38"/>
                      </a:cubicBezTo>
                      <a:cubicBezTo>
                        <a:pt x="164" y="37"/>
                        <a:pt x="156" y="34"/>
                        <a:pt x="156" y="34"/>
                      </a:cubicBezTo>
                      <a:cubicBezTo>
                        <a:pt x="146" y="24"/>
                        <a:pt x="134" y="21"/>
                        <a:pt x="120" y="16"/>
                      </a:cubicBezTo>
                      <a:cubicBezTo>
                        <a:pt x="113" y="14"/>
                        <a:pt x="108" y="8"/>
                        <a:pt x="102" y="4"/>
                      </a:cubicBezTo>
                      <a:cubicBezTo>
                        <a:pt x="100" y="3"/>
                        <a:pt x="96" y="0"/>
                        <a:pt x="96" y="0"/>
                      </a:cubicBezTo>
                      <a:cubicBezTo>
                        <a:pt x="83" y="2"/>
                        <a:pt x="79" y="1"/>
                        <a:pt x="70" y="10"/>
                      </a:cubicBezTo>
                      <a:cubicBezTo>
                        <a:pt x="67" y="19"/>
                        <a:pt x="63" y="27"/>
                        <a:pt x="56" y="32"/>
                      </a:cubicBezTo>
                      <a:cubicBezTo>
                        <a:pt x="49" y="30"/>
                        <a:pt x="52" y="31"/>
                        <a:pt x="4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17" name="Freeform 21"/>
                <p:cNvSpPr/>
                <p:nvPr userDrawn="1"/>
              </p:nvSpPr>
              <p:spPr>
                <a:xfrm>
                  <a:off x="2820" y="866"/>
                  <a:ext cx="78" cy="64"/>
                </a:xfrm>
                <a:custGeom>
                  <a:avLst/>
                  <a:gdLst/>
                  <a:ahLst/>
                  <a:cxnLst>
                    <a:cxn ang="0">
                      <a:pos x="1" y="48"/>
                    </a:cxn>
                    <a:cxn ang="0">
                      <a:pos x="27" y="49"/>
                    </a:cxn>
                    <a:cxn ang="0">
                      <a:pos x="45" y="39"/>
                    </a:cxn>
                    <a:cxn ang="0">
                      <a:pos x="57" y="25"/>
                    </a:cxn>
                    <a:cxn ang="0">
                      <a:pos x="43" y="11"/>
                    </a:cxn>
                    <a:cxn ang="0">
                      <a:pos x="43" y="3"/>
                    </a:cxn>
                    <a:cxn ang="0">
                      <a:pos x="71" y="21"/>
                    </a:cxn>
                    <a:cxn ang="0">
                      <a:pos x="67" y="44"/>
                    </a:cxn>
                    <a:cxn ang="0">
                      <a:pos x="33" y="64"/>
                    </a:cxn>
                    <a:cxn ang="0">
                      <a:pos x="9" y="54"/>
                    </a:cxn>
                    <a:cxn ang="0">
                      <a:pos x="3" y="51"/>
                    </a:cxn>
                    <a:cxn ang="0">
                      <a:pos x="1" y="48"/>
                    </a:cxn>
                  </a:cxnLst>
                  <a:pathLst>
                    <a:path w="78" h="78">
                      <a:moveTo>
                        <a:pt x="1" y="58"/>
                      </a:moveTo>
                      <a:cubicBezTo>
                        <a:pt x="6" y="44"/>
                        <a:pt x="18" y="57"/>
                        <a:pt x="27" y="60"/>
                      </a:cubicBezTo>
                      <a:cubicBezTo>
                        <a:pt x="35" y="57"/>
                        <a:pt x="38" y="52"/>
                        <a:pt x="45" y="48"/>
                      </a:cubicBezTo>
                      <a:cubicBezTo>
                        <a:pt x="48" y="40"/>
                        <a:pt x="51" y="36"/>
                        <a:pt x="57" y="30"/>
                      </a:cubicBezTo>
                      <a:cubicBezTo>
                        <a:pt x="55" y="23"/>
                        <a:pt x="43" y="14"/>
                        <a:pt x="43" y="14"/>
                      </a:cubicBezTo>
                      <a:cubicBezTo>
                        <a:pt x="33" y="0"/>
                        <a:pt x="30" y="1"/>
                        <a:pt x="43" y="4"/>
                      </a:cubicBezTo>
                      <a:cubicBezTo>
                        <a:pt x="54" y="11"/>
                        <a:pt x="58" y="22"/>
                        <a:pt x="71" y="26"/>
                      </a:cubicBezTo>
                      <a:cubicBezTo>
                        <a:pt x="78" y="37"/>
                        <a:pt x="78" y="46"/>
                        <a:pt x="67" y="54"/>
                      </a:cubicBezTo>
                      <a:cubicBezTo>
                        <a:pt x="51" y="49"/>
                        <a:pt x="53" y="71"/>
                        <a:pt x="33" y="78"/>
                      </a:cubicBezTo>
                      <a:cubicBezTo>
                        <a:pt x="16" y="72"/>
                        <a:pt x="25" y="76"/>
                        <a:pt x="9" y="66"/>
                      </a:cubicBezTo>
                      <a:cubicBezTo>
                        <a:pt x="7" y="65"/>
                        <a:pt x="3" y="62"/>
                        <a:pt x="3" y="62"/>
                      </a:cubicBezTo>
                      <a:cubicBezTo>
                        <a:pt x="0" y="54"/>
                        <a:pt x="13" y="42"/>
                        <a:pt x="1" y="5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18" name="Freeform 22"/>
                <p:cNvSpPr/>
                <p:nvPr userDrawn="1"/>
              </p:nvSpPr>
              <p:spPr>
                <a:xfrm>
                  <a:off x="2984" y="732"/>
                  <a:ext cx="19" cy="14"/>
                </a:xfrm>
                <a:custGeom>
                  <a:avLst/>
                  <a:gdLst/>
                  <a:ahLst/>
                  <a:cxnLst>
                    <a:cxn ang="0">
                      <a:pos x="3" y="3"/>
                    </a:cxn>
                    <a:cxn ang="0">
                      <a:pos x="3" y="11"/>
                    </a:cxn>
                    <a:cxn ang="0">
                      <a:pos x="3" y="3"/>
                    </a:cxn>
                  </a:cxnLst>
                  <a:pathLst>
                    <a:path w="17" h="18">
                      <a:moveTo>
                        <a:pt x="3" y="4"/>
                      </a:moveTo>
                      <a:cubicBezTo>
                        <a:pt x="17" y="7"/>
                        <a:pt x="16" y="18"/>
                        <a:pt x="3" y="14"/>
                      </a:cubicBezTo>
                      <a:cubicBezTo>
                        <a:pt x="0" y="6"/>
                        <a:pt x="7" y="0"/>
                        <a:pt x="3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19" name="Freeform 23"/>
                <p:cNvSpPr/>
                <p:nvPr userDrawn="1"/>
              </p:nvSpPr>
              <p:spPr>
                <a:xfrm>
                  <a:off x="3083" y="830"/>
                  <a:ext cx="26" cy="19"/>
                </a:xfrm>
                <a:custGeom>
                  <a:avLst/>
                  <a:gdLst/>
                  <a:ahLst/>
                  <a:cxnLst>
                    <a:cxn ang="0">
                      <a:pos x="8" y="12"/>
                    </a:cxn>
                    <a:cxn ang="0">
                      <a:pos x="14" y="0"/>
                    </a:cxn>
                    <a:cxn ang="0">
                      <a:pos x="14" y="19"/>
                    </a:cxn>
                    <a:cxn ang="0">
                      <a:pos x="8" y="12"/>
                    </a:cxn>
                  </a:cxnLst>
                  <a:pathLst>
                    <a:path w="26" h="22">
                      <a:moveTo>
                        <a:pt x="8" y="14"/>
                      </a:moveTo>
                      <a:cubicBezTo>
                        <a:pt x="5" y="6"/>
                        <a:pt x="5" y="3"/>
                        <a:pt x="14" y="0"/>
                      </a:cubicBezTo>
                      <a:cubicBezTo>
                        <a:pt x="26" y="4"/>
                        <a:pt x="23" y="16"/>
                        <a:pt x="14" y="22"/>
                      </a:cubicBezTo>
                      <a:cubicBezTo>
                        <a:pt x="0" y="17"/>
                        <a:pt x="13" y="3"/>
                        <a:pt x="8" y="1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20" name="Freeform 24"/>
                <p:cNvSpPr/>
                <p:nvPr userDrawn="1"/>
              </p:nvSpPr>
              <p:spPr>
                <a:xfrm>
                  <a:off x="2766" y="610"/>
                  <a:ext cx="19" cy="12"/>
                </a:xfrm>
                <a:custGeom>
                  <a:avLst/>
                  <a:gdLst/>
                  <a:ahLst/>
                  <a:cxnLst>
                    <a:cxn ang="0">
                      <a:pos x="7" y="10"/>
                    </a:cxn>
                    <a:cxn ang="0">
                      <a:pos x="16" y="2"/>
                    </a:cxn>
                    <a:cxn ang="0">
                      <a:pos x="9" y="10"/>
                    </a:cxn>
                    <a:cxn ang="0">
                      <a:pos x="7" y="10"/>
                    </a:cxn>
                  </a:cxnLst>
                  <a:pathLst>
                    <a:path w="20" h="15">
                      <a:moveTo>
                        <a:pt x="7" y="12"/>
                      </a:moveTo>
                      <a:cubicBezTo>
                        <a:pt x="0" y="1"/>
                        <a:pt x="6" y="0"/>
                        <a:pt x="17" y="2"/>
                      </a:cubicBezTo>
                      <a:cubicBezTo>
                        <a:pt x="20" y="10"/>
                        <a:pt x="18" y="15"/>
                        <a:pt x="9" y="12"/>
                      </a:cubicBezTo>
                      <a:cubicBezTo>
                        <a:pt x="4" y="4"/>
                        <a:pt x="4" y="4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21" name="Freeform 25"/>
                <p:cNvSpPr/>
                <p:nvPr userDrawn="1"/>
              </p:nvSpPr>
              <p:spPr>
                <a:xfrm>
                  <a:off x="2600" y="712"/>
                  <a:ext cx="19" cy="12"/>
                </a:xfrm>
                <a:custGeom>
                  <a:avLst/>
                  <a:gdLst/>
                  <a:ahLst/>
                  <a:cxnLst>
                    <a:cxn ang="0">
                      <a:pos x="7" y="10"/>
                    </a:cxn>
                    <a:cxn ang="0">
                      <a:pos x="14" y="2"/>
                    </a:cxn>
                    <a:cxn ang="0">
                      <a:pos x="14" y="11"/>
                    </a:cxn>
                    <a:cxn ang="0">
                      <a:pos x="7" y="10"/>
                    </a:cxn>
                  </a:cxnLst>
                  <a:pathLst>
                    <a:path w="20" h="15">
                      <a:moveTo>
                        <a:pt x="7" y="12"/>
                      </a:moveTo>
                      <a:cubicBezTo>
                        <a:pt x="0" y="2"/>
                        <a:pt x="3" y="0"/>
                        <a:pt x="15" y="2"/>
                      </a:cubicBezTo>
                      <a:cubicBezTo>
                        <a:pt x="16" y="4"/>
                        <a:pt x="20" y="12"/>
                        <a:pt x="15" y="14"/>
                      </a:cubicBezTo>
                      <a:cubicBezTo>
                        <a:pt x="12" y="15"/>
                        <a:pt x="7" y="12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22" name="Freeform 26"/>
                <p:cNvSpPr/>
                <p:nvPr userDrawn="1"/>
              </p:nvSpPr>
              <p:spPr>
                <a:xfrm>
                  <a:off x="2417" y="680"/>
                  <a:ext cx="80" cy="66"/>
                </a:xfrm>
                <a:custGeom>
                  <a:avLst/>
                  <a:gdLst/>
                  <a:ahLst/>
                  <a:cxnLst>
                    <a:cxn ang="0">
                      <a:pos x="0" y="41"/>
                    </a:cxn>
                    <a:cxn ang="0">
                      <a:pos x="14" y="20"/>
                    </a:cxn>
                    <a:cxn ang="0">
                      <a:pos x="26" y="17"/>
                    </a:cxn>
                    <a:cxn ang="0">
                      <a:pos x="48" y="15"/>
                    </a:cxn>
                    <a:cxn ang="0">
                      <a:pos x="58" y="0"/>
                    </a:cxn>
                    <a:cxn ang="0">
                      <a:pos x="80" y="33"/>
                    </a:cxn>
                    <a:cxn ang="0">
                      <a:pos x="70" y="46"/>
                    </a:cxn>
                    <a:cxn ang="0">
                      <a:pos x="54" y="51"/>
                    </a:cxn>
                    <a:cxn ang="0">
                      <a:pos x="48" y="66"/>
                    </a:cxn>
                    <a:cxn ang="0">
                      <a:pos x="32" y="56"/>
                    </a:cxn>
                    <a:cxn ang="0">
                      <a:pos x="38" y="43"/>
                    </a:cxn>
                    <a:cxn ang="0">
                      <a:pos x="30" y="23"/>
                    </a:cxn>
                    <a:cxn ang="0">
                      <a:pos x="20" y="40"/>
                    </a:cxn>
                    <a:cxn ang="0">
                      <a:pos x="8" y="46"/>
                    </a:cxn>
                    <a:cxn ang="0">
                      <a:pos x="0" y="41"/>
                    </a:cxn>
                  </a:cxnLst>
                  <a:pathLst>
                    <a:path w="80" h="80">
                      <a:moveTo>
                        <a:pt x="0" y="50"/>
                      </a:moveTo>
                      <a:cubicBezTo>
                        <a:pt x="1" y="47"/>
                        <a:pt x="12" y="25"/>
                        <a:pt x="14" y="24"/>
                      </a:cubicBezTo>
                      <a:cubicBezTo>
                        <a:pt x="17" y="22"/>
                        <a:pt x="26" y="20"/>
                        <a:pt x="26" y="20"/>
                      </a:cubicBezTo>
                      <a:cubicBezTo>
                        <a:pt x="34" y="23"/>
                        <a:pt x="40" y="21"/>
                        <a:pt x="48" y="18"/>
                      </a:cubicBezTo>
                      <a:cubicBezTo>
                        <a:pt x="52" y="12"/>
                        <a:pt x="54" y="6"/>
                        <a:pt x="58" y="0"/>
                      </a:cubicBezTo>
                      <a:cubicBezTo>
                        <a:pt x="70" y="4"/>
                        <a:pt x="76" y="28"/>
                        <a:pt x="80" y="40"/>
                      </a:cubicBezTo>
                      <a:cubicBezTo>
                        <a:pt x="75" y="54"/>
                        <a:pt x="80" y="50"/>
                        <a:pt x="70" y="56"/>
                      </a:cubicBezTo>
                      <a:cubicBezTo>
                        <a:pt x="61" y="53"/>
                        <a:pt x="59" y="54"/>
                        <a:pt x="54" y="62"/>
                      </a:cubicBezTo>
                      <a:cubicBezTo>
                        <a:pt x="57" y="71"/>
                        <a:pt x="56" y="75"/>
                        <a:pt x="48" y="80"/>
                      </a:cubicBezTo>
                      <a:cubicBezTo>
                        <a:pt x="40" y="77"/>
                        <a:pt x="39" y="72"/>
                        <a:pt x="32" y="68"/>
                      </a:cubicBezTo>
                      <a:cubicBezTo>
                        <a:pt x="26" y="59"/>
                        <a:pt x="30" y="57"/>
                        <a:pt x="38" y="52"/>
                      </a:cubicBezTo>
                      <a:cubicBezTo>
                        <a:pt x="41" y="42"/>
                        <a:pt x="39" y="34"/>
                        <a:pt x="30" y="28"/>
                      </a:cubicBezTo>
                      <a:cubicBezTo>
                        <a:pt x="20" y="31"/>
                        <a:pt x="30" y="40"/>
                        <a:pt x="20" y="48"/>
                      </a:cubicBezTo>
                      <a:cubicBezTo>
                        <a:pt x="16" y="51"/>
                        <a:pt x="8" y="56"/>
                        <a:pt x="8" y="56"/>
                      </a:cubicBezTo>
                      <a:cubicBezTo>
                        <a:pt x="2" y="50"/>
                        <a:pt x="5" y="50"/>
                        <a:pt x="0" y="5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23" name="Freeform 27"/>
                <p:cNvSpPr/>
                <p:nvPr userDrawn="1"/>
              </p:nvSpPr>
              <p:spPr>
                <a:xfrm>
                  <a:off x="2391" y="541"/>
                  <a:ext cx="94" cy="142"/>
                </a:xfrm>
                <a:custGeom>
                  <a:avLst/>
                  <a:gdLst/>
                  <a:ahLst/>
                  <a:cxnLst>
                    <a:cxn ang="0">
                      <a:pos x="14" y="78"/>
                    </a:cxn>
                    <a:cxn ang="0">
                      <a:pos x="26" y="104"/>
                    </a:cxn>
                    <a:cxn ang="0">
                      <a:pos x="32" y="88"/>
                    </a:cxn>
                    <a:cxn ang="0">
                      <a:pos x="52" y="82"/>
                    </a:cxn>
                    <a:cxn ang="0">
                      <a:pos x="46" y="101"/>
                    </a:cxn>
                    <a:cxn ang="0">
                      <a:pos x="66" y="103"/>
                    </a:cxn>
                    <a:cxn ang="0">
                      <a:pos x="76" y="116"/>
                    </a:cxn>
                    <a:cxn ang="0">
                      <a:pos x="58" y="121"/>
                    </a:cxn>
                    <a:cxn ang="0">
                      <a:pos x="74" y="142"/>
                    </a:cxn>
                    <a:cxn ang="0">
                      <a:pos x="84" y="126"/>
                    </a:cxn>
                    <a:cxn ang="0">
                      <a:pos x="82" y="91"/>
                    </a:cxn>
                    <a:cxn ang="0">
                      <a:pos x="60" y="87"/>
                    </a:cxn>
                    <a:cxn ang="0">
                      <a:pos x="50" y="67"/>
                    </a:cxn>
                    <a:cxn ang="0">
                      <a:pos x="34" y="67"/>
                    </a:cxn>
                    <a:cxn ang="0">
                      <a:pos x="30" y="57"/>
                    </a:cxn>
                    <a:cxn ang="0">
                      <a:pos x="42" y="34"/>
                    </a:cxn>
                    <a:cxn ang="0">
                      <a:pos x="30" y="0"/>
                    </a:cxn>
                    <a:cxn ang="0">
                      <a:pos x="18" y="18"/>
                    </a:cxn>
                    <a:cxn ang="0">
                      <a:pos x="4" y="38"/>
                    </a:cxn>
                    <a:cxn ang="0">
                      <a:pos x="14" y="62"/>
                    </a:cxn>
                    <a:cxn ang="0">
                      <a:pos x="14" y="78"/>
                    </a:cxn>
                  </a:cxnLst>
                  <a:pathLst>
                    <a:path w="94" h="174">
                      <a:moveTo>
                        <a:pt x="14" y="96"/>
                      </a:moveTo>
                      <a:cubicBezTo>
                        <a:pt x="11" y="109"/>
                        <a:pt x="15" y="120"/>
                        <a:pt x="26" y="128"/>
                      </a:cubicBezTo>
                      <a:cubicBezTo>
                        <a:pt x="34" y="120"/>
                        <a:pt x="35" y="119"/>
                        <a:pt x="32" y="108"/>
                      </a:cubicBezTo>
                      <a:cubicBezTo>
                        <a:pt x="35" y="92"/>
                        <a:pt x="39" y="92"/>
                        <a:pt x="52" y="100"/>
                      </a:cubicBezTo>
                      <a:cubicBezTo>
                        <a:pt x="59" y="110"/>
                        <a:pt x="49" y="114"/>
                        <a:pt x="46" y="124"/>
                      </a:cubicBezTo>
                      <a:cubicBezTo>
                        <a:pt x="50" y="137"/>
                        <a:pt x="57" y="129"/>
                        <a:pt x="66" y="126"/>
                      </a:cubicBezTo>
                      <a:cubicBezTo>
                        <a:pt x="77" y="129"/>
                        <a:pt x="79" y="131"/>
                        <a:pt x="76" y="142"/>
                      </a:cubicBezTo>
                      <a:cubicBezTo>
                        <a:pt x="67" y="139"/>
                        <a:pt x="65" y="141"/>
                        <a:pt x="58" y="148"/>
                      </a:cubicBezTo>
                      <a:cubicBezTo>
                        <a:pt x="60" y="160"/>
                        <a:pt x="62" y="170"/>
                        <a:pt x="74" y="174"/>
                      </a:cubicBezTo>
                      <a:cubicBezTo>
                        <a:pt x="77" y="165"/>
                        <a:pt x="74" y="157"/>
                        <a:pt x="84" y="154"/>
                      </a:cubicBezTo>
                      <a:cubicBezTo>
                        <a:pt x="91" y="143"/>
                        <a:pt x="94" y="122"/>
                        <a:pt x="82" y="112"/>
                      </a:cubicBezTo>
                      <a:cubicBezTo>
                        <a:pt x="77" y="108"/>
                        <a:pt x="66" y="108"/>
                        <a:pt x="60" y="106"/>
                      </a:cubicBezTo>
                      <a:cubicBezTo>
                        <a:pt x="65" y="92"/>
                        <a:pt x="66" y="87"/>
                        <a:pt x="50" y="82"/>
                      </a:cubicBezTo>
                      <a:cubicBezTo>
                        <a:pt x="48" y="82"/>
                        <a:pt x="37" y="86"/>
                        <a:pt x="34" y="82"/>
                      </a:cubicBezTo>
                      <a:cubicBezTo>
                        <a:pt x="32" y="79"/>
                        <a:pt x="30" y="70"/>
                        <a:pt x="30" y="70"/>
                      </a:cubicBezTo>
                      <a:cubicBezTo>
                        <a:pt x="32" y="54"/>
                        <a:pt x="32" y="52"/>
                        <a:pt x="42" y="42"/>
                      </a:cubicBezTo>
                      <a:cubicBezTo>
                        <a:pt x="41" y="30"/>
                        <a:pt x="45" y="5"/>
                        <a:pt x="30" y="0"/>
                      </a:cubicBezTo>
                      <a:cubicBezTo>
                        <a:pt x="14" y="4"/>
                        <a:pt x="16" y="4"/>
                        <a:pt x="18" y="22"/>
                      </a:cubicBezTo>
                      <a:cubicBezTo>
                        <a:pt x="16" y="39"/>
                        <a:pt x="15" y="35"/>
                        <a:pt x="4" y="46"/>
                      </a:cubicBezTo>
                      <a:cubicBezTo>
                        <a:pt x="0" y="59"/>
                        <a:pt x="5" y="67"/>
                        <a:pt x="14" y="76"/>
                      </a:cubicBezTo>
                      <a:cubicBezTo>
                        <a:pt x="15" y="80"/>
                        <a:pt x="17" y="93"/>
                        <a:pt x="14" y="9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24" name="Freeform 28"/>
                <p:cNvSpPr/>
                <p:nvPr userDrawn="1"/>
              </p:nvSpPr>
              <p:spPr>
                <a:xfrm>
                  <a:off x="2415" y="644"/>
                  <a:ext cx="32" cy="41"/>
                </a:xfrm>
                <a:custGeom>
                  <a:avLst/>
                  <a:gdLst/>
                  <a:ahLst/>
                  <a:cxnLst>
                    <a:cxn ang="0">
                      <a:pos x="6" y="20"/>
                    </a:cxn>
                    <a:cxn ang="0">
                      <a:pos x="12" y="0"/>
                    </a:cxn>
                    <a:cxn ang="0">
                      <a:pos x="20" y="13"/>
                    </a:cxn>
                    <a:cxn ang="0">
                      <a:pos x="22" y="20"/>
                    </a:cxn>
                    <a:cxn ang="0">
                      <a:pos x="28" y="21"/>
                    </a:cxn>
                    <a:cxn ang="0">
                      <a:pos x="32" y="31"/>
                    </a:cxn>
                    <a:cxn ang="0">
                      <a:pos x="18" y="41"/>
                    </a:cxn>
                    <a:cxn ang="0">
                      <a:pos x="6" y="20"/>
                    </a:cxn>
                  </a:cxnLst>
                  <a:pathLst>
                    <a:path w="32" h="50">
                      <a:moveTo>
                        <a:pt x="6" y="24"/>
                      </a:moveTo>
                      <a:cubicBezTo>
                        <a:pt x="0" y="15"/>
                        <a:pt x="3" y="6"/>
                        <a:pt x="12" y="0"/>
                      </a:cubicBezTo>
                      <a:cubicBezTo>
                        <a:pt x="23" y="3"/>
                        <a:pt x="23" y="5"/>
                        <a:pt x="20" y="16"/>
                      </a:cubicBezTo>
                      <a:cubicBezTo>
                        <a:pt x="21" y="19"/>
                        <a:pt x="20" y="22"/>
                        <a:pt x="22" y="24"/>
                      </a:cubicBezTo>
                      <a:cubicBezTo>
                        <a:pt x="23" y="26"/>
                        <a:pt x="27" y="24"/>
                        <a:pt x="28" y="26"/>
                      </a:cubicBezTo>
                      <a:cubicBezTo>
                        <a:pt x="30" y="29"/>
                        <a:pt x="32" y="38"/>
                        <a:pt x="32" y="38"/>
                      </a:cubicBezTo>
                      <a:cubicBezTo>
                        <a:pt x="29" y="46"/>
                        <a:pt x="26" y="47"/>
                        <a:pt x="18" y="50"/>
                      </a:cubicBezTo>
                      <a:cubicBezTo>
                        <a:pt x="12" y="41"/>
                        <a:pt x="18" y="24"/>
                        <a:pt x="6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25" name="Freeform 29"/>
                <p:cNvSpPr/>
                <p:nvPr userDrawn="1"/>
              </p:nvSpPr>
              <p:spPr>
                <a:xfrm>
                  <a:off x="2349" y="654"/>
                  <a:ext cx="45" cy="41"/>
                </a:xfrm>
                <a:custGeom>
                  <a:avLst/>
                  <a:gdLst/>
                  <a:ahLst/>
                  <a:cxnLst>
                    <a:cxn ang="0">
                      <a:pos x="0" y="36"/>
                    </a:cxn>
                    <a:cxn ang="0">
                      <a:pos x="23" y="16"/>
                    </a:cxn>
                    <a:cxn ang="0">
                      <a:pos x="38" y="0"/>
                    </a:cxn>
                    <a:cxn ang="0">
                      <a:pos x="25" y="23"/>
                    </a:cxn>
                    <a:cxn ang="0">
                      <a:pos x="2" y="41"/>
                    </a:cxn>
                    <a:cxn ang="0">
                      <a:pos x="0" y="36"/>
                    </a:cxn>
                  </a:cxnLst>
                  <a:pathLst>
                    <a:path w="43" h="50">
                      <a:moveTo>
                        <a:pt x="0" y="44"/>
                      </a:moveTo>
                      <a:cubicBezTo>
                        <a:pt x="6" y="38"/>
                        <a:pt x="18" y="29"/>
                        <a:pt x="22" y="20"/>
                      </a:cubicBezTo>
                      <a:cubicBezTo>
                        <a:pt x="27" y="10"/>
                        <a:pt x="25" y="4"/>
                        <a:pt x="36" y="0"/>
                      </a:cubicBezTo>
                      <a:cubicBezTo>
                        <a:pt x="43" y="11"/>
                        <a:pt x="36" y="24"/>
                        <a:pt x="24" y="28"/>
                      </a:cubicBezTo>
                      <a:cubicBezTo>
                        <a:pt x="21" y="38"/>
                        <a:pt x="12" y="47"/>
                        <a:pt x="2" y="50"/>
                      </a:cubicBezTo>
                      <a:cubicBezTo>
                        <a:pt x="1" y="48"/>
                        <a:pt x="0" y="44"/>
                        <a:pt x="0" y="4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26" name="Freeform 30"/>
                <p:cNvSpPr/>
                <p:nvPr userDrawn="1"/>
              </p:nvSpPr>
              <p:spPr>
                <a:xfrm>
                  <a:off x="4808" y="597"/>
                  <a:ext cx="701" cy="438"/>
                </a:xfrm>
                <a:custGeom>
                  <a:avLst/>
                  <a:gdLst/>
                  <a:ahLst/>
                  <a:cxnLst>
                    <a:cxn ang="0">
                      <a:pos x="31" y="436"/>
                    </a:cxn>
                    <a:cxn ang="0">
                      <a:pos x="36" y="390"/>
                    </a:cxn>
                    <a:cxn ang="0">
                      <a:pos x="33" y="382"/>
                    </a:cxn>
                    <a:cxn ang="0">
                      <a:pos x="24" y="340"/>
                    </a:cxn>
                    <a:cxn ang="0">
                      <a:pos x="6" y="335"/>
                    </a:cxn>
                    <a:cxn ang="0">
                      <a:pos x="0" y="298"/>
                    </a:cxn>
                    <a:cxn ang="0">
                      <a:pos x="18" y="281"/>
                    </a:cxn>
                    <a:cxn ang="0">
                      <a:pos x="9" y="257"/>
                    </a:cxn>
                    <a:cxn ang="0">
                      <a:pos x="3" y="249"/>
                    </a:cxn>
                    <a:cxn ang="0">
                      <a:pos x="42" y="187"/>
                    </a:cxn>
                    <a:cxn ang="0">
                      <a:pos x="65" y="150"/>
                    </a:cxn>
                    <a:cxn ang="0">
                      <a:pos x="63" y="109"/>
                    </a:cxn>
                    <a:cxn ang="0">
                      <a:pos x="36" y="67"/>
                    </a:cxn>
                    <a:cxn ang="0">
                      <a:pos x="30" y="50"/>
                    </a:cxn>
                    <a:cxn ang="0">
                      <a:pos x="39" y="56"/>
                    </a:cxn>
                    <a:cxn ang="0">
                      <a:pos x="71" y="55"/>
                    </a:cxn>
                    <a:cxn ang="0">
                      <a:pos x="95" y="17"/>
                    </a:cxn>
                    <a:cxn ang="0">
                      <a:pos x="122" y="0"/>
                    </a:cxn>
                    <a:cxn ang="0">
                      <a:pos x="131" y="3"/>
                    </a:cxn>
                    <a:cxn ang="0">
                      <a:pos x="137" y="14"/>
                    </a:cxn>
                    <a:cxn ang="0">
                      <a:pos x="146" y="8"/>
                    </a:cxn>
                    <a:cxn ang="0">
                      <a:pos x="164" y="12"/>
                    </a:cxn>
                    <a:cxn ang="0">
                      <a:pos x="173" y="14"/>
                    </a:cxn>
                    <a:cxn ang="0">
                      <a:pos x="210" y="22"/>
                    </a:cxn>
                    <a:cxn ang="0">
                      <a:pos x="231" y="37"/>
                    </a:cxn>
                    <a:cxn ang="0">
                      <a:pos x="249" y="26"/>
                    </a:cxn>
                    <a:cxn ang="0">
                      <a:pos x="257" y="22"/>
                    </a:cxn>
                    <a:cxn ang="0">
                      <a:pos x="290" y="22"/>
                    </a:cxn>
                    <a:cxn ang="0">
                      <a:pos x="314" y="50"/>
                    </a:cxn>
                    <a:cxn ang="0">
                      <a:pos x="344" y="92"/>
                    </a:cxn>
                    <a:cxn ang="0">
                      <a:pos x="365" y="109"/>
                    </a:cxn>
                    <a:cxn ang="0">
                      <a:pos x="382" y="106"/>
                    </a:cxn>
                    <a:cxn ang="0">
                      <a:pos x="402" y="101"/>
                    </a:cxn>
                    <a:cxn ang="0">
                      <a:pos x="432" y="111"/>
                    </a:cxn>
                    <a:cxn ang="0">
                      <a:pos x="446" y="126"/>
                    </a:cxn>
                    <a:cxn ang="0">
                      <a:pos x="458" y="140"/>
                    </a:cxn>
                    <a:cxn ang="0">
                      <a:pos x="473" y="173"/>
                    </a:cxn>
                    <a:cxn ang="0">
                      <a:pos x="479" y="187"/>
                    </a:cxn>
                    <a:cxn ang="0">
                      <a:pos x="482" y="195"/>
                    </a:cxn>
                    <a:cxn ang="0">
                      <a:pos x="461" y="221"/>
                    </a:cxn>
                    <a:cxn ang="0">
                      <a:pos x="479" y="220"/>
                    </a:cxn>
                    <a:cxn ang="0">
                      <a:pos x="509" y="242"/>
                    </a:cxn>
                    <a:cxn ang="0">
                      <a:pos x="542" y="245"/>
                    </a:cxn>
                    <a:cxn ang="0">
                      <a:pos x="566" y="262"/>
                    </a:cxn>
                    <a:cxn ang="0">
                      <a:pos x="569" y="268"/>
                    </a:cxn>
                    <a:cxn ang="0">
                      <a:pos x="569" y="274"/>
                    </a:cxn>
                    <a:cxn ang="0">
                      <a:pos x="586" y="268"/>
                    </a:cxn>
                    <a:cxn ang="0">
                      <a:pos x="595" y="267"/>
                    </a:cxn>
                    <a:cxn ang="0">
                      <a:pos x="653" y="288"/>
                    </a:cxn>
                    <a:cxn ang="0">
                      <a:pos x="665" y="310"/>
                    </a:cxn>
                    <a:cxn ang="0">
                      <a:pos x="692" y="313"/>
                    </a:cxn>
                    <a:cxn ang="0">
                      <a:pos x="701" y="335"/>
                    </a:cxn>
                    <a:cxn ang="0">
                      <a:pos x="671" y="402"/>
                    </a:cxn>
                    <a:cxn ang="0">
                      <a:pos x="647" y="438"/>
                    </a:cxn>
                  </a:cxnLst>
                  <a:pathLst>
                    <a:path w="471" h="281">
                      <a:moveTo>
                        <a:pt x="21" y="280"/>
                      </a:moveTo>
                      <a:cubicBezTo>
                        <a:pt x="32" y="281"/>
                        <a:pt x="25" y="253"/>
                        <a:pt x="24" y="250"/>
                      </a:cubicBezTo>
                      <a:cubicBezTo>
                        <a:pt x="23" y="248"/>
                        <a:pt x="22" y="245"/>
                        <a:pt x="22" y="245"/>
                      </a:cubicBezTo>
                      <a:cubicBezTo>
                        <a:pt x="21" y="243"/>
                        <a:pt x="20" y="221"/>
                        <a:pt x="16" y="218"/>
                      </a:cubicBezTo>
                      <a:cubicBezTo>
                        <a:pt x="13" y="216"/>
                        <a:pt x="4" y="215"/>
                        <a:pt x="4" y="215"/>
                      </a:cubicBezTo>
                      <a:cubicBezTo>
                        <a:pt x="0" y="207"/>
                        <a:pt x="3" y="200"/>
                        <a:pt x="0" y="191"/>
                      </a:cubicBezTo>
                      <a:cubicBezTo>
                        <a:pt x="2" y="185"/>
                        <a:pt x="7" y="186"/>
                        <a:pt x="12" y="180"/>
                      </a:cubicBezTo>
                      <a:cubicBezTo>
                        <a:pt x="14" y="172"/>
                        <a:pt x="14" y="169"/>
                        <a:pt x="6" y="165"/>
                      </a:cubicBezTo>
                      <a:cubicBezTo>
                        <a:pt x="4" y="163"/>
                        <a:pt x="2" y="162"/>
                        <a:pt x="2" y="160"/>
                      </a:cubicBezTo>
                      <a:cubicBezTo>
                        <a:pt x="2" y="150"/>
                        <a:pt x="16" y="123"/>
                        <a:pt x="28" y="120"/>
                      </a:cubicBezTo>
                      <a:cubicBezTo>
                        <a:pt x="32" y="111"/>
                        <a:pt x="40" y="105"/>
                        <a:pt x="44" y="96"/>
                      </a:cubicBezTo>
                      <a:cubicBezTo>
                        <a:pt x="39" y="83"/>
                        <a:pt x="38" y="85"/>
                        <a:pt x="42" y="70"/>
                      </a:cubicBezTo>
                      <a:cubicBezTo>
                        <a:pt x="38" y="60"/>
                        <a:pt x="34" y="48"/>
                        <a:pt x="24" y="43"/>
                      </a:cubicBezTo>
                      <a:cubicBezTo>
                        <a:pt x="18" y="36"/>
                        <a:pt x="10" y="37"/>
                        <a:pt x="20" y="32"/>
                      </a:cubicBezTo>
                      <a:cubicBezTo>
                        <a:pt x="27" y="34"/>
                        <a:pt x="26" y="32"/>
                        <a:pt x="26" y="36"/>
                      </a:cubicBezTo>
                      <a:cubicBezTo>
                        <a:pt x="34" y="41"/>
                        <a:pt x="39" y="39"/>
                        <a:pt x="48" y="35"/>
                      </a:cubicBezTo>
                      <a:cubicBezTo>
                        <a:pt x="45" y="22"/>
                        <a:pt x="48" y="14"/>
                        <a:pt x="64" y="11"/>
                      </a:cubicBezTo>
                      <a:cubicBezTo>
                        <a:pt x="71" y="8"/>
                        <a:pt x="75" y="3"/>
                        <a:pt x="82" y="0"/>
                      </a:cubicBezTo>
                      <a:cubicBezTo>
                        <a:pt x="84" y="1"/>
                        <a:pt x="88" y="0"/>
                        <a:pt x="88" y="2"/>
                      </a:cubicBezTo>
                      <a:cubicBezTo>
                        <a:pt x="90" y="12"/>
                        <a:pt x="75" y="13"/>
                        <a:pt x="92" y="9"/>
                      </a:cubicBezTo>
                      <a:cubicBezTo>
                        <a:pt x="94" y="8"/>
                        <a:pt x="96" y="5"/>
                        <a:pt x="98" y="5"/>
                      </a:cubicBezTo>
                      <a:cubicBezTo>
                        <a:pt x="102" y="4"/>
                        <a:pt x="106" y="7"/>
                        <a:pt x="110" y="8"/>
                      </a:cubicBezTo>
                      <a:cubicBezTo>
                        <a:pt x="112" y="8"/>
                        <a:pt x="116" y="9"/>
                        <a:pt x="116" y="9"/>
                      </a:cubicBezTo>
                      <a:cubicBezTo>
                        <a:pt x="122" y="16"/>
                        <a:pt x="129" y="13"/>
                        <a:pt x="141" y="14"/>
                      </a:cubicBezTo>
                      <a:cubicBezTo>
                        <a:pt x="143" y="21"/>
                        <a:pt x="147" y="22"/>
                        <a:pt x="155" y="24"/>
                      </a:cubicBezTo>
                      <a:cubicBezTo>
                        <a:pt x="159" y="22"/>
                        <a:pt x="163" y="20"/>
                        <a:pt x="167" y="17"/>
                      </a:cubicBezTo>
                      <a:cubicBezTo>
                        <a:pt x="169" y="16"/>
                        <a:pt x="173" y="14"/>
                        <a:pt x="173" y="14"/>
                      </a:cubicBezTo>
                      <a:cubicBezTo>
                        <a:pt x="195" y="26"/>
                        <a:pt x="175" y="20"/>
                        <a:pt x="195" y="14"/>
                      </a:cubicBezTo>
                      <a:cubicBezTo>
                        <a:pt x="207" y="17"/>
                        <a:pt x="201" y="26"/>
                        <a:pt x="211" y="32"/>
                      </a:cubicBezTo>
                      <a:cubicBezTo>
                        <a:pt x="214" y="38"/>
                        <a:pt x="224" y="55"/>
                        <a:pt x="231" y="59"/>
                      </a:cubicBezTo>
                      <a:cubicBezTo>
                        <a:pt x="241" y="70"/>
                        <a:pt x="235" y="67"/>
                        <a:pt x="245" y="70"/>
                      </a:cubicBezTo>
                      <a:cubicBezTo>
                        <a:pt x="249" y="69"/>
                        <a:pt x="253" y="69"/>
                        <a:pt x="257" y="68"/>
                      </a:cubicBezTo>
                      <a:cubicBezTo>
                        <a:pt x="261" y="67"/>
                        <a:pt x="270" y="65"/>
                        <a:pt x="270" y="65"/>
                      </a:cubicBezTo>
                      <a:cubicBezTo>
                        <a:pt x="278" y="66"/>
                        <a:pt x="283" y="67"/>
                        <a:pt x="290" y="71"/>
                      </a:cubicBezTo>
                      <a:cubicBezTo>
                        <a:pt x="304" y="88"/>
                        <a:pt x="282" y="62"/>
                        <a:pt x="300" y="81"/>
                      </a:cubicBezTo>
                      <a:cubicBezTo>
                        <a:pt x="302" y="84"/>
                        <a:pt x="308" y="90"/>
                        <a:pt x="308" y="90"/>
                      </a:cubicBezTo>
                      <a:cubicBezTo>
                        <a:pt x="311" y="98"/>
                        <a:pt x="315" y="103"/>
                        <a:pt x="318" y="111"/>
                      </a:cubicBezTo>
                      <a:cubicBezTo>
                        <a:pt x="319" y="114"/>
                        <a:pt x="321" y="117"/>
                        <a:pt x="322" y="120"/>
                      </a:cubicBezTo>
                      <a:cubicBezTo>
                        <a:pt x="323" y="122"/>
                        <a:pt x="324" y="125"/>
                        <a:pt x="324" y="125"/>
                      </a:cubicBezTo>
                      <a:cubicBezTo>
                        <a:pt x="321" y="132"/>
                        <a:pt x="313" y="134"/>
                        <a:pt x="310" y="142"/>
                      </a:cubicBezTo>
                      <a:cubicBezTo>
                        <a:pt x="313" y="151"/>
                        <a:pt x="317" y="146"/>
                        <a:pt x="322" y="141"/>
                      </a:cubicBezTo>
                      <a:cubicBezTo>
                        <a:pt x="341" y="143"/>
                        <a:pt x="339" y="142"/>
                        <a:pt x="342" y="155"/>
                      </a:cubicBezTo>
                      <a:cubicBezTo>
                        <a:pt x="351" y="150"/>
                        <a:pt x="355" y="152"/>
                        <a:pt x="364" y="157"/>
                      </a:cubicBezTo>
                      <a:cubicBezTo>
                        <a:pt x="369" y="162"/>
                        <a:pt x="372" y="166"/>
                        <a:pt x="380" y="168"/>
                      </a:cubicBezTo>
                      <a:cubicBezTo>
                        <a:pt x="381" y="169"/>
                        <a:pt x="383" y="171"/>
                        <a:pt x="382" y="172"/>
                      </a:cubicBezTo>
                      <a:cubicBezTo>
                        <a:pt x="380" y="176"/>
                        <a:pt x="368" y="172"/>
                        <a:pt x="382" y="176"/>
                      </a:cubicBezTo>
                      <a:cubicBezTo>
                        <a:pt x="386" y="175"/>
                        <a:pt x="390" y="173"/>
                        <a:pt x="394" y="172"/>
                      </a:cubicBezTo>
                      <a:cubicBezTo>
                        <a:pt x="396" y="172"/>
                        <a:pt x="400" y="171"/>
                        <a:pt x="400" y="171"/>
                      </a:cubicBezTo>
                      <a:cubicBezTo>
                        <a:pt x="413" y="177"/>
                        <a:pt x="427" y="179"/>
                        <a:pt x="439" y="185"/>
                      </a:cubicBezTo>
                      <a:cubicBezTo>
                        <a:pt x="441" y="190"/>
                        <a:pt x="445" y="194"/>
                        <a:pt x="447" y="199"/>
                      </a:cubicBezTo>
                      <a:cubicBezTo>
                        <a:pt x="453" y="198"/>
                        <a:pt x="460" y="195"/>
                        <a:pt x="465" y="201"/>
                      </a:cubicBezTo>
                      <a:cubicBezTo>
                        <a:pt x="468" y="205"/>
                        <a:pt x="471" y="215"/>
                        <a:pt x="471" y="215"/>
                      </a:cubicBezTo>
                      <a:cubicBezTo>
                        <a:pt x="468" y="231"/>
                        <a:pt x="469" y="248"/>
                        <a:pt x="451" y="258"/>
                      </a:cubicBezTo>
                      <a:cubicBezTo>
                        <a:pt x="447" y="262"/>
                        <a:pt x="437" y="275"/>
                        <a:pt x="435" y="281"/>
                      </a:cubicBezTo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27" name="Freeform 31"/>
                <p:cNvSpPr/>
                <p:nvPr userDrawn="1"/>
              </p:nvSpPr>
              <p:spPr>
                <a:xfrm>
                  <a:off x="3880" y="-7"/>
                  <a:ext cx="984" cy="692"/>
                </a:xfrm>
                <a:custGeom>
                  <a:avLst/>
                  <a:gdLst/>
                  <a:ahLst/>
                  <a:cxnLst>
                    <a:cxn ang="0">
                      <a:pos x="406" y="5"/>
                    </a:cxn>
                    <a:cxn ang="0">
                      <a:pos x="502" y="28"/>
                    </a:cxn>
                    <a:cxn ang="0">
                      <a:pos x="550" y="31"/>
                    </a:cxn>
                    <a:cxn ang="0">
                      <a:pos x="578" y="107"/>
                    </a:cxn>
                    <a:cxn ang="0">
                      <a:pos x="586" y="74"/>
                    </a:cxn>
                    <a:cxn ang="0">
                      <a:pos x="606" y="57"/>
                    </a:cxn>
                    <a:cxn ang="0">
                      <a:pos x="642" y="103"/>
                    </a:cxn>
                    <a:cxn ang="0">
                      <a:pos x="682" y="80"/>
                    </a:cxn>
                    <a:cxn ang="0">
                      <a:pos x="706" y="71"/>
                    </a:cxn>
                    <a:cxn ang="0">
                      <a:pos x="762" y="2"/>
                    </a:cxn>
                    <a:cxn ang="0">
                      <a:pos x="798" y="57"/>
                    </a:cxn>
                    <a:cxn ang="0">
                      <a:pos x="798" y="107"/>
                    </a:cxn>
                    <a:cxn ang="0">
                      <a:pos x="790" y="130"/>
                    </a:cxn>
                    <a:cxn ang="0">
                      <a:pos x="766" y="133"/>
                    </a:cxn>
                    <a:cxn ang="0">
                      <a:pos x="762" y="153"/>
                    </a:cxn>
                    <a:cxn ang="0">
                      <a:pos x="802" y="185"/>
                    </a:cxn>
                    <a:cxn ang="0">
                      <a:pos x="786" y="264"/>
                    </a:cxn>
                    <a:cxn ang="0">
                      <a:pos x="830" y="339"/>
                    </a:cxn>
                    <a:cxn ang="0">
                      <a:pos x="854" y="369"/>
                    </a:cxn>
                    <a:cxn ang="0">
                      <a:pos x="830" y="369"/>
                    </a:cxn>
                    <a:cxn ang="0">
                      <a:pos x="746" y="310"/>
                    </a:cxn>
                    <a:cxn ang="0">
                      <a:pos x="678" y="330"/>
                    </a:cxn>
                    <a:cxn ang="0">
                      <a:pos x="590" y="362"/>
                    </a:cxn>
                    <a:cxn ang="0">
                      <a:pos x="642" y="474"/>
                    </a:cxn>
                    <a:cxn ang="0">
                      <a:pos x="710" y="500"/>
                    </a:cxn>
                    <a:cxn ang="0">
                      <a:pos x="738" y="451"/>
                    </a:cxn>
                    <a:cxn ang="0">
                      <a:pos x="774" y="467"/>
                    </a:cxn>
                    <a:cxn ang="0">
                      <a:pos x="766" y="517"/>
                    </a:cxn>
                    <a:cxn ang="0">
                      <a:pos x="802" y="549"/>
                    </a:cxn>
                    <a:cxn ang="0">
                      <a:pos x="838" y="539"/>
                    </a:cxn>
                    <a:cxn ang="0">
                      <a:pos x="922" y="661"/>
                    </a:cxn>
                    <a:cxn ang="0">
                      <a:pos x="942" y="677"/>
                    </a:cxn>
                    <a:cxn ang="0">
                      <a:pos x="874" y="664"/>
                    </a:cxn>
                    <a:cxn ang="0">
                      <a:pos x="830" y="621"/>
                    </a:cxn>
                    <a:cxn ang="0">
                      <a:pos x="778" y="582"/>
                    </a:cxn>
                    <a:cxn ang="0">
                      <a:pos x="702" y="543"/>
                    </a:cxn>
                    <a:cxn ang="0">
                      <a:pos x="614" y="530"/>
                    </a:cxn>
                    <a:cxn ang="0">
                      <a:pos x="506" y="487"/>
                    </a:cxn>
                    <a:cxn ang="0">
                      <a:pos x="462" y="415"/>
                    </a:cxn>
                    <a:cxn ang="0">
                      <a:pos x="430" y="379"/>
                    </a:cxn>
                    <a:cxn ang="0">
                      <a:pos x="382" y="353"/>
                    </a:cxn>
                    <a:cxn ang="0">
                      <a:pos x="342" y="303"/>
                    </a:cxn>
                    <a:cxn ang="0">
                      <a:pos x="354" y="339"/>
                    </a:cxn>
                    <a:cxn ang="0">
                      <a:pos x="418" y="405"/>
                    </a:cxn>
                    <a:cxn ang="0">
                      <a:pos x="422" y="431"/>
                    </a:cxn>
                    <a:cxn ang="0">
                      <a:pos x="394" y="408"/>
                    </a:cxn>
                    <a:cxn ang="0">
                      <a:pos x="354" y="382"/>
                    </a:cxn>
                    <a:cxn ang="0">
                      <a:pos x="314" y="330"/>
                    </a:cxn>
                    <a:cxn ang="0">
                      <a:pos x="266" y="284"/>
                    </a:cxn>
                    <a:cxn ang="0">
                      <a:pos x="210" y="257"/>
                    </a:cxn>
                    <a:cxn ang="0">
                      <a:pos x="154" y="195"/>
                    </a:cxn>
                    <a:cxn ang="0">
                      <a:pos x="66" y="54"/>
                    </a:cxn>
                    <a:cxn ang="0">
                      <a:pos x="34" y="31"/>
                    </a:cxn>
                    <a:cxn ang="0">
                      <a:pos x="46" y="18"/>
                    </a:cxn>
                    <a:cxn ang="0">
                      <a:pos x="102" y="57"/>
                    </a:cxn>
                  </a:cxnLst>
                  <a:pathLst>
                    <a:path w="984" h="844">
                      <a:moveTo>
                        <a:pt x="82" y="38"/>
                      </a:moveTo>
                      <a:lnTo>
                        <a:pt x="406" y="6"/>
                      </a:lnTo>
                      <a:cubicBezTo>
                        <a:pt x="497" y="22"/>
                        <a:pt x="465" y="0"/>
                        <a:pt x="474" y="54"/>
                      </a:cubicBezTo>
                      <a:cubicBezTo>
                        <a:pt x="492" y="48"/>
                        <a:pt x="484" y="40"/>
                        <a:pt x="502" y="34"/>
                      </a:cubicBezTo>
                      <a:cubicBezTo>
                        <a:pt x="510" y="37"/>
                        <a:pt x="517" y="46"/>
                        <a:pt x="526" y="46"/>
                      </a:cubicBezTo>
                      <a:cubicBezTo>
                        <a:pt x="534" y="46"/>
                        <a:pt x="550" y="38"/>
                        <a:pt x="550" y="38"/>
                      </a:cubicBezTo>
                      <a:cubicBezTo>
                        <a:pt x="556" y="55"/>
                        <a:pt x="552" y="60"/>
                        <a:pt x="542" y="74"/>
                      </a:cubicBezTo>
                      <a:cubicBezTo>
                        <a:pt x="555" y="114"/>
                        <a:pt x="550" y="102"/>
                        <a:pt x="578" y="130"/>
                      </a:cubicBezTo>
                      <a:cubicBezTo>
                        <a:pt x="584" y="148"/>
                        <a:pt x="590" y="148"/>
                        <a:pt x="606" y="138"/>
                      </a:cubicBezTo>
                      <a:cubicBezTo>
                        <a:pt x="600" y="119"/>
                        <a:pt x="594" y="107"/>
                        <a:pt x="586" y="90"/>
                      </a:cubicBezTo>
                      <a:cubicBezTo>
                        <a:pt x="583" y="82"/>
                        <a:pt x="578" y="66"/>
                        <a:pt x="578" y="66"/>
                      </a:cubicBezTo>
                      <a:cubicBezTo>
                        <a:pt x="585" y="44"/>
                        <a:pt x="597" y="56"/>
                        <a:pt x="606" y="70"/>
                      </a:cubicBezTo>
                      <a:cubicBezTo>
                        <a:pt x="609" y="86"/>
                        <a:pt x="608" y="117"/>
                        <a:pt x="626" y="90"/>
                      </a:cubicBezTo>
                      <a:cubicBezTo>
                        <a:pt x="648" y="97"/>
                        <a:pt x="646" y="104"/>
                        <a:pt x="642" y="126"/>
                      </a:cubicBezTo>
                      <a:cubicBezTo>
                        <a:pt x="650" y="150"/>
                        <a:pt x="665" y="141"/>
                        <a:pt x="682" y="130"/>
                      </a:cubicBezTo>
                      <a:cubicBezTo>
                        <a:pt x="689" y="108"/>
                        <a:pt x="673" y="124"/>
                        <a:pt x="682" y="98"/>
                      </a:cubicBezTo>
                      <a:cubicBezTo>
                        <a:pt x="683" y="94"/>
                        <a:pt x="690" y="96"/>
                        <a:pt x="694" y="94"/>
                      </a:cubicBezTo>
                      <a:cubicBezTo>
                        <a:pt x="698" y="92"/>
                        <a:pt x="702" y="89"/>
                        <a:pt x="706" y="86"/>
                      </a:cubicBezTo>
                      <a:cubicBezTo>
                        <a:pt x="717" y="54"/>
                        <a:pt x="688" y="54"/>
                        <a:pt x="742" y="46"/>
                      </a:cubicBezTo>
                      <a:cubicBezTo>
                        <a:pt x="748" y="27"/>
                        <a:pt x="741" y="9"/>
                        <a:pt x="762" y="2"/>
                      </a:cubicBezTo>
                      <a:cubicBezTo>
                        <a:pt x="788" y="11"/>
                        <a:pt x="777" y="38"/>
                        <a:pt x="802" y="46"/>
                      </a:cubicBezTo>
                      <a:cubicBezTo>
                        <a:pt x="831" y="36"/>
                        <a:pt x="805" y="63"/>
                        <a:pt x="798" y="70"/>
                      </a:cubicBezTo>
                      <a:cubicBezTo>
                        <a:pt x="789" y="96"/>
                        <a:pt x="787" y="96"/>
                        <a:pt x="802" y="118"/>
                      </a:cubicBezTo>
                      <a:cubicBezTo>
                        <a:pt x="801" y="122"/>
                        <a:pt x="801" y="127"/>
                        <a:pt x="798" y="130"/>
                      </a:cubicBezTo>
                      <a:cubicBezTo>
                        <a:pt x="794" y="133"/>
                        <a:pt x="784" y="129"/>
                        <a:pt x="782" y="134"/>
                      </a:cubicBezTo>
                      <a:cubicBezTo>
                        <a:pt x="780" y="142"/>
                        <a:pt x="790" y="158"/>
                        <a:pt x="790" y="158"/>
                      </a:cubicBezTo>
                      <a:cubicBezTo>
                        <a:pt x="786" y="161"/>
                        <a:pt x="783" y="165"/>
                        <a:pt x="778" y="166"/>
                      </a:cubicBezTo>
                      <a:cubicBezTo>
                        <a:pt x="774" y="167"/>
                        <a:pt x="769" y="159"/>
                        <a:pt x="766" y="162"/>
                      </a:cubicBezTo>
                      <a:cubicBezTo>
                        <a:pt x="758" y="170"/>
                        <a:pt x="794" y="182"/>
                        <a:pt x="794" y="182"/>
                      </a:cubicBezTo>
                      <a:cubicBezTo>
                        <a:pt x="804" y="211"/>
                        <a:pt x="775" y="190"/>
                        <a:pt x="762" y="186"/>
                      </a:cubicBezTo>
                      <a:cubicBezTo>
                        <a:pt x="767" y="194"/>
                        <a:pt x="773" y="202"/>
                        <a:pt x="778" y="210"/>
                      </a:cubicBezTo>
                      <a:cubicBezTo>
                        <a:pt x="783" y="218"/>
                        <a:pt x="802" y="226"/>
                        <a:pt x="802" y="226"/>
                      </a:cubicBezTo>
                      <a:cubicBezTo>
                        <a:pt x="813" y="242"/>
                        <a:pt x="804" y="245"/>
                        <a:pt x="810" y="262"/>
                      </a:cubicBezTo>
                      <a:cubicBezTo>
                        <a:pt x="803" y="282"/>
                        <a:pt x="793" y="301"/>
                        <a:pt x="786" y="322"/>
                      </a:cubicBezTo>
                      <a:cubicBezTo>
                        <a:pt x="783" y="330"/>
                        <a:pt x="778" y="346"/>
                        <a:pt x="778" y="346"/>
                      </a:cubicBezTo>
                      <a:cubicBezTo>
                        <a:pt x="785" y="366"/>
                        <a:pt x="817" y="394"/>
                        <a:pt x="830" y="414"/>
                      </a:cubicBezTo>
                      <a:cubicBezTo>
                        <a:pt x="835" y="422"/>
                        <a:pt x="841" y="430"/>
                        <a:pt x="846" y="438"/>
                      </a:cubicBezTo>
                      <a:cubicBezTo>
                        <a:pt x="849" y="442"/>
                        <a:pt x="854" y="450"/>
                        <a:pt x="854" y="450"/>
                      </a:cubicBezTo>
                      <a:cubicBezTo>
                        <a:pt x="853" y="457"/>
                        <a:pt x="855" y="466"/>
                        <a:pt x="850" y="470"/>
                      </a:cubicBezTo>
                      <a:cubicBezTo>
                        <a:pt x="844" y="475"/>
                        <a:pt x="831" y="451"/>
                        <a:pt x="830" y="450"/>
                      </a:cubicBezTo>
                      <a:cubicBezTo>
                        <a:pt x="811" y="431"/>
                        <a:pt x="789" y="421"/>
                        <a:pt x="774" y="398"/>
                      </a:cubicBezTo>
                      <a:cubicBezTo>
                        <a:pt x="769" y="379"/>
                        <a:pt x="766" y="371"/>
                        <a:pt x="746" y="378"/>
                      </a:cubicBezTo>
                      <a:cubicBezTo>
                        <a:pt x="717" y="368"/>
                        <a:pt x="730" y="368"/>
                        <a:pt x="706" y="374"/>
                      </a:cubicBezTo>
                      <a:cubicBezTo>
                        <a:pt x="688" y="402"/>
                        <a:pt x="699" y="395"/>
                        <a:pt x="678" y="402"/>
                      </a:cubicBezTo>
                      <a:cubicBezTo>
                        <a:pt x="654" y="386"/>
                        <a:pt x="650" y="390"/>
                        <a:pt x="618" y="394"/>
                      </a:cubicBezTo>
                      <a:cubicBezTo>
                        <a:pt x="607" y="411"/>
                        <a:pt x="601" y="426"/>
                        <a:pt x="590" y="442"/>
                      </a:cubicBezTo>
                      <a:cubicBezTo>
                        <a:pt x="600" y="471"/>
                        <a:pt x="593" y="459"/>
                        <a:pt x="606" y="478"/>
                      </a:cubicBezTo>
                      <a:cubicBezTo>
                        <a:pt x="593" y="518"/>
                        <a:pt x="622" y="548"/>
                        <a:pt x="642" y="578"/>
                      </a:cubicBezTo>
                      <a:cubicBezTo>
                        <a:pt x="651" y="591"/>
                        <a:pt x="651" y="601"/>
                        <a:pt x="666" y="606"/>
                      </a:cubicBezTo>
                      <a:cubicBezTo>
                        <a:pt x="680" y="627"/>
                        <a:pt x="691" y="623"/>
                        <a:pt x="710" y="610"/>
                      </a:cubicBezTo>
                      <a:cubicBezTo>
                        <a:pt x="729" y="616"/>
                        <a:pt x="729" y="606"/>
                        <a:pt x="734" y="590"/>
                      </a:cubicBezTo>
                      <a:cubicBezTo>
                        <a:pt x="735" y="577"/>
                        <a:pt x="731" y="562"/>
                        <a:pt x="738" y="550"/>
                      </a:cubicBezTo>
                      <a:cubicBezTo>
                        <a:pt x="742" y="543"/>
                        <a:pt x="762" y="542"/>
                        <a:pt x="762" y="542"/>
                      </a:cubicBezTo>
                      <a:cubicBezTo>
                        <a:pt x="783" y="547"/>
                        <a:pt x="786" y="552"/>
                        <a:pt x="774" y="570"/>
                      </a:cubicBezTo>
                      <a:cubicBezTo>
                        <a:pt x="779" y="590"/>
                        <a:pt x="790" y="605"/>
                        <a:pt x="770" y="618"/>
                      </a:cubicBezTo>
                      <a:cubicBezTo>
                        <a:pt x="769" y="622"/>
                        <a:pt x="764" y="626"/>
                        <a:pt x="766" y="630"/>
                      </a:cubicBezTo>
                      <a:cubicBezTo>
                        <a:pt x="768" y="634"/>
                        <a:pt x="775" y="634"/>
                        <a:pt x="778" y="638"/>
                      </a:cubicBezTo>
                      <a:cubicBezTo>
                        <a:pt x="788" y="651"/>
                        <a:pt x="786" y="660"/>
                        <a:pt x="802" y="670"/>
                      </a:cubicBezTo>
                      <a:cubicBezTo>
                        <a:pt x="810" y="667"/>
                        <a:pt x="818" y="665"/>
                        <a:pt x="826" y="662"/>
                      </a:cubicBezTo>
                      <a:cubicBezTo>
                        <a:pt x="830" y="661"/>
                        <a:pt x="838" y="658"/>
                        <a:pt x="838" y="658"/>
                      </a:cubicBezTo>
                      <a:cubicBezTo>
                        <a:pt x="857" y="664"/>
                        <a:pt x="864" y="680"/>
                        <a:pt x="870" y="698"/>
                      </a:cubicBezTo>
                      <a:cubicBezTo>
                        <a:pt x="859" y="731"/>
                        <a:pt x="887" y="794"/>
                        <a:pt x="922" y="806"/>
                      </a:cubicBezTo>
                      <a:cubicBezTo>
                        <a:pt x="938" y="801"/>
                        <a:pt x="941" y="792"/>
                        <a:pt x="958" y="798"/>
                      </a:cubicBezTo>
                      <a:cubicBezTo>
                        <a:pt x="984" y="837"/>
                        <a:pt x="928" y="784"/>
                        <a:pt x="942" y="826"/>
                      </a:cubicBezTo>
                      <a:cubicBezTo>
                        <a:pt x="936" y="844"/>
                        <a:pt x="930" y="844"/>
                        <a:pt x="914" y="834"/>
                      </a:cubicBezTo>
                      <a:cubicBezTo>
                        <a:pt x="903" y="817"/>
                        <a:pt x="890" y="821"/>
                        <a:pt x="874" y="810"/>
                      </a:cubicBezTo>
                      <a:cubicBezTo>
                        <a:pt x="851" y="776"/>
                        <a:pt x="882" y="816"/>
                        <a:pt x="854" y="794"/>
                      </a:cubicBezTo>
                      <a:cubicBezTo>
                        <a:pt x="843" y="785"/>
                        <a:pt x="840" y="768"/>
                        <a:pt x="830" y="758"/>
                      </a:cubicBezTo>
                      <a:cubicBezTo>
                        <a:pt x="824" y="739"/>
                        <a:pt x="817" y="724"/>
                        <a:pt x="798" y="718"/>
                      </a:cubicBezTo>
                      <a:cubicBezTo>
                        <a:pt x="791" y="696"/>
                        <a:pt x="800" y="712"/>
                        <a:pt x="778" y="710"/>
                      </a:cubicBezTo>
                      <a:cubicBezTo>
                        <a:pt x="767" y="709"/>
                        <a:pt x="746" y="702"/>
                        <a:pt x="746" y="702"/>
                      </a:cubicBezTo>
                      <a:cubicBezTo>
                        <a:pt x="729" y="691"/>
                        <a:pt x="720" y="674"/>
                        <a:pt x="702" y="662"/>
                      </a:cubicBezTo>
                      <a:cubicBezTo>
                        <a:pt x="694" y="665"/>
                        <a:pt x="687" y="673"/>
                        <a:pt x="678" y="674"/>
                      </a:cubicBezTo>
                      <a:cubicBezTo>
                        <a:pt x="657" y="677"/>
                        <a:pt x="630" y="657"/>
                        <a:pt x="614" y="646"/>
                      </a:cubicBezTo>
                      <a:cubicBezTo>
                        <a:pt x="600" y="637"/>
                        <a:pt x="580" y="639"/>
                        <a:pt x="566" y="630"/>
                      </a:cubicBezTo>
                      <a:cubicBezTo>
                        <a:pt x="546" y="617"/>
                        <a:pt x="525" y="607"/>
                        <a:pt x="506" y="594"/>
                      </a:cubicBezTo>
                      <a:cubicBezTo>
                        <a:pt x="513" y="572"/>
                        <a:pt x="509" y="551"/>
                        <a:pt x="490" y="538"/>
                      </a:cubicBezTo>
                      <a:cubicBezTo>
                        <a:pt x="485" y="522"/>
                        <a:pt x="476" y="515"/>
                        <a:pt x="462" y="506"/>
                      </a:cubicBezTo>
                      <a:cubicBezTo>
                        <a:pt x="441" y="474"/>
                        <a:pt x="469" y="513"/>
                        <a:pt x="442" y="486"/>
                      </a:cubicBezTo>
                      <a:cubicBezTo>
                        <a:pt x="436" y="480"/>
                        <a:pt x="436" y="468"/>
                        <a:pt x="430" y="462"/>
                      </a:cubicBezTo>
                      <a:cubicBezTo>
                        <a:pt x="427" y="459"/>
                        <a:pt x="422" y="459"/>
                        <a:pt x="418" y="458"/>
                      </a:cubicBezTo>
                      <a:cubicBezTo>
                        <a:pt x="407" y="447"/>
                        <a:pt x="382" y="430"/>
                        <a:pt x="382" y="430"/>
                      </a:cubicBezTo>
                      <a:cubicBezTo>
                        <a:pt x="371" y="413"/>
                        <a:pt x="358" y="399"/>
                        <a:pt x="346" y="382"/>
                      </a:cubicBezTo>
                      <a:cubicBezTo>
                        <a:pt x="344" y="378"/>
                        <a:pt x="345" y="373"/>
                        <a:pt x="342" y="370"/>
                      </a:cubicBezTo>
                      <a:cubicBezTo>
                        <a:pt x="339" y="367"/>
                        <a:pt x="334" y="367"/>
                        <a:pt x="330" y="366"/>
                      </a:cubicBezTo>
                      <a:cubicBezTo>
                        <a:pt x="322" y="390"/>
                        <a:pt x="342" y="398"/>
                        <a:pt x="354" y="414"/>
                      </a:cubicBezTo>
                      <a:cubicBezTo>
                        <a:pt x="368" y="432"/>
                        <a:pt x="372" y="446"/>
                        <a:pt x="390" y="458"/>
                      </a:cubicBezTo>
                      <a:cubicBezTo>
                        <a:pt x="409" y="487"/>
                        <a:pt x="399" y="475"/>
                        <a:pt x="418" y="494"/>
                      </a:cubicBezTo>
                      <a:cubicBezTo>
                        <a:pt x="423" y="510"/>
                        <a:pt x="428" y="517"/>
                        <a:pt x="442" y="526"/>
                      </a:cubicBezTo>
                      <a:cubicBezTo>
                        <a:pt x="450" y="550"/>
                        <a:pt x="432" y="533"/>
                        <a:pt x="422" y="526"/>
                      </a:cubicBezTo>
                      <a:cubicBezTo>
                        <a:pt x="399" y="492"/>
                        <a:pt x="430" y="532"/>
                        <a:pt x="402" y="510"/>
                      </a:cubicBezTo>
                      <a:cubicBezTo>
                        <a:pt x="398" y="507"/>
                        <a:pt x="397" y="501"/>
                        <a:pt x="394" y="498"/>
                      </a:cubicBezTo>
                      <a:cubicBezTo>
                        <a:pt x="391" y="495"/>
                        <a:pt x="386" y="493"/>
                        <a:pt x="382" y="490"/>
                      </a:cubicBezTo>
                      <a:cubicBezTo>
                        <a:pt x="377" y="474"/>
                        <a:pt x="370" y="471"/>
                        <a:pt x="354" y="466"/>
                      </a:cubicBezTo>
                      <a:cubicBezTo>
                        <a:pt x="344" y="452"/>
                        <a:pt x="340" y="447"/>
                        <a:pt x="346" y="430"/>
                      </a:cubicBezTo>
                      <a:cubicBezTo>
                        <a:pt x="338" y="418"/>
                        <a:pt x="314" y="402"/>
                        <a:pt x="314" y="402"/>
                      </a:cubicBezTo>
                      <a:cubicBezTo>
                        <a:pt x="306" y="390"/>
                        <a:pt x="298" y="378"/>
                        <a:pt x="290" y="366"/>
                      </a:cubicBezTo>
                      <a:cubicBezTo>
                        <a:pt x="284" y="357"/>
                        <a:pt x="273" y="354"/>
                        <a:pt x="266" y="346"/>
                      </a:cubicBezTo>
                      <a:cubicBezTo>
                        <a:pt x="263" y="342"/>
                        <a:pt x="262" y="337"/>
                        <a:pt x="258" y="334"/>
                      </a:cubicBezTo>
                      <a:cubicBezTo>
                        <a:pt x="243" y="324"/>
                        <a:pt x="225" y="324"/>
                        <a:pt x="210" y="314"/>
                      </a:cubicBezTo>
                      <a:cubicBezTo>
                        <a:pt x="201" y="300"/>
                        <a:pt x="194" y="291"/>
                        <a:pt x="178" y="286"/>
                      </a:cubicBezTo>
                      <a:cubicBezTo>
                        <a:pt x="160" y="260"/>
                        <a:pt x="192" y="247"/>
                        <a:pt x="154" y="238"/>
                      </a:cubicBezTo>
                      <a:cubicBezTo>
                        <a:pt x="111" y="209"/>
                        <a:pt x="106" y="149"/>
                        <a:pt x="90" y="102"/>
                      </a:cubicBezTo>
                      <a:cubicBezTo>
                        <a:pt x="86" y="90"/>
                        <a:pt x="76" y="73"/>
                        <a:pt x="66" y="66"/>
                      </a:cubicBezTo>
                      <a:cubicBezTo>
                        <a:pt x="58" y="60"/>
                        <a:pt x="42" y="50"/>
                        <a:pt x="42" y="50"/>
                      </a:cubicBezTo>
                      <a:cubicBezTo>
                        <a:pt x="39" y="46"/>
                        <a:pt x="38" y="41"/>
                        <a:pt x="34" y="38"/>
                      </a:cubicBezTo>
                      <a:cubicBezTo>
                        <a:pt x="27" y="34"/>
                        <a:pt x="10" y="30"/>
                        <a:pt x="10" y="30"/>
                      </a:cubicBezTo>
                      <a:cubicBezTo>
                        <a:pt x="0" y="1"/>
                        <a:pt x="31" y="17"/>
                        <a:pt x="46" y="22"/>
                      </a:cubicBezTo>
                      <a:cubicBezTo>
                        <a:pt x="65" y="51"/>
                        <a:pt x="61" y="41"/>
                        <a:pt x="86" y="58"/>
                      </a:cubicBezTo>
                      <a:cubicBezTo>
                        <a:pt x="94" y="70"/>
                        <a:pt x="94" y="93"/>
                        <a:pt x="102" y="70"/>
                      </a:cubicBezTo>
                      <a:cubicBezTo>
                        <a:pt x="95" y="49"/>
                        <a:pt x="82" y="62"/>
                        <a:pt x="82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28" name="Freeform 32"/>
                <p:cNvSpPr/>
                <p:nvPr userDrawn="1"/>
              </p:nvSpPr>
              <p:spPr>
                <a:xfrm>
                  <a:off x="3577" y="490"/>
                  <a:ext cx="36" cy="39"/>
                </a:xfrm>
                <a:custGeom>
                  <a:avLst/>
                  <a:gdLst/>
                  <a:ahLst/>
                  <a:cxnLst>
                    <a:cxn ang="0">
                      <a:pos x="6" y="23"/>
                    </a:cxn>
                    <a:cxn ang="0">
                      <a:pos x="10" y="39"/>
                    </a:cxn>
                    <a:cxn ang="0">
                      <a:pos x="6" y="23"/>
                    </a:cxn>
                  </a:cxnLst>
                  <a:pathLst>
                    <a:path w="36" h="48">
                      <a:moveTo>
                        <a:pt x="6" y="28"/>
                      </a:moveTo>
                      <a:cubicBezTo>
                        <a:pt x="25" y="0"/>
                        <a:pt x="36" y="31"/>
                        <a:pt x="10" y="48"/>
                      </a:cubicBezTo>
                      <a:cubicBezTo>
                        <a:pt x="0" y="34"/>
                        <a:pt x="0" y="40"/>
                        <a:pt x="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29" name="Freeform 33"/>
                <p:cNvSpPr/>
                <p:nvPr userDrawn="1"/>
              </p:nvSpPr>
              <p:spPr>
                <a:xfrm>
                  <a:off x="3549" y="475"/>
                  <a:ext cx="38" cy="29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13" y="1"/>
                    </a:cxn>
                    <a:cxn ang="0">
                      <a:pos x="38" y="13"/>
                    </a:cxn>
                    <a:cxn ang="0">
                      <a:pos x="8" y="13"/>
                    </a:cxn>
                    <a:cxn ang="0">
                      <a:pos x="0" y="4"/>
                    </a:cxn>
                  </a:cxnLst>
                  <a:pathLst>
                    <a:path w="36" h="37">
                      <a:moveTo>
                        <a:pt x="0" y="5"/>
                      </a:moveTo>
                      <a:cubicBezTo>
                        <a:pt x="4" y="4"/>
                        <a:pt x="8" y="0"/>
                        <a:pt x="12" y="1"/>
                      </a:cubicBezTo>
                      <a:cubicBezTo>
                        <a:pt x="21" y="4"/>
                        <a:pt x="36" y="17"/>
                        <a:pt x="36" y="17"/>
                      </a:cubicBezTo>
                      <a:cubicBezTo>
                        <a:pt x="29" y="37"/>
                        <a:pt x="22" y="26"/>
                        <a:pt x="8" y="17"/>
                      </a:cubicBezTo>
                      <a:cubicBezTo>
                        <a:pt x="5" y="13"/>
                        <a:pt x="0" y="5"/>
                        <a:pt x="0" y="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30" name="Freeform 34"/>
                <p:cNvSpPr/>
                <p:nvPr userDrawn="1"/>
              </p:nvSpPr>
              <p:spPr>
                <a:xfrm>
                  <a:off x="4686" y="394"/>
                  <a:ext cx="171" cy="81"/>
                </a:xfrm>
                <a:custGeom>
                  <a:avLst/>
                  <a:gdLst/>
                  <a:ahLst/>
                  <a:cxnLst>
                    <a:cxn ang="0">
                      <a:pos x="0" y="41"/>
                    </a:cxn>
                    <a:cxn ang="0">
                      <a:pos x="28" y="21"/>
                    </a:cxn>
                    <a:cxn ang="0">
                      <a:pos x="56" y="18"/>
                    </a:cxn>
                    <a:cxn ang="0">
                      <a:pos x="80" y="8"/>
                    </a:cxn>
                    <a:cxn ang="0">
                      <a:pos x="64" y="21"/>
                    </a:cxn>
                    <a:cxn ang="0">
                      <a:pos x="125" y="41"/>
                    </a:cxn>
                    <a:cxn ang="0">
                      <a:pos x="161" y="55"/>
                    </a:cxn>
                    <a:cxn ang="0">
                      <a:pos x="117" y="65"/>
                    </a:cxn>
                    <a:cxn ang="0">
                      <a:pos x="89" y="48"/>
                    </a:cxn>
                    <a:cxn ang="0">
                      <a:pos x="76" y="45"/>
                    </a:cxn>
                    <a:cxn ang="0">
                      <a:pos x="24" y="35"/>
                    </a:cxn>
                    <a:cxn ang="0">
                      <a:pos x="0" y="41"/>
                    </a:cxn>
                  </a:cxnLst>
                  <a:pathLst>
                    <a:path w="170" h="96">
                      <a:moveTo>
                        <a:pt x="0" y="49"/>
                      </a:moveTo>
                      <a:cubicBezTo>
                        <a:pt x="5" y="33"/>
                        <a:pt x="12" y="30"/>
                        <a:pt x="28" y="25"/>
                      </a:cubicBezTo>
                      <a:cubicBezTo>
                        <a:pt x="20" y="0"/>
                        <a:pt x="42" y="16"/>
                        <a:pt x="56" y="21"/>
                      </a:cubicBezTo>
                      <a:cubicBezTo>
                        <a:pt x="56" y="21"/>
                        <a:pt x="77" y="6"/>
                        <a:pt x="80" y="9"/>
                      </a:cubicBezTo>
                      <a:cubicBezTo>
                        <a:pt x="85" y="14"/>
                        <a:pt x="71" y="23"/>
                        <a:pt x="64" y="25"/>
                      </a:cubicBezTo>
                      <a:cubicBezTo>
                        <a:pt x="82" y="37"/>
                        <a:pt x="103" y="42"/>
                        <a:pt x="124" y="49"/>
                      </a:cubicBezTo>
                      <a:cubicBezTo>
                        <a:pt x="136" y="53"/>
                        <a:pt x="160" y="65"/>
                        <a:pt x="160" y="65"/>
                      </a:cubicBezTo>
                      <a:cubicBezTo>
                        <a:pt x="170" y="96"/>
                        <a:pt x="134" y="83"/>
                        <a:pt x="116" y="77"/>
                      </a:cubicBezTo>
                      <a:cubicBezTo>
                        <a:pt x="109" y="57"/>
                        <a:pt x="116" y="66"/>
                        <a:pt x="88" y="57"/>
                      </a:cubicBezTo>
                      <a:cubicBezTo>
                        <a:pt x="84" y="56"/>
                        <a:pt x="76" y="53"/>
                        <a:pt x="76" y="53"/>
                      </a:cubicBezTo>
                      <a:cubicBezTo>
                        <a:pt x="57" y="34"/>
                        <a:pt x="53" y="37"/>
                        <a:pt x="24" y="41"/>
                      </a:cubicBezTo>
                      <a:cubicBezTo>
                        <a:pt x="9" y="51"/>
                        <a:pt x="17" y="49"/>
                        <a:pt x="0" y="4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31" name="Freeform 35"/>
                <p:cNvSpPr/>
                <p:nvPr userDrawn="1"/>
              </p:nvSpPr>
              <p:spPr>
                <a:xfrm>
                  <a:off x="4867" y="460"/>
                  <a:ext cx="138" cy="3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2" y="3"/>
                    </a:cxn>
                    <a:cxn ang="0">
                      <a:pos x="88" y="20"/>
                    </a:cxn>
                    <a:cxn ang="0">
                      <a:pos x="112" y="17"/>
                    </a:cxn>
                    <a:cxn ang="0">
                      <a:pos x="108" y="37"/>
                    </a:cxn>
                    <a:cxn ang="0">
                      <a:pos x="64" y="34"/>
                    </a:cxn>
                    <a:cxn ang="0">
                      <a:pos x="0" y="30"/>
                    </a:cxn>
                    <a:cxn ang="0">
                      <a:pos x="28" y="17"/>
                    </a:cxn>
                    <a:cxn ang="0">
                      <a:pos x="0" y="0"/>
                    </a:cxn>
                  </a:cxnLst>
                  <a:pathLst>
                    <a:path w="138" h="44">
                      <a:moveTo>
                        <a:pt x="0" y="0"/>
                      </a:moveTo>
                      <a:cubicBezTo>
                        <a:pt x="19" y="3"/>
                        <a:pt x="35" y="10"/>
                        <a:pt x="52" y="4"/>
                      </a:cubicBezTo>
                      <a:cubicBezTo>
                        <a:pt x="87" y="11"/>
                        <a:pt x="61" y="15"/>
                        <a:pt x="88" y="24"/>
                      </a:cubicBezTo>
                      <a:cubicBezTo>
                        <a:pt x="96" y="23"/>
                        <a:pt x="104" y="19"/>
                        <a:pt x="112" y="20"/>
                      </a:cubicBezTo>
                      <a:cubicBezTo>
                        <a:pt x="138" y="23"/>
                        <a:pt x="118" y="41"/>
                        <a:pt x="108" y="44"/>
                      </a:cubicBezTo>
                      <a:cubicBezTo>
                        <a:pt x="78" y="34"/>
                        <a:pt x="92" y="34"/>
                        <a:pt x="64" y="40"/>
                      </a:cubicBezTo>
                      <a:cubicBezTo>
                        <a:pt x="41" y="37"/>
                        <a:pt x="22" y="41"/>
                        <a:pt x="0" y="36"/>
                      </a:cubicBezTo>
                      <a:cubicBezTo>
                        <a:pt x="6" y="11"/>
                        <a:pt x="7" y="27"/>
                        <a:pt x="28" y="20"/>
                      </a:cubicBezTo>
                      <a:cubicBezTo>
                        <a:pt x="17" y="13"/>
                        <a:pt x="0" y="13"/>
                        <a:pt x="0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32" name="Freeform 36"/>
                <p:cNvSpPr/>
                <p:nvPr userDrawn="1"/>
              </p:nvSpPr>
              <p:spPr>
                <a:xfrm>
                  <a:off x="4794" y="480"/>
                  <a:ext cx="56" cy="34"/>
                </a:xfrm>
                <a:custGeom>
                  <a:avLst/>
                  <a:gdLst/>
                  <a:ahLst/>
                  <a:cxnLst>
                    <a:cxn ang="0">
                      <a:pos x="17" y="20"/>
                    </a:cxn>
                    <a:cxn ang="0">
                      <a:pos x="36" y="11"/>
                    </a:cxn>
                    <a:cxn ang="0">
                      <a:pos x="17" y="20"/>
                    </a:cxn>
                  </a:cxnLst>
                  <a:pathLst>
                    <a:path w="57" h="42">
                      <a:moveTo>
                        <a:pt x="17" y="25"/>
                      </a:moveTo>
                      <a:cubicBezTo>
                        <a:pt x="0" y="0"/>
                        <a:pt x="21" y="9"/>
                        <a:pt x="37" y="13"/>
                      </a:cubicBezTo>
                      <a:cubicBezTo>
                        <a:pt x="57" y="42"/>
                        <a:pt x="30" y="25"/>
                        <a:pt x="1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33" name="Freeform 37"/>
                <p:cNvSpPr/>
                <p:nvPr userDrawn="1"/>
              </p:nvSpPr>
              <p:spPr>
                <a:xfrm>
                  <a:off x="4757" y="375"/>
                  <a:ext cx="37" cy="44"/>
                </a:xfrm>
                <a:custGeom>
                  <a:avLst/>
                  <a:gdLst/>
                  <a:ahLst/>
                  <a:cxnLst>
                    <a:cxn ang="0">
                      <a:pos x="18" y="27"/>
                    </a:cxn>
                    <a:cxn ang="0">
                      <a:pos x="18" y="0"/>
                    </a:cxn>
                    <a:cxn ang="0">
                      <a:pos x="18" y="27"/>
                    </a:cxn>
                  </a:cxnLst>
                  <a:pathLst>
                    <a:path w="39" h="52">
                      <a:moveTo>
                        <a:pt x="19" y="32"/>
                      </a:moveTo>
                      <a:cubicBezTo>
                        <a:pt x="13" y="14"/>
                        <a:pt x="0" y="13"/>
                        <a:pt x="19" y="0"/>
                      </a:cubicBezTo>
                      <a:cubicBezTo>
                        <a:pt x="23" y="5"/>
                        <a:pt x="39" y="52"/>
                        <a:pt x="19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34" name="Freeform 38"/>
                <p:cNvSpPr/>
                <p:nvPr userDrawn="1"/>
              </p:nvSpPr>
              <p:spPr>
                <a:xfrm>
                  <a:off x="5054" y="507"/>
                  <a:ext cx="45" cy="66"/>
                </a:xfrm>
                <a:custGeom>
                  <a:avLst/>
                  <a:gdLst/>
                  <a:ahLst/>
                  <a:cxnLst>
                    <a:cxn ang="0">
                      <a:pos x="4" y="7"/>
                    </a:cxn>
                    <a:cxn ang="0">
                      <a:pos x="20" y="27"/>
                    </a:cxn>
                    <a:cxn ang="0">
                      <a:pos x="25" y="40"/>
                    </a:cxn>
                    <a:cxn ang="0">
                      <a:pos x="37" y="44"/>
                    </a:cxn>
                    <a:cxn ang="0">
                      <a:pos x="25" y="60"/>
                    </a:cxn>
                    <a:cxn ang="0">
                      <a:pos x="0" y="17"/>
                    </a:cxn>
                    <a:cxn ang="0">
                      <a:pos x="4" y="7"/>
                    </a:cxn>
                  </a:cxnLst>
                  <a:pathLst>
                    <a:path w="44" h="80">
                      <a:moveTo>
                        <a:pt x="4" y="9"/>
                      </a:moveTo>
                      <a:cubicBezTo>
                        <a:pt x="9" y="17"/>
                        <a:pt x="18" y="24"/>
                        <a:pt x="20" y="33"/>
                      </a:cubicBezTo>
                      <a:cubicBezTo>
                        <a:pt x="21" y="38"/>
                        <a:pt x="21" y="45"/>
                        <a:pt x="24" y="49"/>
                      </a:cubicBezTo>
                      <a:cubicBezTo>
                        <a:pt x="27" y="52"/>
                        <a:pt x="32" y="52"/>
                        <a:pt x="36" y="53"/>
                      </a:cubicBezTo>
                      <a:cubicBezTo>
                        <a:pt x="41" y="68"/>
                        <a:pt x="44" y="80"/>
                        <a:pt x="24" y="73"/>
                      </a:cubicBezTo>
                      <a:cubicBezTo>
                        <a:pt x="19" y="55"/>
                        <a:pt x="11" y="37"/>
                        <a:pt x="0" y="21"/>
                      </a:cubicBezTo>
                      <a:cubicBezTo>
                        <a:pt x="4" y="4"/>
                        <a:pt x="4" y="0"/>
                        <a:pt x="4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35" name="Freeform 39"/>
                <p:cNvSpPr/>
                <p:nvPr userDrawn="1"/>
              </p:nvSpPr>
              <p:spPr>
                <a:xfrm>
                  <a:off x="4260" y="6"/>
                  <a:ext cx="480" cy="100"/>
                </a:xfrm>
                <a:custGeom>
                  <a:avLst/>
                  <a:gdLst/>
                  <a:ahLst/>
                  <a:cxnLst>
                    <a:cxn ang="0">
                      <a:pos x="327" y="2"/>
                    </a:cxn>
                    <a:cxn ang="0">
                      <a:pos x="343" y="13"/>
                    </a:cxn>
                    <a:cxn ang="0">
                      <a:pos x="349" y="0"/>
                    </a:cxn>
                    <a:cxn ang="0">
                      <a:pos x="394" y="0"/>
                    </a:cxn>
                    <a:cxn ang="0">
                      <a:pos x="427" y="27"/>
                    </a:cxn>
                    <a:cxn ang="0">
                      <a:pos x="474" y="16"/>
                    </a:cxn>
                    <a:cxn ang="0">
                      <a:pos x="467" y="45"/>
                    </a:cxn>
                    <a:cxn ang="0">
                      <a:pos x="443" y="72"/>
                    </a:cxn>
                    <a:cxn ang="0">
                      <a:pos x="438" y="45"/>
                    </a:cxn>
                    <a:cxn ang="0">
                      <a:pos x="427" y="48"/>
                    </a:cxn>
                    <a:cxn ang="0">
                      <a:pos x="415" y="45"/>
                    </a:cxn>
                    <a:cxn ang="0">
                      <a:pos x="391" y="33"/>
                    </a:cxn>
                    <a:cxn ang="0">
                      <a:pos x="339" y="59"/>
                    </a:cxn>
                    <a:cxn ang="0">
                      <a:pos x="299" y="69"/>
                    </a:cxn>
                    <a:cxn ang="0">
                      <a:pos x="315" y="89"/>
                    </a:cxn>
                    <a:cxn ang="0">
                      <a:pos x="279" y="98"/>
                    </a:cxn>
                    <a:cxn ang="0">
                      <a:pos x="251" y="95"/>
                    </a:cxn>
                    <a:cxn ang="0">
                      <a:pos x="263" y="89"/>
                    </a:cxn>
                    <a:cxn ang="0">
                      <a:pos x="254" y="63"/>
                    </a:cxn>
                    <a:cxn ang="0">
                      <a:pos x="251" y="48"/>
                    </a:cxn>
                    <a:cxn ang="0">
                      <a:pos x="235" y="36"/>
                    </a:cxn>
                    <a:cxn ang="0">
                      <a:pos x="211" y="42"/>
                    </a:cxn>
                    <a:cxn ang="0">
                      <a:pos x="199" y="42"/>
                    </a:cxn>
                    <a:cxn ang="0">
                      <a:pos x="183" y="39"/>
                    </a:cxn>
                    <a:cxn ang="0">
                      <a:pos x="123" y="3"/>
                    </a:cxn>
                    <a:cxn ang="0">
                      <a:pos x="88" y="22"/>
                    </a:cxn>
                    <a:cxn ang="0">
                      <a:pos x="1" y="0"/>
                    </a:cxn>
                    <a:cxn ang="0">
                      <a:pos x="327" y="2"/>
                    </a:cxn>
                  </a:cxnLst>
                  <a:pathLst>
                    <a:path w="323" h="64">
                      <a:moveTo>
                        <a:pt x="220" y="1"/>
                      </a:moveTo>
                      <a:cubicBezTo>
                        <a:pt x="215" y="12"/>
                        <a:pt x="225" y="17"/>
                        <a:pt x="231" y="8"/>
                      </a:cubicBezTo>
                      <a:cubicBezTo>
                        <a:pt x="235" y="0"/>
                        <a:pt x="229" y="7"/>
                        <a:pt x="235" y="0"/>
                      </a:cubicBezTo>
                      <a:lnTo>
                        <a:pt x="265" y="0"/>
                      </a:lnTo>
                      <a:cubicBezTo>
                        <a:pt x="277" y="6"/>
                        <a:pt x="276" y="11"/>
                        <a:pt x="287" y="17"/>
                      </a:cubicBezTo>
                      <a:cubicBezTo>
                        <a:pt x="308" y="11"/>
                        <a:pt x="293" y="7"/>
                        <a:pt x="319" y="10"/>
                      </a:cubicBezTo>
                      <a:cubicBezTo>
                        <a:pt x="323" y="19"/>
                        <a:pt x="321" y="22"/>
                        <a:pt x="314" y="29"/>
                      </a:cubicBezTo>
                      <a:cubicBezTo>
                        <a:pt x="312" y="39"/>
                        <a:pt x="313" y="50"/>
                        <a:pt x="298" y="46"/>
                      </a:cubicBezTo>
                      <a:cubicBezTo>
                        <a:pt x="297" y="40"/>
                        <a:pt x="298" y="34"/>
                        <a:pt x="295" y="29"/>
                      </a:cubicBezTo>
                      <a:cubicBezTo>
                        <a:pt x="294" y="27"/>
                        <a:pt x="290" y="31"/>
                        <a:pt x="287" y="31"/>
                      </a:cubicBezTo>
                      <a:cubicBezTo>
                        <a:pt x="284" y="31"/>
                        <a:pt x="282" y="30"/>
                        <a:pt x="279" y="29"/>
                      </a:cubicBezTo>
                      <a:cubicBezTo>
                        <a:pt x="274" y="27"/>
                        <a:pt x="263" y="21"/>
                        <a:pt x="263" y="21"/>
                      </a:cubicBezTo>
                      <a:cubicBezTo>
                        <a:pt x="249" y="23"/>
                        <a:pt x="241" y="31"/>
                        <a:pt x="228" y="38"/>
                      </a:cubicBezTo>
                      <a:cubicBezTo>
                        <a:pt x="220" y="41"/>
                        <a:pt x="209" y="42"/>
                        <a:pt x="201" y="44"/>
                      </a:cubicBezTo>
                      <a:cubicBezTo>
                        <a:pt x="193" y="54"/>
                        <a:pt x="200" y="53"/>
                        <a:pt x="212" y="57"/>
                      </a:cubicBezTo>
                      <a:cubicBezTo>
                        <a:pt x="200" y="62"/>
                        <a:pt x="199" y="57"/>
                        <a:pt x="188" y="63"/>
                      </a:cubicBezTo>
                      <a:cubicBezTo>
                        <a:pt x="181" y="62"/>
                        <a:pt x="174" y="64"/>
                        <a:pt x="169" y="61"/>
                      </a:cubicBezTo>
                      <a:cubicBezTo>
                        <a:pt x="166" y="59"/>
                        <a:pt x="175" y="59"/>
                        <a:pt x="177" y="57"/>
                      </a:cubicBezTo>
                      <a:cubicBezTo>
                        <a:pt x="181" y="48"/>
                        <a:pt x="149" y="28"/>
                        <a:pt x="171" y="40"/>
                      </a:cubicBezTo>
                      <a:cubicBezTo>
                        <a:pt x="184" y="55"/>
                        <a:pt x="184" y="36"/>
                        <a:pt x="169" y="31"/>
                      </a:cubicBezTo>
                      <a:cubicBezTo>
                        <a:pt x="167" y="27"/>
                        <a:pt x="167" y="22"/>
                        <a:pt x="158" y="23"/>
                      </a:cubicBezTo>
                      <a:cubicBezTo>
                        <a:pt x="153" y="23"/>
                        <a:pt x="142" y="27"/>
                        <a:pt x="142" y="27"/>
                      </a:cubicBezTo>
                      <a:cubicBezTo>
                        <a:pt x="136" y="39"/>
                        <a:pt x="143" y="31"/>
                        <a:pt x="134" y="27"/>
                      </a:cubicBezTo>
                      <a:cubicBezTo>
                        <a:pt x="130" y="25"/>
                        <a:pt x="126" y="25"/>
                        <a:pt x="123" y="25"/>
                      </a:cubicBezTo>
                      <a:cubicBezTo>
                        <a:pt x="117" y="11"/>
                        <a:pt x="100" y="6"/>
                        <a:pt x="83" y="2"/>
                      </a:cubicBezTo>
                      <a:cubicBezTo>
                        <a:pt x="70" y="4"/>
                        <a:pt x="69" y="9"/>
                        <a:pt x="59" y="14"/>
                      </a:cubicBezTo>
                      <a:cubicBezTo>
                        <a:pt x="45" y="14"/>
                        <a:pt x="0" y="12"/>
                        <a:pt x="1" y="0"/>
                      </a:cubicBezTo>
                      <a:lnTo>
                        <a:pt x="220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36" name="Freeform 40"/>
                <p:cNvSpPr/>
                <p:nvPr userDrawn="1"/>
              </p:nvSpPr>
              <p:spPr>
                <a:xfrm>
                  <a:off x="3835" y="3"/>
                  <a:ext cx="446" cy="49"/>
                </a:xfrm>
                <a:custGeom>
                  <a:avLst/>
                  <a:gdLst/>
                  <a:ahLst/>
                  <a:cxnLst>
                    <a:cxn ang="0">
                      <a:pos x="156" y="49"/>
                    </a:cxn>
                    <a:cxn ang="0">
                      <a:pos x="45" y="2"/>
                    </a:cxn>
                    <a:cxn ang="0">
                      <a:pos x="424" y="0"/>
                    </a:cxn>
                    <a:cxn ang="0">
                      <a:pos x="440" y="22"/>
                    </a:cxn>
                    <a:cxn ang="0">
                      <a:pos x="392" y="25"/>
                    </a:cxn>
                    <a:cxn ang="0">
                      <a:pos x="156" y="49"/>
                    </a:cxn>
                  </a:cxnLst>
                  <a:pathLst>
                    <a:path w="300" h="31">
                      <a:moveTo>
                        <a:pt x="105" y="31"/>
                      </a:moveTo>
                      <a:cubicBezTo>
                        <a:pt x="83" y="19"/>
                        <a:pt x="0" y="6"/>
                        <a:pt x="30" y="1"/>
                      </a:cubicBezTo>
                      <a:lnTo>
                        <a:pt x="285" y="0"/>
                      </a:lnTo>
                      <a:cubicBezTo>
                        <a:pt x="296" y="4"/>
                        <a:pt x="300" y="5"/>
                        <a:pt x="296" y="14"/>
                      </a:cubicBezTo>
                      <a:cubicBezTo>
                        <a:pt x="285" y="11"/>
                        <a:pt x="276" y="16"/>
                        <a:pt x="264" y="16"/>
                      </a:cubicBezTo>
                      <a:lnTo>
                        <a:pt x="105" y="3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37" name="Freeform 41"/>
                <p:cNvSpPr/>
                <p:nvPr userDrawn="1"/>
              </p:nvSpPr>
              <p:spPr>
                <a:xfrm>
                  <a:off x="2853" y="74"/>
                  <a:ext cx="42" cy="25"/>
                </a:xfrm>
                <a:custGeom>
                  <a:avLst/>
                  <a:gdLst/>
                  <a:ahLst/>
                  <a:cxnLst>
                    <a:cxn ang="0">
                      <a:pos x="0" y="22"/>
                    </a:cxn>
                    <a:cxn ang="0">
                      <a:pos x="12" y="25"/>
                    </a:cxn>
                    <a:cxn ang="0">
                      <a:pos x="0" y="22"/>
                    </a:cxn>
                  </a:cxnLst>
                  <a:pathLst>
                    <a:path w="41" h="29">
                      <a:moveTo>
                        <a:pt x="0" y="25"/>
                      </a:moveTo>
                      <a:cubicBezTo>
                        <a:pt x="10" y="11"/>
                        <a:pt x="41" y="0"/>
                        <a:pt x="12" y="29"/>
                      </a:cubicBezTo>
                      <a:cubicBezTo>
                        <a:pt x="8" y="28"/>
                        <a:pt x="0" y="25"/>
                        <a:pt x="0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38" name="Freeform 42"/>
                <p:cNvSpPr/>
                <p:nvPr userDrawn="1"/>
              </p:nvSpPr>
              <p:spPr>
                <a:xfrm>
                  <a:off x="1704" y="3"/>
                  <a:ext cx="1022" cy="372"/>
                </a:xfrm>
                <a:custGeom>
                  <a:avLst/>
                  <a:gdLst/>
                  <a:ahLst/>
                  <a:cxnLst>
                    <a:cxn ang="0">
                      <a:pos x="171" y="2"/>
                    </a:cxn>
                    <a:cxn ang="0">
                      <a:pos x="1022" y="0"/>
                    </a:cxn>
                    <a:cxn ang="0">
                      <a:pos x="975" y="132"/>
                    </a:cxn>
                    <a:cxn ang="0">
                      <a:pos x="931" y="166"/>
                    </a:cxn>
                    <a:cxn ang="0">
                      <a:pos x="919" y="171"/>
                    </a:cxn>
                    <a:cxn ang="0">
                      <a:pos x="879" y="179"/>
                    </a:cxn>
                    <a:cxn ang="0">
                      <a:pos x="846" y="215"/>
                    </a:cxn>
                    <a:cxn ang="0">
                      <a:pos x="849" y="242"/>
                    </a:cxn>
                    <a:cxn ang="0">
                      <a:pos x="853" y="262"/>
                    </a:cxn>
                    <a:cxn ang="0">
                      <a:pos x="858" y="277"/>
                    </a:cxn>
                    <a:cxn ang="0">
                      <a:pos x="849" y="299"/>
                    </a:cxn>
                    <a:cxn ang="0">
                      <a:pos x="823" y="294"/>
                    </a:cxn>
                    <a:cxn ang="0">
                      <a:pos x="802" y="316"/>
                    </a:cxn>
                    <a:cxn ang="0">
                      <a:pos x="813" y="257"/>
                    </a:cxn>
                    <a:cxn ang="0">
                      <a:pos x="792" y="245"/>
                    </a:cxn>
                    <a:cxn ang="0">
                      <a:pos x="806" y="228"/>
                    </a:cxn>
                    <a:cxn ang="0">
                      <a:pos x="802" y="218"/>
                    </a:cxn>
                    <a:cxn ang="0">
                      <a:pos x="750" y="230"/>
                    </a:cxn>
                    <a:cxn ang="0">
                      <a:pos x="743" y="208"/>
                    </a:cxn>
                    <a:cxn ang="0">
                      <a:pos x="696" y="230"/>
                    </a:cxn>
                    <a:cxn ang="0">
                      <a:pos x="750" y="252"/>
                    </a:cxn>
                    <a:cxn ang="0">
                      <a:pos x="715" y="286"/>
                    </a:cxn>
                    <a:cxn ang="0">
                      <a:pos x="729" y="308"/>
                    </a:cxn>
                    <a:cxn ang="0">
                      <a:pos x="738" y="338"/>
                    </a:cxn>
                    <a:cxn ang="0">
                      <a:pos x="724" y="340"/>
                    </a:cxn>
                    <a:cxn ang="0">
                      <a:pos x="736" y="352"/>
                    </a:cxn>
                    <a:cxn ang="0">
                      <a:pos x="720" y="372"/>
                    </a:cxn>
                    <a:cxn ang="0">
                      <a:pos x="0" y="365"/>
                    </a:cxn>
                    <a:cxn ang="0">
                      <a:pos x="171" y="2"/>
                    </a:cxn>
                  </a:cxnLst>
                  <a:pathLst>
                    <a:path w="436" h="152">
                      <a:moveTo>
                        <a:pt x="73" y="1"/>
                      </a:moveTo>
                      <a:lnTo>
                        <a:pt x="436" y="0"/>
                      </a:lnTo>
                      <a:cubicBezTo>
                        <a:pt x="430" y="15"/>
                        <a:pt x="429" y="42"/>
                        <a:pt x="416" y="54"/>
                      </a:cubicBezTo>
                      <a:cubicBezTo>
                        <a:pt x="410" y="60"/>
                        <a:pt x="405" y="63"/>
                        <a:pt x="397" y="68"/>
                      </a:cubicBezTo>
                      <a:cubicBezTo>
                        <a:pt x="396" y="69"/>
                        <a:pt x="392" y="70"/>
                        <a:pt x="392" y="70"/>
                      </a:cubicBezTo>
                      <a:cubicBezTo>
                        <a:pt x="377" y="63"/>
                        <a:pt x="385" y="68"/>
                        <a:pt x="375" y="73"/>
                      </a:cubicBezTo>
                      <a:cubicBezTo>
                        <a:pt x="371" y="82"/>
                        <a:pt x="371" y="83"/>
                        <a:pt x="361" y="88"/>
                      </a:cubicBezTo>
                      <a:cubicBezTo>
                        <a:pt x="359" y="92"/>
                        <a:pt x="364" y="93"/>
                        <a:pt x="362" y="99"/>
                      </a:cubicBezTo>
                      <a:cubicBezTo>
                        <a:pt x="363" y="102"/>
                        <a:pt x="364" y="105"/>
                        <a:pt x="364" y="107"/>
                      </a:cubicBezTo>
                      <a:cubicBezTo>
                        <a:pt x="365" y="109"/>
                        <a:pt x="366" y="111"/>
                        <a:pt x="366" y="113"/>
                      </a:cubicBezTo>
                      <a:cubicBezTo>
                        <a:pt x="365" y="115"/>
                        <a:pt x="364" y="120"/>
                        <a:pt x="362" y="122"/>
                      </a:cubicBezTo>
                      <a:cubicBezTo>
                        <a:pt x="359" y="123"/>
                        <a:pt x="354" y="119"/>
                        <a:pt x="351" y="120"/>
                      </a:cubicBezTo>
                      <a:cubicBezTo>
                        <a:pt x="347" y="129"/>
                        <a:pt x="352" y="127"/>
                        <a:pt x="342" y="129"/>
                      </a:cubicBezTo>
                      <a:cubicBezTo>
                        <a:pt x="340" y="123"/>
                        <a:pt x="345" y="111"/>
                        <a:pt x="347" y="105"/>
                      </a:cubicBezTo>
                      <a:cubicBezTo>
                        <a:pt x="347" y="100"/>
                        <a:pt x="338" y="102"/>
                        <a:pt x="338" y="100"/>
                      </a:cubicBezTo>
                      <a:cubicBezTo>
                        <a:pt x="338" y="98"/>
                        <a:pt x="344" y="95"/>
                        <a:pt x="344" y="93"/>
                      </a:cubicBezTo>
                      <a:cubicBezTo>
                        <a:pt x="344" y="92"/>
                        <a:pt x="344" y="89"/>
                        <a:pt x="342" y="89"/>
                      </a:cubicBezTo>
                      <a:cubicBezTo>
                        <a:pt x="339" y="89"/>
                        <a:pt x="324" y="94"/>
                        <a:pt x="320" y="94"/>
                      </a:cubicBezTo>
                      <a:cubicBezTo>
                        <a:pt x="317" y="86"/>
                        <a:pt x="328" y="88"/>
                        <a:pt x="317" y="85"/>
                      </a:cubicBezTo>
                      <a:cubicBezTo>
                        <a:pt x="311" y="91"/>
                        <a:pt x="306" y="93"/>
                        <a:pt x="297" y="94"/>
                      </a:cubicBezTo>
                      <a:cubicBezTo>
                        <a:pt x="300" y="104"/>
                        <a:pt x="307" y="101"/>
                        <a:pt x="320" y="103"/>
                      </a:cubicBezTo>
                      <a:cubicBezTo>
                        <a:pt x="318" y="109"/>
                        <a:pt x="311" y="111"/>
                        <a:pt x="305" y="117"/>
                      </a:cubicBezTo>
                      <a:lnTo>
                        <a:pt x="311" y="126"/>
                      </a:lnTo>
                      <a:lnTo>
                        <a:pt x="315" y="138"/>
                      </a:lnTo>
                      <a:lnTo>
                        <a:pt x="309" y="139"/>
                      </a:lnTo>
                      <a:lnTo>
                        <a:pt x="314" y="144"/>
                      </a:lnTo>
                      <a:lnTo>
                        <a:pt x="307" y="152"/>
                      </a:lnTo>
                      <a:lnTo>
                        <a:pt x="0" y="149"/>
                      </a:lnTo>
                      <a:lnTo>
                        <a:pt x="73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39" name="Freeform 43"/>
                <p:cNvSpPr/>
                <p:nvPr userDrawn="1"/>
              </p:nvSpPr>
              <p:spPr>
                <a:xfrm>
                  <a:off x="2729" y="-9"/>
                  <a:ext cx="47" cy="134"/>
                </a:xfrm>
                <a:custGeom>
                  <a:avLst/>
                  <a:gdLst/>
                  <a:ahLst/>
                  <a:cxnLst>
                    <a:cxn ang="0">
                      <a:pos x="5" y="127"/>
                    </a:cxn>
                    <a:cxn ang="0">
                      <a:pos x="15" y="88"/>
                    </a:cxn>
                    <a:cxn ang="0">
                      <a:pos x="17" y="55"/>
                    </a:cxn>
                    <a:cxn ang="0">
                      <a:pos x="11" y="32"/>
                    </a:cxn>
                    <a:cxn ang="0">
                      <a:pos x="17" y="10"/>
                    </a:cxn>
                    <a:cxn ang="0">
                      <a:pos x="21" y="0"/>
                    </a:cxn>
                    <a:cxn ang="0">
                      <a:pos x="31" y="24"/>
                    </a:cxn>
                    <a:cxn ang="0">
                      <a:pos x="47" y="80"/>
                    </a:cxn>
                    <a:cxn ang="0">
                      <a:pos x="31" y="88"/>
                    </a:cxn>
                    <a:cxn ang="0">
                      <a:pos x="23" y="102"/>
                    </a:cxn>
                    <a:cxn ang="0">
                      <a:pos x="21" y="107"/>
                    </a:cxn>
                    <a:cxn ang="0">
                      <a:pos x="27" y="109"/>
                    </a:cxn>
                    <a:cxn ang="0">
                      <a:pos x="31" y="119"/>
                    </a:cxn>
                    <a:cxn ang="0">
                      <a:pos x="13" y="120"/>
                    </a:cxn>
                    <a:cxn ang="0">
                      <a:pos x="7" y="130"/>
                    </a:cxn>
                    <a:cxn ang="0">
                      <a:pos x="3" y="125"/>
                    </a:cxn>
                    <a:cxn ang="0">
                      <a:pos x="5" y="127"/>
                    </a:cxn>
                  </a:cxnLst>
                  <a:pathLst>
                    <a:path w="47" h="165">
                      <a:moveTo>
                        <a:pt x="5" y="156"/>
                      </a:moveTo>
                      <a:cubicBezTo>
                        <a:pt x="0" y="141"/>
                        <a:pt x="1" y="118"/>
                        <a:pt x="15" y="108"/>
                      </a:cubicBezTo>
                      <a:cubicBezTo>
                        <a:pt x="16" y="95"/>
                        <a:pt x="17" y="81"/>
                        <a:pt x="17" y="68"/>
                      </a:cubicBezTo>
                      <a:cubicBezTo>
                        <a:pt x="17" y="58"/>
                        <a:pt x="11" y="40"/>
                        <a:pt x="11" y="40"/>
                      </a:cubicBezTo>
                      <a:cubicBezTo>
                        <a:pt x="14" y="20"/>
                        <a:pt x="11" y="29"/>
                        <a:pt x="17" y="12"/>
                      </a:cubicBezTo>
                      <a:cubicBezTo>
                        <a:pt x="18" y="8"/>
                        <a:pt x="21" y="0"/>
                        <a:pt x="21" y="0"/>
                      </a:cubicBezTo>
                      <a:cubicBezTo>
                        <a:pt x="38" y="6"/>
                        <a:pt x="33" y="7"/>
                        <a:pt x="31" y="30"/>
                      </a:cubicBezTo>
                      <a:cubicBezTo>
                        <a:pt x="38" y="52"/>
                        <a:pt x="40" y="76"/>
                        <a:pt x="47" y="98"/>
                      </a:cubicBezTo>
                      <a:cubicBezTo>
                        <a:pt x="44" y="116"/>
                        <a:pt x="45" y="113"/>
                        <a:pt x="31" y="108"/>
                      </a:cubicBezTo>
                      <a:cubicBezTo>
                        <a:pt x="25" y="118"/>
                        <a:pt x="28" y="112"/>
                        <a:pt x="23" y="126"/>
                      </a:cubicBezTo>
                      <a:cubicBezTo>
                        <a:pt x="22" y="128"/>
                        <a:pt x="21" y="132"/>
                        <a:pt x="21" y="132"/>
                      </a:cubicBezTo>
                      <a:cubicBezTo>
                        <a:pt x="23" y="133"/>
                        <a:pt x="26" y="132"/>
                        <a:pt x="27" y="134"/>
                      </a:cubicBezTo>
                      <a:cubicBezTo>
                        <a:pt x="29" y="137"/>
                        <a:pt x="31" y="146"/>
                        <a:pt x="31" y="146"/>
                      </a:cubicBezTo>
                      <a:cubicBezTo>
                        <a:pt x="27" y="165"/>
                        <a:pt x="23" y="155"/>
                        <a:pt x="13" y="148"/>
                      </a:cubicBezTo>
                      <a:cubicBezTo>
                        <a:pt x="11" y="152"/>
                        <a:pt x="11" y="160"/>
                        <a:pt x="7" y="160"/>
                      </a:cubicBezTo>
                      <a:cubicBezTo>
                        <a:pt x="5" y="160"/>
                        <a:pt x="4" y="156"/>
                        <a:pt x="3" y="154"/>
                      </a:cubicBezTo>
                      <a:cubicBezTo>
                        <a:pt x="3" y="153"/>
                        <a:pt x="4" y="155"/>
                        <a:pt x="5" y="15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40" name="Freeform 44"/>
                <p:cNvSpPr/>
                <p:nvPr userDrawn="1"/>
              </p:nvSpPr>
              <p:spPr>
                <a:xfrm>
                  <a:off x="2701" y="103"/>
                  <a:ext cx="138" cy="84"/>
                </a:xfrm>
                <a:custGeom>
                  <a:avLst/>
                  <a:gdLst/>
                  <a:ahLst/>
                  <a:cxnLst>
                    <a:cxn ang="0">
                      <a:pos x="26" y="50"/>
                    </a:cxn>
                    <a:cxn ang="0">
                      <a:pos x="30" y="35"/>
                    </a:cxn>
                    <a:cxn ang="0">
                      <a:pos x="50" y="27"/>
                    </a:cxn>
                    <a:cxn ang="0">
                      <a:pos x="54" y="37"/>
                    </a:cxn>
                    <a:cxn ang="0">
                      <a:pos x="66" y="40"/>
                    </a:cxn>
                    <a:cxn ang="0">
                      <a:pos x="80" y="45"/>
                    </a:cxn>
                    <a:cxn ang="0">
                      <a:pos x="116" y="27"/>
                    </a:cxn>
                    <a:cxn ang="0">
                      <a:pos x="130" y="14"/>
                    </a:cxn>
                    <a:cxn ang="0">
                      <a:pos x="138" y="9"/>
                    </a:cxn>
                    <a:cxn ang="0">
                      <a:pos x="106" y="40"/>
                    </a:cxn>
                    <a:cxn ang="0">
                      <a:pos x="84" y="55"/>
                    </a:cxn>
                    <a:cxn ang="0">
                      <a:pos x="66" y="66"/>
                    </a:cxn>
                    <a:cxn ang="0">
                      <a:pos x="48" y="84"/>
                    </a:cxn>
                    <a:cxn ang="0">
                      <a:pos x="26" y="73"/>
                    </a:cxn>
                    <a:cxn ang="0">
                      <a:pos x="20" y="71"/>
                    </a:cxn>
                    <a:cxn ang="0">
                      <a:pos x="22" y="79"/>
                    </a:cxn>
                    <a:cxn ang="0">
                      <a:pos x="0" y="79"/>
                    </a:cxn>
                    <a:cxn ang="0">
                      <a:pos x="10" y="64"/>
                    </a:cxn>
                    <a:cxn ang="0">
                      <a:pos x="26" y="50"/>
                    </a:cxn>
                  </a:cxnLst>
                  <a:pathLst>
                    <a:path w="138" h="103">
                      <a:moveTo>
                        <a:pt x="26" y="61"/>
                      </a:moveTo>
                      <a:cubicBezTo>
                        <a:pt x="29" y="53"/>
                        <a:pt x="33" y="51"/>
                        <a:pt x="30" y="43"/>
                      </a:cubicBezTo>
                      <a:cubicBezTo>
                        <a:pt x="33" y="27"/>
                        <a:pt x="37" y="24"/>
                        <a:pt x="50" y="33"/>
                      </a:cubicBezTo>
                      <a:cubicBezTo>
                        <a:pt x="51" y="37"/>
                        <a:pt x="53" y="41"/>
                        <a:pt x="54" y="45"/>
                      </a:cubicBezTo>
                      <a:cubicBezTo>
                        <a:pt x="55" y="49"/>
                        <a:pt x="66" y="49"/>
                        <a:pt x="66" y="49"/>
                      </a:cubicBezTo>
                      <a:cubicBezTo>
                        <a:pt x="75" y="43"/>
                        <a:pt x="77" y="45"/>
                        <a:pt x="80" y="55"/>
                      </a:cubicBezTo>
                      <a:cubicBezTo>
                        <a:pt x="92" y="47"/>
                        <a:pt x="101" y="37"/>
                        <a:pt x="116" y="33"/>
                      </a:cubicBezTo>
                      <a:cubicBezTo>
                        <a:pt x="125" y="19"/>
                        <a:pt x="120" y="24"/>
                        <a:pt x="130" y="17"/>
                      </a:cubicBezTo>
                      <a:cubicBezTo>
                        <a:pt x="134" y="11"/>
                        <a:pt x="134" y="0"/>
                        <a:pt x="138" y="11"/>
                      </a:cubicBezTo>
                      <a:cubicBezTo>
                        <a:pt x="135" y="31"/>
                        <a:pt x="126" y="45"/>
                        <a:pt x="106" y="49"/>
                      </a:cubicBezTo>
                      <a:cubicBezTo>
                        <a:pt x="97" y="55"/>
                        <a:pt x="93" y="61"/>
                        <a:pt x="84" y="67"/>
                      </a:cubicBezTo>
                      <a:cubicBezTo>
                        <a:pt x="80" y="79"/>
                        <a:pt x="79" y="79"/>
                        <a:pt x="66" y="81"/>
                      </a:cubicBezTo>
                      <a:cubicBezTo>
                        <a:pt x="60" y="90"/>
                        <a:pt x="57" y="97"/>
                        <a:pt x="48" y="103"/>
                      </a:cubicBezTo>
                      <a:cubicBezTo>
                        <a:pt x="42" y="94"/>
                        <a:pt x="37" y="93"/>
                        <a:pt x="26" y="89"/>
                      </a:cubicBezTo>
                      <a:cubicBezTo>
                        <a:pt x="24" y="88"/>
                        <a:pt x="20" y="87"/>
                        <a:pt x="20" y="87"/>
                      </a:cubicBezTo>
                      <a:cubicBezTo>
                        <a:pt x="10" y="90"/>
                        <a:pt x="14" y="94"/>
                        <a:pt x="22" y="97"/>
                      </a:cubicBezTo>
                      <a:cubicBezTo>
                        <a:pt x="14" y="103"/>
                        <a:pt x="9" y="100"/>
                        <a:pt x="0" y="97"/>
                      </a:cubicBezTo>
                      <a:cubicBezTo>
                        <a:pt x="2" y="87"/>
                        <a:pt x="1" y="82"/>
                        <a:pt x="10" y="79"/>
                      </a:cubicBezTo>
                      <a:cubicBezTo>
                        <a:pt x="15" y="63"/>
                        <a:pt x="14" y="69"/>
                        <a:pt x="26" y="6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41" name="Freeform 45"/>
                <p:cNvSpPr/>
                <p:nvPr userDrawn="1"/>
              </p:nvSpPr>
              <p:spPr>
                <a:xfrm>
                  <a:off x="2553" y="182"/>
                  <a:ext cx="187" cy="176"/>
                </a:xfrm>
                <a:custGeom>
                  <a:avLst/>
                  <a:gdLst/>
                  <a:ahLst/>
                  <a:cxnLst>
                    <a:cxn ang="0">
                      <a:pos x="157" y="20"/>
                    </a:cxn>
                    <a:cxn ang="0">
                      <a:pos x="159" y="5"/>
                    </a:cxn>
                    <a:cxn ang="0">
                      <a:pos x="169" y="0"/>
                    </a:cxn>
                    <a:cxn ang="0">
                      <a:pos x="181" y="20"/>
                    </a:cxn>
                    <a:cxn ang="0">
                      <a:pos x="187" y="35"/>
                    </a:cxn>
                    <a:cxn ang="0">
                      <a:pos x="177" y="48"/>
                    </a:cxn>
                    <a:cxn ang="0">
                      <a:pos x="169" y="63"/>
                    </a:cxn>
                    <a:cxn ang="0">
                      <a:pos x="161" y="104"/>
                    </a:cxn>
                    <a:cxn ang="0">
                      <a:pos x="143" y="112"/>
                    </a:cxn>
                    <a:cxn ang="0">
                      <a:pos x="119" y="113"/>
                    </a:cxn>
                    <a:cxn ang="0">
                      <a:pos x="111" y="102"/>
                    </a:cxn>
                    <a:cxn ang="0">
                      <a:pos x="101" y="120"/>
                    </a:cxn>
                    <a:cxn ang="0">
                      <a:pos x="90" y="123"/>
                    </a:cxn>
                    <a:cxn ang="0">
                      <a:pos x="80" y="109"/>
                    </a:cxn>
                    <a:cxn ang="0">
                      <a:pos x="58" y="118"/>
                    </a:cxn>
                    <a:cxn ang="0">
                      <a:pos x="76" y="117"/>
                    </a:cxn>
                    <a:cxn ang="0">
                      <a:pos x="78" y="132"/>
                    </a:cxn>
                    <a:cxn ang="0">
                      <a:pos x="58" y="137"/>
                    </a:cxn>
                    <a:cxn ang="0">
                      <a:pos x="34" y="137"/>
                    </a:cxn>
                    <a:cxn ang="0">
                      <a:pos x="36" y="127"/>
                    </a:cxn>
                    <a:cxn ang="0">
                      <a:pos x="46" y="118"/>
                    </a:cxn>
                    <a:cxn ang="0">
                      <a:pos x="34" y="122"/>
                    </a:cxn>
                    <a:cxn ang="0">
                      <a:pos x="26" y="137"/>
                    </a:cxn>
                    <a:cxn ang="0">
                      <a:pos x="30" y="156"/>
                    </a:cxn>
                    <a:cxn ang="0">
                      <a:pos x="14" y="164"/>
                    </a:cxn>
                    <a:cxn ang="0">
                      <a:pos x="0" y="176"/>
                    </a:cxn>
                    <a:cxn ang="0">
                      <a:pos x="8" y="155"/>
                    </a:cxn>
                    <a:cxn ang="0">
                      <a:pos x="0" y="135"/>
                    </a:cxn>
                    <a:cxn ang="0">
                      <a:pos x="14" y="125"/>
                    </a:cxn>
                    <a:cxn ang="0">
                      <a:pos x="32" y="110"/>
                    </a:cxn>
                    <a:cxn ang="0">
                      <a:pos x="44" y="97"/>
                    </a:cxn>
                    <a:cxn ang="0">
                      <a:pos x="72" y="95"/>
                    </a:cxn>
                    <a:cxn ang="0">
                      <a:pos x="84" y="92"/>
                    </a:cxn>
                    <a:cxn ang="0">
                      <a:pos x="113" y="64"/>
                    </a:cxn>
                    <a:cxn ang="0">
                      <a:pos x="119" y="76"/>
                    </a:cxn>
                    <a:cxn ang="0">
                      <a:pos x="131" y="63"/>
                    </a:cxn>
                    <a:cxn ang="0">
                      <a:pos x="149" y="44"/>
                    </a:cxn>
                    <a:cxn ang="0">
                      <a:pos x="153" y="35"/>
                    </a:cxn>
                    <a:cxn ang="0">
                      <a:pos x="147" y="31"/>
                    </a:cxn>
                    <a:cxn ang="0">
                      <a:pos x="151" y="26"/>
                    </a:cxn>
                    <a:cxn ang="0">
                      <a:pos x="157" y="20"/>
                    </a:cxn>
                  </a:cxnLst>
                  <a:pathLst>
                    <a:path w="188" h="214">
                      <a:moveTo>
                        <a:pt x="158" y="24"/>
                      </a:moveTo>
                      <a:cubicBezTo>
                        <a:pt x="156" y="18"/>
                        <a:pt x="160" y="6"/>
                        <a:pt x="160" y="6"/>
                      </a:cubicBezTo>
                      <a:cubicBezTo>
                        <a:pt x="167" y="16"/>
                        <a:pt x="167" y="8"/>
                        <a:pt x="170" y="0"/>
                      </a:cubicBezTo>
                      <a:cubicBezTo>
                        <a:pt x="181" y="4"/>
                        <a:pt x="179" y="14"/>
                        <a:pt x="182" y="24"/>
                      </a:cubicBezTo>
                      <a:cubicBezTo>
                        <a:pt x="184" y="30"/>
                        <a:pt x="188" y="42"/>
                        <a:pt x="188" y="42"/>
                      </a:cubicBezTo>
                      <a:cubicBezTo>
                        <a:pt x="183" y="56"/>
                        <a:pt x="188" y="52"/>
                        <a:pt x="178" y="58"/>
                      </a:cubicBezTo>
                      <a:cubicBezTo>
                        <a:pt x="174" y="63"/>
                        <a:pt x="170" y="76"/>
                        <a:pt x="170" y="76"/>
                      </a:cubicBezTo>
                      <a:cubicBezTo>
                        <a:pt x="169" y="100"/>
                        <a:pt x="173" y="110"/>
                        <a:pt x="162" y="126"/>
                      </a:cubicBezTo>
                      <a:cubicBezTo>
                        <a:pt x="150" y="118"/>
                        <a:pt x="155" y="132"/>
                        <a:pt x="144" y="136"/>
                      </a:cubicBezTo>
                      <a:cubicBezTo>
                        <a:pt x="135" y="134"/>
                        <a:pt x="129" y="135"/>
                        <a:pt x="120" y="138"/>
                      </a:cubicBezTo>
                      <a:cubicBezTo>
                        <a:pt x="114" y="129"/>
                        <a:pt x="122" y="127"/>
                        <a:pt x="112" y="124"/>
                      </a:cubicBezTo>
                      <a:cubicBezTo>
                        <a:pt x="108" y="130"/>
                        <a:pt x="108" y="142"/>
                        <a:pt x="102" y="146"/>
                      </a:cubicBezTo>
                      <a:cubicBezTo>
                        <a:pt x="98" y="148"/>
                        <a:pt x="90" y="150"/>
                        <a:pt x="90" y="150"/>
                      </a:cubicBezTo>
                      <a:cubicBezTo>
                        <a:pt x="87" y="141"/>
                        <a:pt x="89" y="135"/>
                        <a:pt x="80" y="132"/>
                      </a:cubicBezTo>
                      <a:cubicBezTo>
                        <a:pt x="68" y="134"/>
                        <a:pt x="65" y="134"/>
                        <a:pt x="58" y="144"/>
                      </a:cubicBezTo>
                      <a:cubicBezTo>
                        <a:pt x="66" y="150"/>
                        <a:pt x="68" y="147"/>
                        <a:pt x="76" y="142"/>
                      </a:cubicBezTo>
                      <a:cubicBezTo>
                        <a:pt x="81" y="146"/>
                        <a:pt x="85" y="155"/>
                        <a:pt x="78" y="160"/>
                      </a:cubicBezTo>
                      <a:cubicBezTo>
                        <a:pt x="75" y="162"/>
                        <a:pt x="62" y="165"/>
                        <a:pt x="58" y="166"/>
                      </a:cubicBezTo>
                      <a:cubicBezTo>
                        <a:pt x="48" y="173"/>
                        <a:pt x="44" y="173"/>
                        <a:pt x="34" y="166"/>
                      </a:cubicBezTo>
                      <a:cubicBezTo>
                        <a:pt x="35" y="162"/>
                        <a:pt x="34" y="158"/>
                        <a:pt x="36" y="154"/>
                      </a:cubicBezTo>
                      <a:cubicBezTo>
                        <a:pt x="38" y="150"/>
                        <a:pt x="55" y="146"/>
                        <a:pt x="46" y="144"/>
                      </a:cubicBezTo>
                      <a:cubicBezTo>
                        <a:pt x="42" y="143"/>
                        <a:pt x="34" y="148"/>
                        <a:pt x="34" y="148"/>
                      </a:cubicBezTo>
                      <a:cubicBezTo>
                        <a:pt x="32" y="155"/>
                        <a:pt x="28" y="159"/>
                        <a:pt x="26" y="166"/>
                      </a:cubicBezTo>
                      <a:cubicBezTo>
                        <a:pt x="36" y="182"/>
                        <a:pt x="36" y="173"/>
                        <a:pt x="30" y="190"/>
                      </a:cubicBezTo>
                      <a:cubicBezTo>
                        <a:pt x="28" y="196"/>
                        <a:pt x="14" y="200"/>
                        <a:pt x="14" y="200"/>
                      </a:cubicBezTo>
                      <a:cubicBezTo>
                        <a:pt x="5" y="214"/>
                        <a:pt x="11" y="210"/>
                        <a:pt x="0" y="214"/>
                      </a:cubicBezTo>
                      <a:cubicBezTo>
                        <a:pt x="2" y="202"/>
                        <a:pt x="5" y="198"/>
                        <a:pt x="8" y="188"/>
                      </a:cubicBezTo>
                      <a:cubicBezTo>
                        <a:pt x="6" y="178"/>
                        <a:pt x="3" y="173"/>
                        <a:pt x="0" y="164"/>
                      </a:cubicBezTo>
                      <a:cubicBezTo>
                        <a:pt x="3" y="156"/>
                        <a:pt x="7" y="157"/>
                        <a:pt x="14" y="152"/>
                      </a:cubicBezTo>
                      <a:cubicBezTo>
                        <a:pt x="18" y="141"/>
                        <a:pt x="23" y="140"/>
                        <a:pt x="32" y="134"/>
                      </a:cubicBezTo>
                      <a:cubicBezTo>
                        <a:pt x="37" y="127"/>
                        <a:pt x="37" y="123"/>
                        <a:pt x="44" y="118"/>
                      </a:cubicBezTo>
                      <a:cubicBezTo>
                        <a:pt x="64" y="121"/>
                        <a:pt x="55" y="122"/>
                        <a:pt x="72" y="116"/>
                      </a:cubicBezTo>
                      <a:cubicBezTo>
                        <a:pt x="76" y="115"/>
                        <a:pt x="84" y="112"/>
                        <a:pt x="84" y="112"/>
                      </a:cubicBezTo>
                      <a:cubicBezTo>
                        <a:pt x="105" y="119"/>
                        <a:pt x="97" y="84"/>
                        <a:pt x="114" y="78"/>
                      </a:cubicBezTo>
                      <a:cubicBezTo>
                        <a:pt x="117" y="87"/>
                        <a:pt x="110" y="89"/>
                        <a:pt x="120" y="92"/>
                      </a:cubicBezTo>
                      <a:cubicBezTo>
                        <a:pt x="125" y="85"/>
                        <a:pt x="125" y="81"/>
                        <a:pt x="132" y="76"/>
                      </a:cubicBezTo>
                      <a:cubicBezTo>
                        <a:pt x="138" y="68"/>
                        <a:pt x="146" y="65"/>
                        <a:pt x="150" y="54"/>
                      </a:cubicBezTo>
                      <a:cubicBezTo>
                        <a:pt x="151" y="50"/>
                        <a:pt x="154" y="42"/>
                        <a:pt x="154" y="42"/>
                      </a:cubicBezTo>
                      <a:cubicBezTo>
                        <a:pt x="152" y="41"/>
                        <a:pt x="148" y="40"/>
                        <a:pt x="148" y="38"/>
                      </a:cubicBezTo>
                      <a:cubicBezTo>
                        <a:pt x="148" y="36"/>
                        <a:pt x="161" y="33"/>
                        <a:pt x="152" y="32"/>
                      </a:cubicBezTo>
                      <a:lnTo>
                        <a:pt x="158" y="2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42" name="Freeform 46"/>
                <p:cNvSpPr/>
                <p:nvPr userDrawn="1"/>
              </p:nvSpPr>
              <p:spPr>
                <a:xfrm>
                  <a:off x="2677" y="233"/>
                  <a:ext cx="14" cy="10"/>
                </a:xfrm>
                <a:custGeom>
                  <a:avLst/>
                  <a:gdLst/>
                  <a:ahLst/>
                  <a:cxnLst>
                    <a:cxn ang="0">
                      <a:pos x="0" y="7"/>
                    </a:cxn>
                    <a:cxn ang="0">
                      <a:pos x="4" y="10"/>
                    </a:cxn>
                    <a:cxn ang="0">
                      <a:pos x="0" y="7"/>
                    </a:cxn>
                  </a:cxnLst>
                  <a:pathLst>
                    <a:path w="13" h="13">
                      <a:moveTo>
                        <a:pt x="0" y="9"/>
                      </a:moveTo>
                      <a:cubicBezTo>
                        <a:pt x="6" y="0"/>
                        <a:pt x="13" y="7"/>
                        <a:pt x="4" y="13"/>
                      </a:cubicBezTo>
                      <a:cubicBezTo>
                        <a:pt x="0" y="6"/>
                        <a:pt x="0" y="5"/>
                        <a:pt x="0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43" name="Freeform 47"/>
                <p:cNvSpPr/>
                <p:nvPr userDrawn="1"/>
              </p:nvSpPr>
              <p:spPr>
                <a:xfrm>
                  <a:off x="1627" y="353"/>
                  <a:ext cx="813" cy="462"/>
                </a:xfrm>
                <a:custGeom>
                  <a:avLst/>
                  <a:gdLst/>
                  <a:ahLst/>
                  <a:cxnLst>
                    <a:cxn ang="0">
                      <a:pos x="813" y="21"/>
                    </a:cxn>
                    <a:cxn ang="0">
                      <a:pos x="779" y="64"/>
                    </a:cxn>
                    <a:cxn ang="0">
                      <a:pos x="749" y="100"/>
                    </a:cxn>
                    <a:cxn ang="0">
                      <a:pos x="723" y="116"/>
                    </a:cxn>
                    <a:cxn ang="0">
                      <a:pos x="635" y="147"/>
                    </a:cxn>
                    <a:cxn ang="0">
                      <a:pos x="633" y="172"/>
                    </a:cxn>
                    <a:cxn ang="0">
                      <a:pos x="605" y="188"/>
                    </a:cxn>
                    <a:cxn ang="0">
                      <a:pos x="621" y="146"/>
                    </a:cxn>
                    <a:cxn ang="0">
                      <a:pos x="577" y="154"/>
                    </a:cxn>
                    <a:cxn ang="0">
                      <a:pos x="557" y="179"/>
                    </a:cxn>
                    <a:cxn ang="0">
                      <a:pos x="597" y="229"/>
                    </a:cxn>
                    <a:cxn ang="0">
                      <a:pos x="595" y="301"/>
                    </a:cxn>
                    <a:cxn ang="0">
                      <a:pos x="543" y="333"/>
                    </a:cxn>
                    <a:cxn ang="0">
                      <a:pos x="523" y="316"/>
                    </a:cxn>
                    <a:cxn ang="0">
                      <a:pos x="483" y="285"/>
                    </a:cxn>
                    <a:cxn ang="0">
                      <a:pos x="463" y="285"/>
                    </a:cxn>
                    <a:cxn ang="0">
                      <a:pos x="451" y="323"/>
                    </a:cxn>
                    <a:cxn ang="0">
                      <a:pos x="501" y="380"/>
                    </a:cxn>
                    <a:cxn ang="0">
                      <a:pos x="511" y="429"/>
                    </a:cxn>
                    <a:cxn ang="0">
                      <a:pos x="527" y="459"/>
                    </a:cxn>
                    <a:cxn ang="0">
                      <a:pos x="493" y="446"/>
                    </a:cxn>
                    <a:cxn ang="0">
                      <a:pos x="471" y="424"/>
                    </a:cxn>
                    <a:cxn ang="0">
                      <a:pos x="423" y="347"/>
                    </a:cxn>
                    <a:cxn ang="0">
                      <a:pos x="427" y="254"/>
                    </a:cxn>
                    <a:cxn ang="0">
                      <a:pos x="423" y="220"/>
                    </a:cxn>
                    <a:cxn ang="0">
                      <a:pos x="413" y="226"/>
                    </a:cxn>
                    <a:cxn ang="0">
                      <a:pos x="386" y="218"/>
                    </a:cxn>
                    <a:cxn ang="0">
                      <a:pos x="360" y="139"/>
                    </a:cxn>
                    <a:cxn ang="0">
                      <a:pos x="330" y="136"/>
                    </a:cxn>
                    <a:cxn ang="0">
                      <a:pos x="288" y="141"/>
                    </a:cxn>
                    <a:cxn ang="0">
                      <a:pos x="242" y="190"/>
                    </a:cxn>
                    <a:cxn ang="0">
                      <a:pos x="196" y="220"/>
                    </a:cxn>
                    <a:cxn ang="0">
                      <a:pos x="184" y="224"/>
                    </a:cxn>
                    <a:cxn ang="0">
                      <a:pos x="160" y="269"/>
                    </a:cxn>
                    <a:cxn ang="0">
                      <a:pos x="152" y="290"/>
                    </a:cxn>
                    <a:cxn ang="0">
                      <a:pos x="128" y="331"/>
                    </a:cxn>
                    <a:cxn ang="0">
                      <a:pos x="94" y="321"/>
                    </a:cxn>
                    <a:cxn ang="0">
                      <a:pos x="66" y="211"/>
                    </a:cxn>
                    <a:cxn ang="0">
                      <a:pos x="72" y="128"/>
                    </a:cxn>
                    <a:cxn ang="0">
                      <a:pos x="44" y="147"/>
                    </a:cxn>
                    <a:cxn ang="0">
                      <a:pos x="20" y="123"/>
                    </a:cxn>
                    <a:cxn ang="0">
                      <a:pos x="24" y="113"/>
                    </a:cxn>
                    <a:cxn ang="0">
                      <a:pos x="0" y="75"/>
                    </a:cxn>
                    <a:cxn ang="0">
                      <a:pos x="799" y="5"/>
                    </a:cxn>
                  </a:cxnLst>
                  <a:pathLst>
                    <a:path w="812" h="564">
                      <a:moveTo>
                        <a:pt x="798" y="6"/>
                      </a:moveTo>
                      <a:cubicBezTo>
                        <a:pt x="801" y="15"/>
                        <a:pt x="809" y="16"/>
                        <a:pt x="812" y="26"/>
                      </a:cubicBezTo>
                      <a:cubicBezTo>
                        <a:pt x="809" y="36"/>
                        <a:pt x="801" y="41"/>
                        <a:pt x="796" y="50"/>
                      </a:cubicBezTo>
                      <a:cubicBezTo>
                        <a:pt x="791" y="61"/>
                        <a:pt x="788" y="71"/>
                        <a:pt x="778" y="78"/>
                      </a:cubicBezTo>
                      <a:cubicBezTo>
                        <a:pt x="773" y="85"/>
                        <a:pt x="771" y="88"/>
                        <a:pt x="774" y="96"/>
                      </a:cubicBezTo>
                      <a:cubicBezTo>
                        <a:pt x="767" y="107"/>
                        <a:pt x="758" y="114"/>
                        <a:pt x="748" y="122"/>
                      </a:cubicBezTo>
                      <a:cubicBezTo>
                        <a:pt x="744" y="125"/>
                        <a:pt x="736" y="130"/>
                        <a:pt x="736" y="130"/>
                      </a:cubicBezTo>
                      <a:cubicBezTo>
                        <a:pt x="740" y="141"/>
                        <a:pt x="731" y="140"/>
                        <a:pt x="722" y="142"/>
                      </a:cubicBezTo>
                      <a:cubicBezTo>
                        <a:pt x="716" y="148"/>
                        <a:pt x="712" y="151"/>
                        <a:pt x="704" y="154"/>
                      </a:cubicBezTo>
                      <a:cubicBezTo>
                        <a:pt x="686" y="150"/>
                        <a:pt x="650" y="169"/>
                        <a:pt x="634" y="180"/>
                      </a:cubicBezTo>
                      <a:cubicBezTo>
                        <a:pt x="636" y="189"/>
                        <a:pt x="631" y="193"/>
                        <a:pt x="640" y="196"/>
                      </a:cubicBezTo>
                      <a:cubicBezTo>
                        <a:pt x="643" y="205"/>
                        <a:pt x="640" y="207"/>
                        <a:pt x="632" y="210"/>
                      </a:cubicBezTo>
                      <a:cubicBezTo>
                        <a:pt x="626" y="219"/>
                        <a:pt x="623" y="226"/>
                        <a:pt x="614" y="232"/>
                      </a:cubicBezTo>
                      <a:cubicBezTo>
                        <a:pt x="611" y="231"/>
                        <a:pt x="606" y="233"/>
                        <a:pt x="604" y="230"/>
                      </a:cubicBezTo>
                      <a:cubicBezTo>
                        <a:pt x="599" y="220"/>
                        <a:pt x="610" y="199"/>
                        <a:pt x="620" y="196"/>
                      </a:cubicBezTo>
                      <a:cubicBezTo>
                        <a:pt x="623" y="187"/>
                        <a:pt x="617" y="187"/>
                        <a:pt x="620" y="178"/>
                      </a:cubicBezTo>
                      <a:cubicBezTo>
                        <a:pt x="617" y="164"/>
                        <a:pt x="609" y="168"/>
                        <a:pt x="598" y="172"/>
                      </a:cubicBezTo>
                      <a:cubicBezTo>
                        <a:pt x="592" y="180"/>
                        <a:pt x="585" y="185"/>
                        <a:pt x="576" y="188"/>
                      </a:cubicBezTo>
                      <a:cubicBezTo>
                        <a:pt x="572" y="194"/>
                        <a:pt x="568" y="200"/>
                        <a:pt x="564" y="206"/>
                      </a:cubicBezTo>
                      <a:cubicBezTo>
                        <a:pt x="561" y="210"/>
                        <a:pt x="556" y="218"/>
                        <a:pt x="556" y="218"/>
                      </a:cubicBezTo>
                      <a:cubicBezTo>
                        <a:pt x="558" y="234"/>
                        <a:pt x="559" y="243"/>
                        <a:pt x="572" y="252"/>
                      </a:cubicBezTo>
                      <a:cubicBezTo>
                        <a:pt x="579" y="262"/>
                        <a:pt x="586" y="273"/>
                        <a:pt x="596" y="280"/>
                      </a:cubicBezTo>
                      <a:cubicBezTo>
                        <a:pt x="598" y="286"/>
                        <a:pt x="602" y="298"/>
                        <a:pt x="602" y="298"/>
                      </a:cubicBezTo>
                      <a:cubicBezTo>
                        <a:pt x="601" y="308"/>
                        <a:pt x="599" y="361"/>
                        <a:pt x="594" y="368"/>
                      </a:cubicBezTo>
                      <a:cubicBezTo>
                        <a:pt x="590" y="374"/>
                        <a:pt x="576" y="378"/>
                        <a:pt x="570" y="382"/>
                      </a:cubicBezTo>
                      <a:cubicBezTo>
                        <a:pt x="563" y="393"/>
                        <a:pt x="550" y="396"/>
                        <a:pt x="542" y="406"/>
                      </a:cubicBezTo>
                      <a:cubicBezTo>
                        <a:pt x="536" y="413"/>
                        <a:pt x="539" y="417"/>
                        <a:pt x="530" y="420"/>
                      </a:cubicBezTo>
                      <a:cubicBezTo>
                        <a:pt x="526" y="408"/>
                        <a:pt x="538" y="391"/>
                        <a:pt x="522" y="386"/>
                      </a:cubicBezTo>
                      <a:cubicBezTo>
                        <a:pt x="516" y="377"/>
                        <a:pt x="510" y="364"/>
                        <a:pt x="502" y="356"/>
                      </a:cubicBezTo>
                      <a:cubicBezTo>
                        <a:pt x="497" y="341"/>
                        <a:pt x="505" y="360"/>
                        <a:pt x="482" y="348"/>
                      </a:cubicBezTo>
                      <a:cubicBezTo>
                        <a:pt x="478" y="346"/>
                        <a:pt x="478" y="339"/>
                        <a:pt x="474" y="336"/>
                      </a:cubicBezTo>
                      <a:cubicBezTo>
                        <a:pt x="470" y="323"/>
                        <a:pt x="466" y="342"/>
                        <a:pt x="462" y="348"/>
                      </a:cubicBezTo>
                      <a:cubicBezTo>
                        <a:pt x="460" y="358"/>
                        <a:pt x="456" y="363"/>
                        <a:pt x="454" y="374"/>
                      </a:cubicBezTo>
                      <a:cubicBezTo>
                        <a:pt x="457" y="383"/>
                        <a:pt x="455" y="387"/>
                        <a:pt x="450" y="394"/>
                      </a:cubicBezTo>
                      <a:cubicBezTo>
                        <a:pt x="454" y="399"/>
                        <a:pt x="464" y="411"/>
                        <a:pt x="466" y="418"/>
                      </a:cubicBezTo>
                      <a:cubicBezTo>
                        <a:pt x="474" y="443"/>
                        <a:pt x="472" y="458"/>
                        <a:pt x="500" y="464"/>
                      </a:cubicBezTo>
                      <a:cubicBezTo>
                        <a:pt x="507" y="469"/>
                        <a:pt x="510" y="474"/>
                        <a:pt x="516" y="480"/>
                      </a:cubicBezTo>
                      <a:cubicBezTo>
                        <a:pt x="511" y="494"/>
                        <a:pt x="513" y="509"/>
                        <a:pt x="510" y="524"/>
                      </a:cubicBezTo>
                      <a:cubicBezTo>
                        <a:pt x="512" y="537"/>
                        <a:pt x="511" y="541"/>
                        <a:pt x="522" y="548"/>
                      </a:cubicBezTo>
                      <a:cubicBezTo>
                        <a:pt x="523" y="552"/>
                        <a:pt x="525" y="556"/>
                        <a:pt x="526" y="560"/>
                      </a:cubicBezTo>
                      <a:cubicBezTo>
                        <a:pt x="527" y="564"/>
                        <a:pt x="514" y="556"/>
                        <a:pt x="514" y="556"/>
                      </a:cubicBezTo>
                      <a:cubicBezTo>
                        <a:pt x="502" y="564"/>
                        <a:pt x="501" y="551"/>
                        <a:pt x="492" y="544"/>
                      </a:cubicBezTo>
                      <a:cubicBezTo>
                        <a:pt x="488" y="541"/>
                        <a:pt x="480" y="536"/>
                        <a:pt x="480" y="536"/>
                      </a:cubicBezTo>
                      <a:cubicBezTo>
                        <a:pt x="471" y="522"/>
                        <a:pt x="474" y="529"/>
                        <a:pt x="470" y="518"/>
                      </a:cubicBezTo>
                      <a:cubicBezTo>
                        <a:pt x="467" y="491"/>
                        <a:pt x="461" y="446"/>
                        <a:pt x="436" y="430"/>
                      </a:cubicBezTo>
                      <a:cubicBezTo>
                        <a:pt x="428" y="433"/>
                        <a:pt x="425" y="433"/>
                        <a:pt x="422" y="424"/>
                      </a:cubicBezTo>
                      <a:cubicBezTo>
                        <a:pt x="427" y="404"/>
                        <a:pt x="432" y="383"/>
                        <a:pt x="438" y="364"/>
                      </a:cubicBezTo>
                      <a:cubicBezTo>
                        <a:pt x="436" y="343"/>
                        <a:pt x="431" y="330"/>
                        <a:pt x="426" y="310"/>
                      </a:cubicBezTo>
                      <a:cubicBezTo>
                        <a:pt x="429" y="302"/>
                        <a:pt x="425" y="300"/>
                        <a:pt x="422" y="292"/>
                      </a:cubicBezTo>
                      <a:cubicBezTo>
                        <a:pt x="424" y="282"/>
                        <a:pt x="428" y="277"/>
                        <a:pt x="422" y="268"/>
                      </a:cubicBezTo>
                      <a:cubicBezTo>
                        <a:pt x="420" y="269"/>
                        <a:pt x="418" y="269"/>
                        <a:pt x="416" y="270"/>
                      </a:cubicBezTo>
                      <a:cubicBezTo>
                        <a:pt x="414" y="272"/>
                        <a:pt x="414" y="275"/>
                        <a:pt x="412" y="276"/>
                      </a:cubicBezTo>
                      <a:cubicBezTo>
                        <a:pt x="408" y="278"/>
                        <a:pt x="400" y="280"/>
                        <a:pt x="400" y="280"/>
                      </a:cubicBezTo>
                      <a:cubicBezTo>
                        <a:pt x="394" y="274"/>
                        <a:pt x="389" y="274"/>
                        <a:pt x="386" y="266"/>
                      </a:cubicBezTo>
                      <a:cubicBezTo>
                        <a:pt x="391" y="251"/>
                        <a:pt x="379" y="206"/>
                        <a:pt x="364" y="196"/>
                      </a:cubicBezTo>
                      <a:cubicBezTo>
                        <a:pt x="357" y="186"/>
                        <a:pt x="358" y="182"/>
                        <a:pt x="360" y="170"/>
                      </a:cubicBezTo>
                      <a:cubicBezTo>
                        <a:pt x="358" y="160"/>
                        <a:pt x="356" y="147"/>
                        <a:pt x="346" y="144"/>
                      </a:cubicBezTo>
                      <a:cubicBezTo>
                        <a:pt x="343" y="154"/>
                        <a:pt x="338" y="160"/>
                        <a:pt x="330" y="166"/>
                      </a:cubicBezTo>
                      <a:cubicBezTo>
                        <a:pt x="323" y="164"/>
                        <a:pt x="308" y="160"/>
                        <a:pt x="308" y="160"/>
                      </a:cubicBezTo>
                      <a:cubicBezTo>
                        <a:pt x="296" y="162"/>
                        <a:pt x="297" y="166"/>
                        <a:pt x="288" y="172"/>
                      </a:cubicBezTo>
                      <a:cubicBezTo>
                        <a:pt x="284" y="185"/>
                        <a:pt x="282" y="191"/>
                        <a:pt x="268" y="196"/>
                      </a:cubicBezTo>
                      <a:cubicBezTo>
                        <a:pt x="264" y="200"/>
                        <a:pt x="243" y="231"/>
                        <a:pt x="242" y="232"/>
                      </a:cubicBezTo>
                      <a:cubicBezTo>
                        <a:pt x="231" y="239"/>
                        <a:pt x="215" y="247"/>
                        <a:pt x="206" y="256"/>
                      </a:cubicBezTo>
                      <a:cubicBezTo>
                        <a:pt x="202" y="260"/>
                        <a:pt x="200" y="265"/>
                        <a:pt x="196" y="268"/>
                      </a:cubicBezTo>
                      <a:cubicBezTo>
                        <a:pt x="194" y="269"/>
                        <a:pt x="192" y="269"/>
                        <a:pt x="190" y="270"/>
                      </a:cubicBezTo>
                      <a:cubicBezTo>
                        <a:pt x="188" y="271"/>
                        <a:pt x="186" y="272"/>
                        <a:pt x="184" y="274"/>
                      </a:cubicBezTo>
                      <a:cubicBezTo>
                        <a:pt x="180" y="278"/>
                        <a:pt x="172" y="286"/>
                        <a:pt x="172" y="286"/>
                      </a:cubicBezTo>
                      <a:cubicBezTo>
                        <a:pt x="167" y="300"/>
                        <a:pt x="165" y="314"/>
                        <a:pt x="160" y="328"/>
                      </a:cubicBezTo>
                      <a:cubicBezTo>
                        <a:pt x="158" y="335"/>
                        <a:pt x="156" y="341"/>
                        <a:pt x="154" y="348"/>
                      </a:cubicBezTo>
                      <a:cubicBezTo>
                        <a:pt x="153" y="350"/>
                        <a:pt x="152" y="354"/>
                        <a:pt x="152" y="354"/>
                      </a:cubicBezTo>
                      <a:cubicBezTo>
                        <a:pt x="152" y="359"/>
                        <a:pt x="156" y="384"/>
                        <a:pt x="146" y="392"/>
                      </a:cubicBezTo>
                      <a:cubicBezTo>
                        <a:pt x="141" y="397"/>
                        <a:pt x="128" y="404"/>
                        <a:pt x="128" y="404"/>
                      </a:cubicBezTo>
                      <a:cubicBezTo>
                        <a:pt x="125" y="412"/>
                        <a:pt x="122" y="421"/>
                        <a:pt x="114" y="424"/>
                      </a:cubicBezTo>
                      <a:cubicBezTo>
                        <a:pt x="100" y="419"/>
                        <a:pt x="97" y="405"/>
                        <a:pt x="94" y="392"/>
                      </a:cubicBezTo>
                      <a:cubicBezTo>
                        <a:pt x="86" y="362"/>
                        <a:pt x="82" y="332"/>
                        <a:pt x="72" y="302"/>
                      </a:cubicBezTo>
                      <a:cubicBezTo>
                        <a:pt x="71" y="281"/>
                        <a:pt x="70" y="275"/>
                        <a:pt x="66" y="258"/>
                      </a:cubicBezTo>
                      <a:cubicBezTo>
                        <a:pt x="66" y="251"/>
                        <a:pt x="68" y="219"/>
                        <a:pt x="64" y="208"/>
                      </a:cubicBezTo>
                      <a:cubicBezTo>
                        <a:pt x="70" y="191"/>
                        <a:pt x="66" y="173"/>
                        <a:pt x="72" y="156"/>
                      </a:cubicBezTo>
                      <a:cubicBezTo>
                        <a:pt x="66" y="139"/>
                        <a:pt x="60" y="168"/>
                        <a:pt x="56" y="172"/>
                      </a:cubicBezTo>
                      <a:cubicBezTo>
                        <a:pt x="53" y="175"/>
                        <a:pt x="44" y="180"/>
                        <a:pt x="44" y="180"/>
                      </a:cubicBezTo>
                      <a:cubicBezTo>
                        <a:pt x="35" y="177"/>
                        <a:pt x="28" y="173"/>
                        <a:pt x="24" y="162"/>
                      </a:cubicBezTo>
                      <a:cubicBezTo>
                        <a:pt x="23" y="158"/>
                        <a:pt x="20" y="150"/>
                        <a:pt x="20" y="150"/>
                      </a:cubicBezTo>
                      <a:cubicBezTo>
                        <a:pt x="30" y="148"/>
                        <a:pt x="30" y="143"/>
                        <a:pt x="38" y="138"/>
                      </a:cubicBezTo>
                      <a:cubicBezTo>
                        <a:pt x="35" y="128"/>
                        <a:pt x="31" y="133"/>
                        <a:pt x="24" y="138"/>
                      </a:cubicBezTo>
                      <a:cubicBezTo>
                        <a:pt x="15" y="135"/>
                        <a:pt x="15" y="132"/>
                        <a:pt x="18" y="124"/>
                      </a:cubicBezTo>
                      <a:cubicBezTo>
                        <a:pt x="11" y="114"/>
                        <a:pt x="9" y="101"/>
                        <a:pt x="0" y="92"/>
                      </a:cubicBezTo>
                      <a:lnTo>
                        <a:pt x="76" y="0"/>
                      </a:lnTo>
                      <a:lnTo>
                        <a:pt x="798" y="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44" name="Freeform 48"/>
                <p:cNvSpPr/>
                <p:nvPr userDrawn="1"/>
              </p:nvSpPr>
              <p:spPr>
                <a:xfrm>
                  <a:off x="1770" y="671"/>
                  <a:ext cx="45" cy="71"/>
                </a:xfrm>
                <a:custGeom>
                  <a:avLst/>
                  <a:gdLst/>
                  <a:ahLst/>
                  <a:cxnLst>
                    <a:cxn ang="0">
                      <a:pos x="7" y="9"/>
                    </a:cxn>
                    <a:cxn ang="0">
                      <a:pos x="18" y="3"/>
                    </a:cxn>
                    <a:cxn ang="0">
                      <a:pos x="39" y="28"/>
                    </a:cxn>
                    <a:cxn ang="0">
                      <a:pos x="20" y="71"/>
                    </a:cxn>
                    <a:cxn ang="0">
                      <a:pos x="1" y="58"/>
                    </a:cxn>
                    <a:cxn ang="0">
                      <a:pos x="7" y="9"/>
                    </a:cxn>
                  </a:cxnLst>
                  <a:pathLst>
                    <a:path w="43" h="85">
                      <a:moveTo>
                        <a:pt x="7" y="11"/>
                      </a:moveTo>
                      <a:cubicBezTo>
                        <a:pt x="4" y="2"/>
                        <a:pt x="9" y="0"/>
                        <a:pt x="17" y="3"/>
                      </a:cubicBezTo>
                      <a:cubicBezTo>
                        <a:pt x="24" y="13"/>
                        <a:pt x="28" y="24"/>
                        <a:pt x="37" y="33"/>
                      </a:cubicBezTo>
                      <a:cubicBezTo>
                        <a:pt x="43" y="52"/>
                        <a:pt x="40" y="78"/>
                        <a:pt x="19" y="85"/>
                      </a:cubicBezTo>
                      <a:cubicBezTo>
                        <a:pt x="6" y="81"/>
                        <a:pt x="5" y="81"/>
                        <a:pt x="1" y="69"/>
                      </a:cubicBezTo>
                      <a:cubicBezTo>
                        <a:pt x="2" y="66"/>
                        <a:pt x="0" y="4"/>
                        <a:pt x="7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45" name="Freeform 49"/>
                <p:cNvSpPr/>
                <p:nvPr userDrawn="1"/>
              </p:nvSpPr>
              <p:spPr>
                <a:xfrm>
                  <a:off x="2394" y="431"/>
                  <a:ext cx="42" cy="59"/>
                </a:xfrm>
                <a:custGeom>
                  <a:avLst/>
                  <a:gdLst/>
                  <a:ahLst/>
                  <a:cxnLst>
                    <a:cxn ang="0">
                      <a:pos x="12" y="22"/>
                    </a:cxn>
                    <a:cxn ang="0">
                      <a:pos x="28" y="2"/>
                    </a:cxn>
                    <a:cxn ang="0">
                      <a:pos x="41" y="3"/>
                    </a:cxn>
                    <a:cxn ang="0">
                      <a:pos x="37" y="21"/>
                    </a:cxn>
                    <a:cxn ang="0">
                      <a:pos x="12" y="59"/>
                    </a:cxn>
                    <a:cxn ang="0">
                      <a:pos x="7" y="48"/>
                    </a:cxn>
                    <a:cxn ang="0">
                      <a:pos x="3" y="29"/>
                    </a:cxn>
                    <a:cxn ang="0">
                      <a:pos x="12" y="22"/>
                    </a:cxn>
                  </a:cxnLst>
                  <a:pathLst>
                    <a:path w="44" h="74">
                      <a:moveTo>
                        <a:pt x="13" y="28"/>
                      </a:moveTo>
                      <a:cubicBezTo>
                        <a:pt x="15" y="13"/>
                        <a:pt x="14" y="7"/>
                        <a:pt x="29" y="2"/>
                      </a:cubicBezTo>
                      <a:cubicBezTo>
                        <a:pt x="34" y="3"/>
                        <a:pt x="40" y="0"/>
                        <a:pt x="43" y="4"/>
                      </a:cubicBezTo>
                      <a:cubicBezTo>
                        <a:pt x="44" y="6"/>
                        <a:pt x="41" y="21"/>
                        <a:pt x="39" y="26"/>
                      </a:cubicBezTo>
                      <a:cubicBezTo>
                        <a:pt x="31" y="43"/>
                        <a:pt x="30" y="63"/>
                        <a:pt x="13" y="74"/>
                      </a:cubicBezTo>
                      <a:cubicBezTo>
                        <a:pt x="4" y="71"/>
                        <a:pt x="4" y="68"/>
                        <a:pt x="7" y="60"/>
                      </a:cubicBezTo>
                      <a:cubicBezTo>
                        <a:pt x="5" y="50"/>
                        <a:pt x="0" y="46"/>
                        <a:pt x="3" y="36"/>
                      </a:cubicBezTo>
                      <a:cubicBezTo>
                        <a:pt x="4" y="32"/>
                        <a:pt x="8" y="23"/>
                        <a:pt x="1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46" name="Freeform 50"/>
                <p:cNvSpPr/>
                <p:nvPr userDrawn="1"/>
              </p:nvSpPr>
              <p:spPr>
                <a:xfrm>
                  <a:off x="2513" y="402"/>
                  <a:ext cx="21" cy="24"/>
                </a:xfrm>
                <a:custGeom>
                  <a:avLst/>
                  <a:gdLst/>
                  <a:ahLst/>
                  <a:cxnLst>
                    <a:cxn ang="0">
                      <a:pos x="7" y="13"/>
                    </a:cxn>
                    <a:cxn ang="0">
                      <a:pos x="5" y="24"/>
                    </a:cxn>
                    <a:cxn ang="0">
                      <a:pos x="7" y="13"/>
                    </a:cxn>
                  </a:cxnLst>
                  <a:pathLst>
                    <a:path w="20" h="30">
                      <a:moveTo>
                        <a:pt x="7" y="16"/>
                      </a:moveTo>
                      <a:cubicBezTo>
                        <a:pt x="18" y="0"/>
                        <a:pt x="20" y="20"/>
                        <a:pt x="5" y="30"/>
                      </a:cubicBezTo>
                      <a:cubicBezTo>
                        <a:pt x="0" y="23"/>
                        <a:pt x="1" y="22"/>
                        <a:pt x="7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47" name="Freeform 51"/>
                <p:cNvSpPr/>
                <p:nvPr userDrawn="1"/>
              </p:nvSpPr>
              <p:spPr>
                <a:xfrm>
                  <a:off x="333" y="169"/>
                  <a:ext cx="1015" cy="866"/>
                </a:xfrm>
                <a:custGeom>
                  <a:avLst/>
                  <a:gdLst/>
                  <a:ahLst/>
                  <a:cxnLst>
                    <a:cxn ang="0">
                      <a:pos x="716" y="721"/>
                    </a:cxn>
                    <a:cxn ang="0">
                      <a:pos x="723" y="701"/>
                    </a:cxn>
                    <a:cxn ang="0">
                      <a:pos x="744" y="642"/>
                    </a:cxn>
                    <a:cxn ang="0">
                      <a:pos x="460" y="446"/>
                    </a:cxn>
                    <a:cxn ang="0">
                      <a:pos x="420" y="538"/>
                    </a:cxn>
                    <a:cxn ang="0">
                      <a:pos x="451" y="864"/>
                    </a:cxn>
                    <a:cxn ang="0">
                      <a:pos x="420" y="768"/>
                    </a:cxn>
                    <a:cxn ang="0">
                      <a:pos x="360" y="683"/>
                    </a:cxn>
                    <a:cxn ang="0">
                      <a:pos x="365" y="642"/>
                    </a:cxn>
                    <a:cxn ang="0">
                      <a:pos x="368" y="613"/>
                    </a:cxn>
                    <a:cxn ang="0">
                      <a:pos x="327" y="583"/>
                    </a:cxn>
                    <a:cxn ang="0">
                      <a:pos x="289" y="538"/>
                    </a:cxn>
                    <a:cxn ang="0">
                      <a:pos x="220" y="550"/>
                    </a:cxn>
                    <a:cxn ang="0">
                      <a:pos x="188" y="567"/>
                    </a:cxn>
                    <a:cxn ang="0">
                      <a:pos x="116" y="567"/>
                    </a:cxn>
                    <a:cxn ang="0">
                      <a:pos x="33" y="485"/>
                    </a:cxn>
                    <a:cxn ang="0">
                      <a:pos x="16" y="459"/>
                    </a:cxn>
                    <a:cxn ang="0">
                      <a:pos x="0" y="410"/>
                    </a:cxn>
                    <a:cxn ang="0">
                      <a:pos x="36" y="331"/>
                    </a:cxn>
                    <a:cxn ang="0">
                      <a:pos x="48" y="281"/>
                    </a:cxn>
                    <a:cxn ang="0">
                      <a:pos x="76" y="222"/>
                    </a:cxn>
                    <a:cxn ang="0">
                      <a:pos x="121" y="180"/>
                    </a:cxn>
                    <a:cxn ang="0">
                      <a:pos x="249" y="104"/>
                    </a:cxn>
                    <a:cxn ang="0">
                      <a:pos x="327" y="47"/>
                    </a:cxn>
                    <a:cxn ang="0">
                      <a:pos x="384" y="9"/>
                    </a:cxn>
                    <a:cxn ang="0">
                      <a:pos x="540" y="3"/>
                    </a:cxn>
                    <a:cxn ang="0">
                      <a:pos x="592" y="0"/>
                    </a:cxn>
                    <a:cxn ang="0">
                      <a:pos x="571" y="53"/>
                    </a:cxn>
                    <a:cxn ang="0">
                      <a:pos x="659" y="131"/>
                    </a:cxn>
                    <a:cxn ang="0">
                      <a:pos x="740" y="115"/>
                    </a:cxn>
                    <a:cxn ang="0">
                      <a:pos x="787" y="127"/>
                    </a:cxn>
                    <a:cxn ang="0">
                      <a:pos x="832" y="151"/>
                    </a:cxn>
                    <a:cxn ang="0">
                      <a:pos x="851" y="292"/>
                    </a:cxn>
                    <a:cxn ang="0">
                      <a:pos x="851" y="373"/>
                    </a:cxn>
                    <a:cxn ang="0">
                      <a:pos x="891" y="440"/>
                    </a:cxn>
                    <a:cxn ang="0">
                      <a:pos x="960" y="466"/>
                    </a:cxn>
                    <a:cxn ang="0">
                      <a:pos x="1012" y="459"/>
                    </a:cxn>
                    <a:cxn ang="0">
                      <a:pos x="988" y="529"/>
                    </a:cxn>
                    <a:cxn ang="0">
                      <a:pos x="891" y="633"/>
                    </a:cxn>
                    <a:cxn ang="0">
                      <a:pos x="816" y="754"/>
                    </a:cxn>
                    <a:cxn ang="0">
                      <a:pos x="827" y="790"/>
                    </a:cxn>
                    <a:cxn ang="0">
                      <a:pos x="647" y="864"/>
                    </a:cxn>
                  </a:cxnLst>
                  <a:pathLst>
                    <a:path w="682" h="557">
                      <a:moveTo>
                        <a:pt x="435" y="556"/>
                      </a:moveTo>
                      <a:lnTo>
                        <a:pt x="481" y="464"/>
                      </a:lnTo>
                      <a:lnTo>
                        <a:pt x="473" y="449"/>
                      </a:lnTo>
                      <a:lnTo>
                        <a:pt x="486" y="451"/>
                      </a:lnTo>
                      <a:lnTo>
                        <a:pt x="495" y="441"/>
                      </a:lnTo>
                      <a:lnTo>
                        <a:pt x="500" y="413"/>
                      </a:lnTo>
                      <a:lnTo>
                        <a:pt x="500" y="371"/>
                      </a:lnTo>
                      <a:lnTo>
                        <a:pt x="309" y="287"/>
                      </a:lnTo>
                      <a:lnTo>
                        <a:pt x="296" y="308"/>
                      </a:lnTo>
                      <a:lnTo>
                        <a:pt x="282" y="346"/>
                      </a:lnTo>
                      <a:lnTo>
                        <a:pt x="396" y="557"/>
                      </a:lnTo>
                      <a:lnTo>
                        <a:pt x="303" y="556"/>
                      </a:lnTo>
                      <a:lnTo>
                        <a:pt x="304" y="536"/>
                      </a:lnTo>
                      <a:cubicBezTo>
                        <a:pt x="284" y="520"/>
                        <a:pt x="296" y="510"/>
                        <a:pt x="282" y="494"/>
                      </a:cubicBezTo>
                      <a:cubicBezTo>
                        <a:pt x="276" y="475"/>
                        <a:pt x="267" y="468"/>
                        <a:pt x="253" y="451"/>
                      </a:cubicBezTo>
                      <a:cubicBezTo>
                        <a:pt x="249" y="447"/>
                        <a:pt x="245" y="443"/>
                        <a:pt x="242" y="439"/>
                      </a:cubicBezTo>
                      <a:lnTo>
                        <a:pt x="237" y="432"/>
                      </a:lnTo>
                      <a:cubicBezTo>
                        <a:pt x="237" y="432"/>
                        <a:pt x="245" y="413"/>
                        <a:pt x="245" y="413"/>
                      </a:cubicBezTo>
                      <a:cubicBezTo>
                        <a:pt x="247" y="409"/>
                        <a:pt x="250" y="401"/>
                        <a:pt x="250" y="401"/>
                      </a:cubicBezTo>
                      <a:cubicBezTo>
                        <a:pt x="249" y="399"/>
                        <a:pt x="247" y="397"/>
                        <a:pt x="247" y="394"/>
                      </a:cubicBezTo>
                      <a:cubicBezTo>
                        <a:pt x="248" y="390"/>
                        <a:pt x="253" y="382"/>
                        <a:pt x="253" y="382"/>
                      </a:cubicBezTo>
                      <a:cubicBezTo>
                        <a:pt x="243" y="370"/>
                        <a:pt x="237" y="371"/>
                        <a:pt x="220" y="375"/>
                      </a:cubicBezTo>
                      <a:cubicBezTo>
                        <a:pt x="217" y="371"/>
                        <a:pt x="210" y="369"/>
                        <a:pt x="207" y="365"/>
                      </a:cubicBezTo>
                      <a:cubicBezTo>
                        <a:pt x="185" y="337"/>
                        <a:pt x="216" y="363"/>
                        <a:pt x="194" y="346"/>
                      </a:cubicBezTo>
                      <a:cubicBezTo>
                        <a:pt x="167" y="349"/>
                        <a:pt x="179" y="346"/>
                        <a:pt x="156" y="352"/>
                      </a:cubicBezTo>
                      <a:cubicBezTo>
                        <a:pt x="153" y="353"/>
                        <a:pt x="148" y="354"/>
                        <a:pt x="148" y="354"/>
                      </a:cubicBezTo>
                      <a:cubicBezTo>
                        <a:pt x="146" y="356"/>
                        <a:pt x="145" y="359"/>
                        <a:pt x="142" y="361"/>
                      </a:cubicBezTo>
                      <a:cubicBezTo>
                        <a:pt x="138" y="363"/>
                        <a:pt x="126" y="365"/>
                        <a:pt x="126" y="365"/>
                      </a:cubicBezTo>
                      <a:cubicBezTo>
                        <a:pt x="105" y="354"/>
                        <a:pt x="116" y="355"/>
                        <a:pt x="94" y="361"/>
                      </a:cubicBezTo>
                      <a:cubicBezTo>
                        <a:pt x="89" y="362"/>
                        <a:pt x="78" y="365"/>
                        <a:pt x="78" y="365"/>
                      </a:cubicBezTo>
                      <a:cubicBezTo>
                        <a:pt x="62" y="383"/>
                        <a:pt x="46" y="346"/>
                        <a:pt x="35" y="337"/>
                      </a:cubicBezTo>
                      <a:cubicBezTo>
                        <a:pt x="32" y="330"/>
                        <a:pt x="24" y="320"/>
                        <a:pt x="22" y="312"/>
                      </a:cubicBezTo>
                      <a:cubicBezTo>
                        <a:pt x="20" y="308"/>
                        <a:pt x="22" y="303"/>
                        <a:pt x="19" y="300"/>
                      </a:cubicBezTo>
                      <a:cubicBezTo>
                        <a:pt x="17" y="297"/>
                        <a:pt x="13" y="297"/>
                        <a:pt x="11" y="295"/>
                      </a:cubicBezTo>
                      <a:cubicBezTo>
                        <a:pt x="3" y="277"/>
                        <a:pt x="15" y="306"/>
                        <a:pt x="5" y="276"/>
                      </a:cubicBezTo>
                      <a:cubicBezTo>
                        <a:pt x="4" y="272"/>
                        <a:pt x="0" y="264"/>
                        <a:pt x="0" y="264"/>
                      </a:cubicBezTo>
                      <a:cubicBezTo>
                        <a:pt x="3" y="253"/>
                        <a:pt x="2" y="248"/>
                        <a:pt x="13" y="243"/>
                      </a:cubicBezTo>
                      <a:cubicBezTo>
                        <a:pt x="20" y="221"/>
                        <a:pt x="17" y="231"/>
                        <a:pt x="24" y="213"/>
                      </a:cubicBezTo>
                      <a:cubicBezTo>
                        <a:pt x="26" y="209"/>
                        <a:pt x="30" y="200"/>
                        <a:pt x="30" y="200"/>
                      </a:cubicBezTo>
                      <a:cubicBezTo>
                        <a:pt x="26" y="192"/>
                        <a:pt x="24" y="191"/>
                        <a:pt x="32" y="181"/>
                      </a:cubicBezTo>
                      <a:cubicBezTo>
                        <a:pt x="36" y="177"/>
                        <a:pt x="43" y="169"/>
                        <a:pt x="43" y="169"/>
                      </a:cubicBezTo>
                      <a:cubicBezTo>
                        <a:pt x="37" y="155"/>
                        <a:pt x="36" y="153"/>
                        <a:pt x="51" y="143"/>
                      </a:cubicBezTo>
                      <a:cubicBezTo>
                        <a:pt x="56" y="140"/>
                        <a:pt x="67" y="135"/>
                        <a:pt x="67" y="135"/>
                      </a:cubicBezTo>
                      <a:cubicBezTo>
                        <a:pt x="73" y="129"/>
                        <a:pt x="75" y="122"/>
                        <a:pt x="81" y="116"/>
                      </a:cubicBezTo>
                      <a:cubicBezTo>
                        <a:pt x="89" y="107"/>
                        <a:pt x="102" y="105"/>
                        <a:pt x="113" y="99"/>
                      </a:cubicBezTo>
                      <a:cubicBezTo>
                        <a:pt x="125" y="85"/>
                        <a:pt x="149" y="76"/>
                        <a:pt x="167" y="67"/>
                      </a:cubicBezTo>
                      <a:cubicBezTo>
                        <a:pt x="174" y="59"/>
                        <a:pt x="175" y="50"/>
                        <a:pt x="188" y="46"/>
                      </a:cubicBezTo>
                      <a:cubicBezTo>
                        <a:pt x="198" y="39"/>
                        <a:pt x="208" y="36"/>
                        <a:pt x="220" y="30"/>
                      </a:cubicBezTo>
                      <a:cubicBezTo>
                        <a:pt x="223" y="28"/>
                        <a:pt x="228" y="25"/>
                        <a:pt x="228" y="25"/>
                      </a:cubicBezTo>
                      <a:cubicBezTo>
                        <a:pt x="237" y="16"/>
                        <a:pt x="245" y="10"/>
                        <a:pt x="258" y="6"/>
                      </a:cubicBezTo>
                      <a:cubicBezTo>
                        <a:pt x="269" y="31"/>
                        <a:pt x="301" y="6"/>
                        <a:pt x="320" y="4"/>
                      </a:cubicBezTo>
                      <a:cubicBezTo>
                        <a:pt x="334" y="3"/>
                        <a:pt x="349" y="3"/>
                        <a:pt x="363" y="2"/>
                      </a:cubicBezTo>
                      <a:cubicBezTo>
                        <a:pt x="369" y="3"/>
                        <a:pt x="376" y="5"/>
                        <a:pt x="382" y="4"/>
                      </a:cubicBezTo>
                      <a:cubicBezTo>
                        <a:pt x="387" y="4"/>
                        <a:pt x="398" y="0"/>
                        <a:pt x="398" y="0"/>
                      </a:cubicBezTo>
                      <a:cubicBezTo>
                        <a:pt x="415" y="8"/>
                        <a:pt x="406" y="16"/>
                        <a:pt x="400" y="30"/>
                      </a:cubicBezTo>
                      <a:cubicBezTo>
                        <a:pt x="398" y="34"/>
                        <a:pt x="384" y="34"/>
                        <a:pt x="384" y="34"/>
                      </a:cubicBezTo>
                      <a:cubicBezTo>
                        <a:pt x="379" y="47"/>
                        <a:pt x="398" y="51"/>
                        <a:pt x="411" y="55"/>
                      </a:cubicBezTo>
                      <a:cubicBezTo>
                        <a:pt x="419" y="72"/>
                        <a:pt x="421" y="79"/>
                        <a:pt x="443" y="84"/>
                      </a:cubicBezTo>
                      <a:cubicBezTo>
                        <a:pt x="461" y="71"/>
                        <a:pt x="435" y="65"/>
                        <a:pt x="468" y="57"/>
                      </a:cubicBezTo>
                      <a:cubicBezTo>
                        <a:pt x="482" y="61"/>
                        <a:pt x="485" y="70"/>
                        <a:pt x="497" y="74"/>
                      </a:cubicBezTo>
                      <a:cubicBezTo>
                        <a:pt x="505" y="76"/>
                        <a:pt x="513" y="78"/>
                        <a:pt x="521" y="80"/>
                      </a:cubicBezTo>
                      <a:cubicBezTo>
                        <a:pt x="524" y="81"/>
                        <a:pt x="529" y="82"/>
                        <a:pt x="529" y="82"/>
                      </a:cubicBezTo>
                      <a:cubicBezTo>
                        <a:pt x="547" y="78"/>
                        <a:pt x="547" y="76"/>
                        <a:pt x="562" y="84"/>
                      </a:cubicBezTo>
                      <a:cubicBezTo>
                        <a:pt x="566" y="95"/>
                        <a:pt x="565" y="86"/>
                        <a:pt x="559" y="97"/>
                      </a:cubicBezTo>
                      <a:cubicBezTo>
                        <a:pt x="557" y="101"/>
                        <a:pt x="554" y="110"/>
                        <a:pt x="554" y="110"/>
                      </a:cubicBezTo>
                      <a:cubicBezTo>
                        <a:pt x="556" y="132"/>
                        <a:pt x="556" y="168"/>
                        <a:pt x="572" y="188"/>
                      </a:cubicBezTo>
                      <a:cubicBezTo>
                        <a:pt x="568" y="198"/>
                        <a:pt x="564" y="208"/>
                        <a:pt x="562" y="219"/>
                      </a:cubicBezTo>
                      <a:cubicBezTo>
                        <a:pt x="564" y="227"/>
                        <a:pt x="569" y="233"/>
                        <a:pt x="572" y="240"/>
                      </a:cubicBezTo>
                      <a:cubicBezTo>
                        <a:pt x="573" y="247"/>
                        <a:pt x="572" y="254"/>
                        <a:pt x="575" y="259"/>
                      </a:cubicBezTo>
                      <a:cubicBezTo>
                        <a:pt x="577" y="263"/>
                        <a:pt x="595" y="272"/>
                        <a:pt x="599" y="283"/>
                      </a:cubicBezTo>
                      <a:cubicBezTo>
                        <a:pt x="594" y="295"/>
                        <a:pt x="603" y="306"/>
                        <a:pt x="618" y="310"/>
                      </a:cubicBezTo>
                      <a:cubicBezTo>
                        <a:pt x="630" y="307"/>
                        <a:pt x="638" y="308"/>
                        <a:pt x="645" y="300"/>
                      </a:cubicBezTo>
                      <a:cubicBezTo>
                        <a:pt x="660" y="302"/>
                        <a:pt x="663" y="303"/>
                        <a:pt x="672" y="293"/>
                      </a:cubicBezTo>
                      <a:cubicBezTo>
                        <a:pt x="675" y="294"/>
                        <a:pt x="679" y="293"/>
                        <a:pt x="680" y="295"/>
                      </a:cubicBezTo>
                      <a:cubicBezTo>
                        <a:pt x="682" y="301"/>
                        <a:pt x="674" y="321"/>
                        <a:pt x="672" y="327"/>
                      </a:cubicBezTo>
                      <a:cubicBezTo>
                        <a:pt x="668" y="340"/>
                        <a:pt x="671" y="326"/>
                        <a:pt x="664" y="340"/>
                      </a:cubicBezTo>
                      <a:cubicBezTo>
                        <a:pt x="652" y="360"/>
                        <a:pt x="646" y="381"/>
                        <a:pt x="621" y="394"/>
                      </a:cubicBezTo>
                      <a:cubicBezTo>
                        <a:pt x="614" y="402"/>
                        <a:pt x="609" y="402"/>
                        <a:pt x="599" y="407"/>
                      </a:cubicBezTo>
                      <a:cubicBezTo>
                        <a:pt x="590" y="418"/>
                        <a:pt x="579" y="429"/>
                        <a:pt x="567" y="439"/>
                      </a:cubicBezTo>
                      <a:cubicBezTo>
                        <a:pt x="560" y="454"/>
                        <a:pt x="555" y="470"/>
                        <a:pt x="548" y="485"/>
                      </a:cubicBezTo>
                      <a:cubicBezTo>
                        <a:pt x="549" y="489"/>
                        <a:pt x="550" y="492"/>
                        <a:pt x="551" y="496"/>
                      </a:cubicBezTo>
                      <a:cubicBezTo>
                        <a:pt x="552" y="500"/>
                        <a:pt x="556" y="508"/>
                        <a:pt x="556" y="508"/>
                      </a:cubicBezTo>
                      <a:cubicBezTo>
                        <a:pt x="559" y="524"/>
                        <a:pt x="562" y="546"/>
                        <a:pt x="576" y="557"/>
                      </a:cubicBezTo>
                      <a:lnTo>
                        <a:pt x="435" y="55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48" name="Freeform 52"/>
                <p:cNvSpPr/>
                <p:nvPr userDrawn="1"/>
              </p:nvSpPr>
              <p:spPr>
                <a:xfrm>
                  <a:off x="727" y="495"/>
                  <a:ext cx="382" cy="540"/>
                </a:xfrm>
                <a:custGeom>
                  <a:avLst/>
                  <a:gdLst/>
                  <a:ahLst/>
                  <a:cxnLst>
                    <a:cxn ang="0">
                      <a:pos x="361" y="540"/>
                    </a:cxn>
                    <a:cxn ang="0">
                      <a:pos x="346" y="468"/>
                    </a:cxn>
                    <a:cxn ang="0">
                      <a:pos x="323" y="448"/>
                    </a:cxn>
                    <a:cxn ang="0">
                      <a:pos x="320" y="419"/>
                    </a:cxn>
                    <a:cxn ang="0">
                      <a:pos x="311" y="395"/>
                    </a:cxn>
                    <a:cxn ang="0">
                      <a:pos x="311" y="356"/>
                    </a:cxn>
                    <a:cxn ang="0">
                      <a:pos x="308" y="333"/>
                    </a:cxn>
                    <a:cxn ang="0">
                      <a:pos x="339" y="314"/>
                    </a:cxn>
                    <a:cxn ang="0">
                      <a:pos x="382" y="307"/>
                    </a:cxn>
                    <a:cxn ang="0">
                      <a:pos x="382" y="212"/>
                    </a:cxn>
                    <a:cxn ang="0">
                      <a:pos x="80" y="149"/>
                    </a:cxn>
                    <a:cxn ang="0">
                      <a:pos x="48" y="153"/>
                    </a:cxn>
                    <a:cxn ang="0">
                      <a:pos x="24" y="159"/>
                    </a:cxn>
                    <a:cxn ang="0">
                      <a:pos x="0" y="232"/>
                    </a:cxn>
                    <a:cxn ang="0">
                      <a:pos x="138" y="538"/>
                    </a:cxn>
                    <a:cxn ang="0">
                      <a:pos x="361" y="540"/>
                    </a:cxn>
                  </a:cxnLst>
                  <a:pathLst>
                    <a:path w="257" h="347">
                      <a:moveTo>
                        <a:pt x="243" y="347"/>
                      </a:moveTo>
                      <a:lnTo>
                        <a:pt x="233" y="301"/>
                      </a:lnTo>
                      <a:lnTo>
                        <a:pt x="217" y="288"/>
                      </a:lnTo>
                      <a:lnTo>
                        <a:pt x="215" y="269"/>
                      </a:lnTo>
                      <a:lnTo>
                        <a:pt x="209" y="254"/>
                      </a:lnTo>
                      <a:lnTo>
                        <a:pt x="209" y="229"/>
                      </a:lnTo>
                      <a:lnTo>
                        <a:pt x="207" y="214"/>
                      </a:lnTo>
                      <a:lnTo>
                        <a:pt x="228" y="202"/>
                      </a:lnTo>
                      <a:lnTo>
                        <a:pt x="257" y="197"/>
                      </a:lnTo>
                      <a:lnTo>
                        <a:pt x="257" y="136"/>
                      </a:lnTo>
                      <a:cubicBezTo>
                        <a:pt x="209" y="119"/>
                        <a:pt x="13" y="0"/>
                        <a:pt x="54" y="96"/>
                      </a:cubicBezTo>
                      <a:cubicBezTo>
                        <a:pt x="36" y="106"/>
                        <a:pt x="57" y="97"/>
                        <a:pt x="32" y="98"/>
                      </a:cubicBezTo>
                      <a:cubicBezTo>
                        <a:pt x="27" y="99"/>
                        <a:pt x="16" y="102"/>
                        <a:pt x="16" y="102"/>
                      </a:cubicBezTo>
                      <a:lnTo>
                        <a:pt x="0" y="149"/>
                      </a:lnTo>
                      <a:lnTo>
                        <a:pt x="93" y="346"/>
                      </a:lnTo>
                      <a:lnTo>
                        <a:pt x="243" y="347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49" name="Freeform 53"/>
                <p:cNvSpPr/>
                <p:nvPr userDrawn="1"/>
              </p:nvSpPr>
              <p:spPr>
                <a:xfrm>
                  <a:off x="1400" y="896"/>
                  <a:ext cx="16" cy="29"/>
                </a:xfrm>
                <a:custGeom>
                  <a:avLst/>
                  <a:gdLst/>
                  <a:ahLst/>
                  <a:cxnLst>
                    <a:cxn ang="0">
                      <a:pos x="6" y="20"/>
                    </a:cxn>
                    <a:cxn ang="0">
                      <a:pos x="16" y="16"/>
                    </a:cxn>
                    <a:cxn ang="0">
                      <a:pos x="6" y="20"/>
                    </a:cxn>
                  </a:cxnLst>
                  <a:pathLst>
                    <a:path w="19" h="37">
                      <a:moveTo>
                        <a:pt x="7" y="25"/>
                      </a:moveTo>
                      <a:cubicBezTo>
                        <a:pt x="0" y="4"/>
                        <a:pt x="12" y="0"/>
                        <a:pt x="19" y="21"/>
                      </a:cubicBezTo>
                      <a:cubicBezTo>
                        <a:pt x="14" y="37"/>
                        <a:pt x="18" y="36"/>
                        <a:pt x="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50" name="Freeform 54"/>
                <p:cNvSpPr/>
                <p:nvPr userDrawn="1"/>
              </p:nvSpPr>
              <p:spPr>
                <a:xfrm>
                  <a:off x="1379" y="617"/>
                  <a:ext cx="21" cy="17"/>
                </a:xfrm>
                <a:custGeom>
                  <a:avLst/>
                  <a:gdLst/>
                  <a:ahLst/>
                  <a:cxnLst>
                    <a:cxn ang="0">
                      <a:pos x="11" y="10"/>
                    </a:cxn>
                    <a:cxn ang="0">
                      <a:pos x="15" y="0"/>
                    </a:cxn>
                    <a:cxn ang="0">
                      <a:pos x="19" y="10"/>
                    </a:cxn>
                    <a:cxn ang="0">
                      <a:pos x="8" y="17"/>
                    </a:cxn>
                    <a:cxn ang="0">
                      <a:pos x="11" y="10"/>
                    </a:cxn>
                  </a:cxnLst>
                  <a:pathLst>
                    <a:path w="22" h="20">
                      <a:moveTo>
                        <a:pt x="12" y="12"/>
                      </a:moveTo>
                      <a:cubicBezTo>
                        <a:pt x="13" y="8"/>
                        <a:pt x="12" y="0"/>
                        <a:pt x="16" y="0"/>
                      </a:cubicBezTo>
                      <a:cubicBezTo>
                        <a:pt x="20" y="0"/>
                        <a:pt x="22" y="8"/>
                        <a:pt x="20" y="12"/>
                      </a:cubicBezTo>
                      <a:cubicBezTo>
                        <a:pt x="18" y="16"/>
                        <a:pt x="12" y="17"/>
                        <a:pt x="8" y="20"/>
                      </a:cubicBezTo>
                      <a:cubicBezTo>
                        <a:pt x="3" y="5"/>
                        <a:pt x="0" y="6"/>
                        <a:pt x="12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51" name="Freeform 55"/>
                <p:cNvSpPr/>
                <p:nvPr userDrawn="1"/>
              </p:nvSpPr>
              <p:spPr>
                <a:xfrm>
                  <a:off x="453" y="275"/>
                  <a:ext cx="58" cy="24"/>
                </a:xfrm>
                <a:custGeom>
                  <a:avLst/>
                  <a:gdLst/>
                  <a:ahLst/>
                  <a:cxnLst>
                    <a:cxn ang="0">
                      <a:pos x="24" y="14"/>
                    </a:cxn>
                    <a:cxn ang="0">
                      <a:pos x="33" y="5"/>
                    </a:cxn>
                    <a:cxn ang="0">
                      <a:pos x="37" y="24"/>
                    </a:cxn>
                    <a:cxn ang="0">
                      <a:pos x="24" y="14"/>
                    </a:cxn>
                  </a:cxnLst>
                  <a:pathLst>
                    <a:path w="57" h="30">
                      <a:moveTo>
                        <a:pt x="24" y="18"/>
                      </a:moveTo>
                      <a:cubicBezTo>
                        <a:pt x="0" y="10"/>
                        <a:pt x="9" y="0"/>
                        <a:pt x="32" y="6"/>
                      </a:cubicBezTo>
                      <a:cubicBezTo>
                        <a:pt x="46" y="15"/>
                        <a:pt x="57" y="23"/>
                        <a:pt x="36" y="30"/>
                      </a:cubicBezTo>
                      <a:cubicBezTo>
                        <a:pt x="21" y="25"/>
                        <a:pt x="24" y="30"/>
                        <a:pt x="24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52" name="Freeform 56"/>
                <p:cNvSpPr/>
                <p:nvPr userDrawn="1"/>
              </p:nvSpPr>
              <p:spPr>
                <a:xfrm>
                  <a:off x="1161" y="50"/>
                  <a:ext cx="691" cy="569"/>
                </a:xfrm>
                <a:custGeom>
                  <a:avLst/>
                  <a:gdLst/>
                  <a:ahLst/>
                  <a:cxnLst>
                    <a:cxn ang="0">
                      <a:pos x="472" y="379"/>
                    </a:cxn>
                    <a:cxn ang="0">
                      <a:pos x="392" y="370"/>
                    </a:cxn>
                    <a:cxn ang="0">
                      <a:pos x="324" y="337"/>
                    </a:cxn>
                    <a:cxn ang="0">
                      <a:pos x="264" y="327"/>
                    </a:cxn>
                    <a:cxn ang="0">
                      <a:pos x="236" y="340"/>
                    </a:cxn>
                    <a:cxn ang="0">
                      <a:pos x="260" y="350"/>
                    </a:cxn>
                    <a:cxn ang="0">
                      <a:pos x="292" y="383"/>
                    </a:cxn>
                    <a:cxn ang="0">
                      <a:pos x="320" y="389"/>
                    </a:cxn>
                    <a:cxn ang="0">
                      <a:pos x="332" y="438"/>
                    </a:cxn>
                    <a:cxn ang="0">
                      <a:pos x="312" y="451"/>
                    </a:cxn>
                    <a:cxn ang="0">
                      <a:pos x="260" y="504"/>
                    </a:cxn>
                    <a:cxn ang="0">
                      <a:pos x="224" y="513"/>
                    </a:cxn>
                    <a:cxn ang="0">
                      <a:pos x="97" y="569"/>
                    </a:cxn>
                    <a:cxn ang="0">
                      <a:pos x="77" y="504"/>
                    </a:cxn>
                    <a:cxn ang="0">
                      <a:pos x="45" y="428"/>
                    </a:cxn>
                    <a:cxn ang="0">
                      <a:pos x="33" y="366"/>
                    </a:cxn>
                    <a:cxn ang="0">
                      <a:pos x="53" y="281"/>
                    </a:cxn>
                    <a:cxn ang="0">
                      <a:pos x="17" y="320"/>
                    </a:cxn>
                    <a:cxn ang="0">
                      <a:pos x="81" y="229"/>
                    </a:cxn>
                    <a:cxn ang="0">
                      <a:pos x="113" y="167"/>
                    </a:cxn>
                    <a:cxn ang="0">
                      <a:pos x="37" y="167"/>
                    </a:cxn>
                    <a:cxn ang="0">
                      <a:pos x="1" y="160"/>
                    </a:cxn>
                    <a:cxn ang="0">
                      <a:pos x="25" y="114"/>
                    </a:cxn>
                    <a:cxn ang="0">
                      <a:pos x="97" y="92"/>
                    </a:cxn>
                    <a:cxn ang="0">
                      <a:pos x="220" y="101"/>
                    </a:cxn>
                    <a:cxn ang="0">
                      <a:pos x="228" y="52"/>
                    </a:cxn>
                    <a:cxn ang="0">
                      <a:pos x="260" y="0"/>
                    </a:cxn>
                    <a:cxn ang="0">
                      <a:pos x="356" y="36"/>
                    </a:cxn>
                    <a:cxn ang="0">
                      <a:pos x="328" y="72"/>
                    </a:cxn>
                    <a:cxn ang="0">
                      <a:pos x="300" y="144"/>
                    </a:cxn>
                    <a:cxn ang="0">
                      <a:pos x="360" y="157"/>
                    </a:cxn>
                    <a:cxn ang="0">
                      <a:pos x="372" y="111"/>
                    </a:cxn>
                    <a:cxn ang="0">
                      <a:pos x="416" y="75"/>
                    </a:cxn>
                    <a:cxn ang="0">
                      <a:pos x="496" y="72"/>
                    </a:cxn>
                    <a:cxn ang="0">
                      <a:pos x="527" y="43"/>
                    </a:cxn>
                    <a:cxn ang="0">
                      <a:pos x="539" y="376"/>
                    </a:cxn>
                  </a:cxnLst>
                  <a:pathLst>
                    <a:path w="693" h="696">
                      <a:moveTo>
                        <a:pt x="541" y="460"/>
                      </a:moveTo>
                      <a:lnTo>
                        <a:pt x="473" y="464"/>
                      </a:lnTo>
                      <a:lnTo>
                        <a:pt x="441" y="452"/>
                      </a:lnTo>
                      <a:lnTo>
                        <a:pt x="393" y="452"/>
                      </a:lnTo>
                      <a:cubicBezTo>
                        <a:pt x="365" y="448"/>
                        <a:pt x="360" y="444"/>
                        <a:pt x="337" y="436"/>
                      </a:cubicBezTo>
                      <a:cubicBezTo>
                        <a:pt x="336" y="432"/>
                        <a:pt x="330" y="413"/>
                        <a:pt x="325" y="412"/>
                      </a:cubicBezTo>
                      <a:cubicBezTo>
                        <a:pt x="317" y="411"/>
                        <a:pt x="301" y="420"/>
                        <a:pt x="301" y="420"/>
                      </a:cubicBezTo>
                      <a:cubicBezTo>
                        <a:pt x="289" y="412"/>
                        <a:pt x="277" y="408"/>
                        <a:pt x="265" y="400"/>
                      </a:cubicBezTo>
                      <a:cubicBezTo>
                        <a:pt x="252" y="380"/>
                        <a:pt x="256" y="356"/>
                        <a:pt x="233" y="348"/>
                      </a:cubicBezTo>
                      <a:cubicBezTo>
                        <a:pt x="217" y="372"/>
                        <a:pt x="221" y="392"/>
                        <a:pt x="237" y="416"/>
                      </a:cubicBezTo>
                      <a:cubicBezTo>
                        <a:pt x="234" y="428"/>
                        <a:pt x="228" y="445"/>
                        <a:pt x="237" y="444"/>
                      </a:cubicBezTo>
                      <a:cubicBezTo>
                        <a:pt x="247" y="443"/>
                        <a:pt x="261" y="428"/>
                        <a:pt x="261" y="428"/>
                      </a:cubicBezTo>
                      <a:cubicBezTo>
                        <a:pt x="258" y="450"/>
                        <a:pt x="243" y="475"/>
                        <a:pt x="269" y="484"/>
                      </a:cubicBezTo>
                      <a:cubicBezTo>
                        <a:pt x="277" y="479"/>
                        <a:pt x="288" y="476"/>
                        <a:pt x="293" y="468"/>
                      </a:cubicBezTo>
                      <a:cubicBezTo>
                        <a:pt x="302" y="454"/>
                        <a:pt x="303" y="446"/>
                        <a:pt x="317" y="436"/>
                      </a:cubicBezTo>
                      <a:cubicBezTo>
                        <a:pt x="315" y="448"/>
                        <a:pt x="306" y="467"/>
                        <a:pt x="321" y="476"/>
                      </a:cubicBezTo>
                      <a:cubicBezTo>
                        <a:pt x="328" y="480"/>
                        <a:pt x="345" y="484"/>
                        <a:pt x="345" y="484"/>
                      </a:cubicBezTo>
                      <a:cubicBezTo>
                        <a:pt x="382" y="472"/>
                        <a:pt x="347" y="527"/>
                        <a:pt x="333" y="536"/>
                      </a:cubicBezTo>
                      <a:cubicBezTo>
                        <a:pt x="330" y="540"/>
                        <a:pt x="329" y="545"/>
                        <a:pt x="325" y="548"/>
                      </a:cubicBezTo>
                      <a:cubicBezTo>
                        <a:pt x="322" y="551"/>
                        <a:pt x="316" y="549"/>
                        <a:pt x="313" y="552"/>
                      </a:cubicBezTo>
                      <a:cubicBezTo>
                        <a:pt x="300" y="565"/>
                        <a:pt x="320" y="575"/>
                        <a:pt x="293" y="584"/>
                      </a:cubicBezTo>
                      <a:cubicBezTo>
                        <a:pt x="286" y="595"/>
                        <a:pt x="272" y="610"/>
                        <a:pt x="261" y="616"/>
                      </a:cubicBezTo>
                      <a:cubicBezTo>
                        <a:pt x="254" y="620"/>
                        <a:pt x="245" y="621"/>
                        <a:pt x="237" y="624"/>
                      </a:cubicBezTo>
                      <a:cubicBezTo>
                        <a:pt x="233" y="625"/>
                        <a:pt x="225" y="628"/>
                        <a:pt x="225" y="628"/>
                      </a:cubicBezTo>
                      <a:cubicBezTo>
                        <a:pt x="215" y="659"/>
                        <a:pt x="212" y="652"/>
                        <a:pt x="173" y="656"/>
                      </a:cubicBezTo>
                      <a:cubicBezTo>
                        <a:pt x="140" y="667"/>
                        <a:pt x="132" y="687"/>
                        <a:pt x="97" y="696"/>
                      </a:cubicBezTo>
                      <a:cubicBezTo>
                        <a:pt x="77" y="691"/>
                        <a:pt x="75" y="687"/>
                        <a:pt x="81" y="668"/>
                      </a:cubicBezTo>
                      <a:cubicBezTo>
                        <a:pt x="77" y="646"/>
                        <a:pt x="72" y="639"/>
                        <a:pt x="77" y="616"/>
                      </a:cubicBezTo>
                      <a:cubicBezTo>
                        <a:pt x="73" y="598"/>
                        <a:pt x="71" y="587"/>
                        <a:pt x="61" y="572"/>
                      </a:cubicBezTo>
                      <a:cubicBezTo>
                        <a:pt x="58" y="551"/>
                        <a:pt x="51" y="543"/>
                        <a:pt x="45" y="524"/>
                      </a:cubicBezTo>
                      <a:cubicBezTo>
                        <a:pt x="52" y="502"/>
                        <a:pt x="58" y="496"/>
                        <a:pt x="49" y="472"/>
                      </a:cubicBezTo>
                      <a:cubicBezTo>
                        <a:pt x="46" y="463"/>
                        <a:pt x="33" y="448"/>
                        <a:pt x="33" y="448"/>
                      </a:cubicBezTo>
                      <a:cubicBezTo>
                        <a:pt x="42" y="422"/>
                        <a:pt x="42" y="408"/>
                        <a:pt x="33" y="380"/>
                      </a:cubicBezTo>
                      <a:cubicBezTo>
                        <a:pt x="49" y="369"/>
                        <a:pt x="48" y="362"/>
                        <a:pt x="53" y="344"/>
                      </a:cubicBezTo>
                      <a:cubicBezTo>
                        <a:pt x="47" y="327"/>
                        <a:pt x="49" y="308"/>
                        <a:pt x="33" y="332"/>
                      </a:cubicBezTo>
                      <a:cubicBezTo>
                        <a:pt x="40" y="353"/>
                        <a:pt x="29" y="374"/>
                        <a:pt x="17" y="392"/>
                      </a:cubicBezTo>
                      <a:cubicBezTo>
                        <a:pt x="6" y="360"/>
                        <a:pt x="10" y="340"/>
                        <a:pt x="13" y="304"/>
                      </a:cubicBezTo>
                      <a:cubicBezTo>
                        <a:pt x="44" y="314"/>
                        <a:pt x="54" y="289"/>
                        <a:pt x="81" y="280"/>
                      </a:cubicBezTo>
                      <a:cubicBezTo>
                        <a:pt x="94" y="261"/>
                        <a:pt x="85" y="242"/>
                        <a:pt x="105" y="228"/>
                      </a:cubicBezTo>
                      <a:cubicBezTo>
                        <a:pt x="108" y="220"/>
                        <a:pt x="110" y="212"/>
                        <a:pt x="113" y="204"/>
                      </a:cubicBezTo>
                      <a:cubicBezTo>
                        <a:pt x="116" y="196"/>
                        <a:pt x="89" y="196"/>
                        <a:pt x="89" y="196"/>
                      </a:cubicBezTo>
                      <a:cubicBezTo>
                        <a:pt x="81" y="221"/>
                        <a:pt x="58" y="211"/>
                        <a:pt x="37" y="204"/>
                      </a:cubicBezTo>
                      <a:cubicBezTo>
                        <a:pt x="33" y="207"/>
                        <a:pt x="30" y="213"/>
                        <a:pt x="25" y="212"/>
                      </a:cubicBezTo>
                      <a:cubicBezTo>
                        <a:pt x="16" y="210"/>
                        <a:pt x="1" y="196"/>
                        <a:pt x="1" y="196"/>
                      </a:cubicBezTo>
                      <a:cubicBezTo>
                        <a:pt x="4" y="186"/>
                        <a:pt x="4" y="174"/>
                        <a:pt x="9" y="164"/>
                      </a:cubicBezTo>
                      <a:cubicBezTo>
                        <a:pt x="13" y="155"/>
                        <a:pt x="25" y="140"/>
                        <a:pt x="25" y="140"/>
                      </a:cubicBezTo>
                      <a:cubicBezTo>
                        <a:pt x="0" y="132"/>
                        <a:pt x="25" y="128"/>
                        <a:pt x="37" y="124"/>
                      </a:cubicBezTo>
                      <a:cubicBezTo>
                        <a:pt x="58" y="131"/>
                        <a:pt x="75" y="116"/>
                        <a:pt x="97" y="112"/>
                      </a:cubicBezTo>
                      <a:cubicBezTo>
                        <a:pt x="135" y="87"/>
                        <a:pt x="159" y="122"/>
                        <a:pt x="197" y="132"/>
                      </a:cubicBezTo>
                      <a:cubicBezTo>
                        <a:pt x="205" y="129"/>
                        <a:pt x="213" y="127"/>
                        <a:pt x="221" y="124"/>
                      </a:cubicBezTo>
                      <a:cubicBezTo>
                        <a:pt x="225" y="123"/>
                        <a:pt x="226" y="147"/>
                        <a:pt x="233" y="120"/>
                      </a:cubicBezTo>
                      <a:lnTo>
                        <a:pt x="229" y="64"/>
                      </a:lnTo>
                      <a:lnTo>
                        <a:pt x="209" y="40"/>
                      </a:lnTo>
                      <a:cubicBezTo>
                        <a:pt x="243" y="21"/>
                        <a:pt x="240" y="21"/>
                        <a:pt x="261" y="0"/>
                      </a:cubicBezTo>
                      <a:cubicBezTo>
                        <a:pt x="297" y="16"/>
                        <a:pt x="333" y="32"/>
                        <a:pt x="369" y="48"/>
                      </a:cubicBezTo>
                      <a:cubicBezTo>
                        <a:pt x="373" y="50"/>
                        <a:pt x="361" y="44"/>
                        <a:pt x="357" y="44"/>
                      </a:cubicBezTo>
                      <a:cubicBezTo>
                        <a:pt x="349" y="45"/>
                        <a:pt x="333" y="52"/>
                        <a:pt x="333" y="52"/>
                      </a:cubicBezTo>
                      <a:cubicBezTo>
                        <a:pt x="322" y="68"/>
                        <a:pt x="318" y="71"/>
                        <a:pt x="329" y="88"/>
                      </a:cubicBezTo>
                      <a:cubicBezTo>
                        <a:pt x="308" y="119"/>
                        <a:pt x="323" y="118"/>
                        <a:pt x="333" y="148"/>
                      </a:cubicBezTo>
                      <a:cubicBezTo>
                        <a:pt x="320" y="157"/>
                        <a:pt x="314" y="167"/>
                        <a:pt x="301" y="176"/>
                      </a:cubicBezTo>
                      <a:cubicBezTo>
                        <a:pt x="306" y="213"/>
                        <a:pt x="303" y="213"/>
                        <a:pt x="337" y="220"/>
                      </a:cubicBezTo>
                      <a:cubicBezTo>
                        <a:pt x="358" y="216"/>
                        <a:pt x="368" y="214"/>
                        <a:pt x="361" y="192"/>
                      </a:cubicBezTo>
                      <a:cubicBezTo>
                        <a:pt x="362" y="177"/>
                        <a:pt x="362" y="162"/>
                        <a:pt x="365" y="148"/>
                      </a:cubicBezTo>
                      <a:cubicBezTo>
                        <a:pt x="366" y="143"/>
                        <a:pt x="369" y="133"/>
                        <a:pt x="373" y="136"/>
                      </a:cubicBezTo>
                      <a:cubicBezTo>
                        <a:pt x="379" y="140"/>
                        <a:pt x="376" y="149"/>
                        <a:pt x="377" y="156"/>
                      </a:cubicBezTo>
                      <a:cubicBezTo>
                        <a:pt x="404" y="147"/>
                        <a:pt x="409" y="116"/>
                        <a:pt x="417" y="92"/>
                      </a:cubicBezTo>
                      <a:cubicBezTo>
                        <a:pt x="422" y="76"/>
                        <a:pt x="453" y="74"/>
                        <a:pt x="465" y="72"/>
                      </a:cubicBezTo>
                      <a:cubicBezTo>
                        <a:pt x="472" y="92"/>
                        <a:pt x="477" y="93"/>
                        <a:pt x="497" y="88"/>
                      </a:cubicBezTo>
                      <a:cubicBezTo>
                        <a:pt x="512" y="78"/>
                        <a:pt x="515" y="74"/>
                        <a:pt x="509" y="56"/>
                      </a:cubicBezTo>
                      <a:cubicBezTo>
                        <a:pt x="523" y="46"/>
                        <a:pt x="517" y="46"/>
                        <a:pt x="529" y="52"/>
                      </a:cubicBezTo>
                      <a:lnTo>
                        <a:pt x="693" y="72"/>
                      </a:lnTo>
                      <a:lnTo>
                        <a:pt x="541" y="46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53" name="Freeform 57"/>
                <p:cNvSpPr/>
                <p:nvPr userDrawn="1"/>
              </p:nvSpPr>
              <p:spPr>
                <a:xfrm>
                  <a:off x="689" y="6"/>
                  <a:ext cx="1386" cy="232"/>
                </a:xfrm>
                <a:custGeom>
                  <a:avLst/>
                  <a:gdLst/>
                  <a:ahLst/>
                  <a:cxnLst>
                    <a:cxn ang="0">
                      <a:pos x="1228" y="0"/>
                    </a:cxn>
                    <a:cxn ang="0">
                      <a:pos x="213" y="45"/>
                    </a:cxn>
                    <a:cxn ang="0">
                      <a:pos x="135" y="65"/>
                    </a:cxn>
                    <a:cxn ang="0">
                      <a:pos x="92" y="65"/>
                    </a:cxn>
                    <a:cxn ang="0">
                      <a:pos x="33" y="120"/>
                    </a:cxn>
                    <a:cxn ang="0">
                      <a:pos x="0" y="163"/>
                    </a:cxn>
                    <a:cxn ang="0">
                      <a:pos x="88" y="179"/>
                    </a:cxn>
                    <a:cxn ang="0">
                      <a:pos x="144" y="149"/>
                    </a:cxn>
                    <a:cxn ang="0">
                      <a:pos x="161" y="131"/>
                    </a:cxn>
                    <a:cxn ang="0">
                      <a:pos x="249" y="81"/>
                    </a:cxn>
                    <a:cxn ang="0">
                      <a:pos x="320" y="72"/>
                    </a:cxn>
                    <a:cxn ang="0">
                      <a:pos x="353" y="146"/>
                    </a:cxn>
                    <a:cxn ang="0">
                      <a:pos x="280" y="170"/>
                    </a:cxn>
                    <a:cxn ang="0">
                      <a:pos x="344" y="176"/>
                    </a:cxn>
                    <a:cxn ang="0">
                      <a:pos x="372" y="140"/>
                    </a:cxn>
                    <a:cxn ang="0">
                      <a:pos x="396" y="143"/>
                    </a:cxn>
                    <a:cxn ang="0">
                      <a:pos x="377" y="84"/>
                    </a:cxn>
                    <a:cxn ang="0">
                      <a:pos x="396" y="69"/>
                    </a:cxn>
                    <a:cxn ang="0">
                      <a:pos x="412" y="137"/>
                    </a:cxn>
                    <a:cxn ang="0">
                      <a:pos x="396" y="176"/>
                    </a:cxn>
                    <a:cxn ang="0">
                      <a:pos x="441" y="202"/>
                    </a:cxn>
                    <a:cxn ang="0">
                      <a:pos x="445" y="143"/>
                    </a:cxn>
                    <a:cxn ang="0">
                      <a:pos x="493" y="160"/>
                    </a:cxn>
                    <a:cxn ang="0">
                      <a:pos x="569" y="114"/>
                    </a:cxn>
                    <a:cxn ang="0">
                      <a:pos x="609" y="78"/>
                    </a:cxn>
                    <a:cxn ang="0">
                      <a:pos x="654" y="87"/>
                    </a:cxn>
                    <a:cxn ang="0">
                      <a:pos x="677" y="78"/>
                    </a:cxn>
                    <a:cxn ang="0">
                      <a:pos x="642" y="69"/>
                    </a:cxn>
                    <a:cxn ang="0">
                      <a:pos x="706" y="54"/>
                    </a:cxn>
                    <a:cxn ang="0">
                      <a:pos x="810" y="84"/>
                    </a:cxn>
                    <a:cxn ang="0">
                      <a:pos x="865" y="65"/>
                    </a:cxn>
                    <a:cxn ang="0">
                      <a:pos x="869" y="98"/>
                    </a:cxn>
                    <a:cxn ang="0">
                      <a:pos x="846" y="157"/>
                    </a:cxn>
                    <a:cxn ang="0">
                      <a:pos x="910" y="137"/>
                    </a:cxn>
                    <a:cxn ang="0">
                      <a:pos x="929" y="125"/>
                    </a:cxn>
                    <a:cxn ang="0">
                      <a:pos x="965" y="95"/>
                    </a:cxn>
                    <a:cxn ang="0">
                      <a:pos x="1182" y="131"/>
                    </a:cxn>
                  </a:cxnLst>
                  <a:pathLst>
                    <a:path w="931" h="149">
                      <a:moveTo>
                        <a:pt x="794" y="84"/>
                      </a:moveTo>
                      <a:cubicBezTo>
                        <a:pt x="813" y="72"/>
                        <a:pt x="931" y="14"/>
                        <a:pt x="825" y="0"/>
                      </a:cubicBezTo>
                      <a:lnTo>
                        <a:pt x="159" y="0"/>
                      </a:lnTo>
                      <a:cubicBezTo>
                        <a:pt x="149" y="12"/>
                        <a:pt x="162" y="18"/>
                        <a:pt x="143" y="29"/>
                      </a:cubicBezTo>
                      <a:cubicBezTo>
                        <a:pt x="130" y="44"/>
                        <a:pt x="133" y="39"/>
                        <a:pt x="116" y="48"/>
                      </a:cubicBezTo>
                      <a:cubicBezTo>
                        <a:pt x="108" y="46"/>
                        <a:pt x="100" y="44"/>
                        <a:pt x="91" y="42"/>
                      </a:cubicBezTo>
                      <a:cubicBezTo>
                        <a:pt x="89" y="41"/>
                        <a:pt x="83" y="40"/>
                        <a:pt x="83" y="40"/>
                      </a:cubicBezTo>
                      <a:cubicBezTo>
                        <a:pt x="76" y="40"/>
                        <a:pt x="68" y="39"/>
                        <a:pt x="62" y="42"/>
                      </a:cubicBezTo>
                      <a:cubicBezTo>
                        <a:pt x="54" y="45"/>
                        <a:pt x="46" y="61"/>
                        <a:pt x="38" y="67"/>
                      </a:cubicBezTo>
                      <a:cubicBezTo>
                        <a:pt x="32" y="71"/>
                        <a:pt x="27" y="74"/>
                        <a:pt x="22" y="77"/>
                      </a:cubicBezTo>
                      <a:cubicBezTo>
                        <a:pt x="16" y="81"/>
                        <a:pt x="5" y="86"/>
                        <a:pt x="5" y="86"/>
                      </a:cubicBezTo>
                      <a:cubicBezTo>
                        <a:pt x="9" y="95"/>
                        <a:pt x="7" y="97"/>
                        <a:pt x="0" y="105"/>
                      </a:cubicBezTo>
                      <a:cubicBezTo>
                        <a:pt x="17" y="107"/>
                        <a:pt x="22" y="107"/>
                        <a:pt x="16" y="120"/>
                      </a:cubicBezTo>
                      <a:cubicBezTo>
                        <a:pt x="27" y="122"/>
                        <a:pt x="48" y="116"/>
                        <a:pt x="59" y="115"/>
                      </a:cubicBezTo>
                      <a:cubicBezTo>
                        <a:pt x="71" y="112"/>
                        <a:pt x="73" y="117"/>
                        <a:pt x="83" y="111"/>
                      </a:cubicBezTo>
                      <a:cubicBezTo>
                        <a:pt x="89" y="96"/>
                        <a:pt x="83" y="100"/>
                        <a:pt x="97" y="96"/>
                      </a:cubicBezTo>
                      <a:cubicBezTo>
                        <a:pt x="100" y="94"/>
                        <a:pt x="103" y="93"/>
                        <a:pt x="105" y="90"/>
                      </a:cubicBezTo>
                      <a:cubicBezTo>
                        <a:pt x="106" y="88"/>
                        <a:pt x="106" y="85"/>
                        <a:pt x="108" y="84"/>
                      </a:cubicBezTo>
                      <a:cubicBezTo>
                        <a:pt x="112" y="80"/>
                        <a:pt x="140" y="69"/>
                        <a:pt x="148" y="67"/>
                      </a:cubicBezTo>
                      <a:cubicBezTo>
                        <a:pt x="160" y="52"/>
                        <a:pt x="153" y="56"/>
                        <a:pt x="167" y="52"/>
                      </a:cubicBezTo>
                      <a:cubicBezTo>
                        <a:pt x="178" y="55"/>
                        <a:pt x="179" y="62"/>
                        <a:pt x="191" y="58"/>
                      </a:cubicBezTo>
                      <a:cubicBezTo>
                        <a:pt x="199" y="52"/>
                        <a:pt x="206" y="51"/>
                        <a:pt x="215" y="46"/>
                      </a:cubicBezTo>
                      <a:cubicBezTo>
                        <a:pt x="226" y="58"/>
                        <a:pt x="217" y="46"/>
                        <a:pt x="223" y="69"/>
                      </a:cubicBezTo>
                      <a:cubicBezTo>
                        <a:pt x="226" y="79"/>
                        <a:pt x="233" y="85"/>
                        <a:pt x="237" y="94"/>
                      </a:cubicBezTo>
                      <a:cubicBezTo>
                        <a:pt x="227" y="100"/>
                        <a:pt x="229" y="104"/>
                        <a:pt x="218" y="107"/>
                      </a:cubicBezTo>
                      <a:cubicBezTo>
                        <a:pt x="207" y="120"/>
                        <a:pt x="203" y="113"/>
                        <a:pt x="188" y="109"/>
                      </a:cubicBezTo>
                      <a:cubicBezTo>
                        <a:pt x="191" y="117"/>
                        <a:pt x="200" y="127"/>
                        <a:pt x="210" y="132"/>
                      </a:cubicBezTo>
                      <a:cubicBezTo>
                        <a:pt x="218" y="114"/>
                        <a:pt x="211" y="122"/>
                        <a:pt x="231" y="113"/>
                      </a:cubicBezTo>
                      <a:cubicBezTo>
                        <a:pt x="237" y="111"/>
                        <a:pt x="248" y="105"/>
                        <a:pt x="248" y="105"/>
                      </a:cubicBezTo>
                      <a:cubicBezTo>
                        <a:pt x="248" y="100"/>
                        <a:pt x="246" y="94"/>
                        <a:pt x="250" y="90"/>
                      </a:cubicBezTo>
                      <a:cubicBezTo>
                        <a:pt x="253" y="88"/>
                        <a:pt x="254" y="96"/>
                        <a:pt x="258" y="96"/>
                      </a:cubicBezTo>
                      <a:cubicBezTo>
                        <a:pt x="262" y="97"/>
                        <a:pt x="264" y="94"/>
                        <a:pt x="266" y="92"/>
                      </a:cubicBezTo>
                      <a:cubicBezTo>
                        <a:pt x="262" y="82"/>
                        <a:pt x="252" y="77"/>
                        <a:pt x="248" y="67"/>
                      </a:cubicBezTo>
                      <a:cubicBezTo>
                        <a:pt x="250" y="63"/>
                        <a:pt x="255" y="58"/>
                        <a:pt x="253" y="54"/>
                      </a:cubicBezTo>
                      <a:cubicBezTo>
                        <a:pt x="251" y="50"/>
                        <a:pt x="248" y="42"/>
                        <a:pt x="248" y="42"/>
                      </a:cubicBezTo>
                      <a:cubicBezTo>
                        <a:pt x="256" y="32"/>
                        <a:pt x="259" y="35"/>
                        <a:pt x="266" y="44"/>
                      </a:cubicBezTo>
                      <a:cubicBezTo>
                        <a:pt x="270" y="56"/>
                        <a:pt x="276" y="61"/>
                        <a:pt x="285" y="71"/>
                      </a:cubicBezTo>
                      <a:cubicBezTo>
                        <a:pt x="281" y="81"/>
                        <a:pt x="289" y="82"/>
                        <a:pt x="277" y="88"/>
                      </a:cubicBezTo>
                      <a:cubicBezTo>
                        <a:pt x="262" y="106"/>
                        <a:pt x="278" y="83"/>
                        <a:pt x="274" y="101"/>
                      </a:cubicBezTo>
                      <a:cubicBezTo>
                        <a:pt x="274" y="105"/>
                        <a:pt x="268" y="109"/>
                        <a:pt x="266" y="113"/>
                      </a:cubicBezTo>
                      <a:cubicBezTo>
                        <a:pt x="270" y="122"/>
                        <a:pt x="268" y="125"/>
                        <a:pt x="261" y="132"/>
                      </a:cubicBezTo>
                      <a:cubicBezTo>
                        <a:pt x="268" y="149"/>
                        <a:pt x="282" y="134"/>
                        <a:pt x="296" y="130"/>
                      </a:cubicBezTo>
                      <a:cubicBezTo>
                        <a:pt x="299" y="122"/>
                        <a:pt x="295" y="119"/>
                        <a:pt x="299" y="111"/>
                      </a:cubicBezTo>
                      <a:cubicBezTo>
                        <a:pt x="296" y="105"/>
                        <a:pt x="288" y="97"/>
                        <a:pt x="299" y="92"/>
                      </a:cubicBezTo>
                      <a:cubicBezTo>
                        <a:pt x="303" y="90"/>
                        <a:pt x="315" y="88"/>
                        <a:pt x="315" y="88"/>
                      </a:cubicBezTo>
                      <a:cubicBezTo>
                        <a:pt x="326" y="91"/>
                        <a:pt x="325" y="95"/>
                        <a:pt x="331" y="103"/>
                      </a:cubicBezTo>
                      <a:cubicBezTo>
                        <a:pt x="339" y="84"/>
                        <a:pt x="331" y="90"/>
                        <a:pt x="361" y="92"/>
                      </a:cubicBezTo>
                      <a:cubicBezTo>
                        <a:pt x="355" y="76"/>
                        <a:pt x="365" y="76"/>
                        <a:pt x="382" y="73"/>
                      </a:cubicBezTo>
                      <a:cubicBezTo>
                        <a:pt x="383" y="71"/>
                        <a:pt x="387" y="57"/>
                        <a:pt x="393" y="54"/>
                      </a:cubicBezTo>
                      <a:cubicBezTo>
                        <a:pt x="398" y="52"/>
                        <a:pt x="409" y="50"/>
                        <a:pt x="409" y="50"/>
                      </a:cubicBezTo>
                      <a:cubicBezTo>
                        <a:pt x="430" y="54"/>
                        <a:pt x="413" y="58"/>
                        <a:pt x="431" y="63"/>
                      </a:cubicBezTo>
                      <a:cubicBezTo>
                        <a:pt x="433" y="61"/>
                        <a:pt x="435" y="57"/>
                        <a:pt x="439" y="56"/>
                      </a:cubicBezTo>
                      <a:cubicBezTo>
                        <a:pt x="445" y="55"/>
                        <a:pt x="452" y="61"/>
                        <a:pt x="457" y="58"/>
                      </a:cubicBezTo>
                      <a:cubicBezTo>
                        <a:pt x="461" y="57"/>
                        <a:pt x="457" y="52"/>
                        <a:pt x="455" y="50"/>
                      </a:cubicBezTo>
                      <a:cubicBezTo>
                        <a:pt x="451" y="47"/>
                        <a:pt x="444" y="47"/>
                        <a:pt x="439" y="46"/>
                      </a:cubicBezTo>
                      <a:cubicBezTo>
                        <a:pt x="436" y="45"/>
                        <a:pt x="431" y="44"/>
                        <a:pt x="431" y="44"/>
                      </a:cubicBezTo>
                      <a:cubicBezTo>
                        <a:pt x="440" y="38"/>
                        <a:pt x="443" y="36"/>
                        <a:pt x="455" y="40"/>
                      </a:cubicBezTo>
                      <a:cubicBezTo>
                        <a:pt x="461" y="38"/>
                        <a:pt x="467" y="35"/>
                        <a:pt x="474" y="35"/>
                      </a:cubicBezTo>
                      <a:cubicBezTo>
                        <a:pt x="483" y="36"/>
                        <a:pt x="511" y="43"/>
                        <a:pt x="519" y="46"/>
                      </a:cubicBezTo>
                      <a:cubicBezTo>
                        <a:pt x="527" y="49"/>
                        <a:pt x="544" y="54"/>
                        <a:pt x="544" y="54"/>
                      </a:cubicBezTo>
                      <a:cubicBezTo>
                        <a:pt x="548" y="54"/>
                        <a:pt x="560" y="52"/>
                        <a:pt x="565" y="50"/>
                      </a:cubicBezTo>
                      <a:cubicBezTo>
                        <a:pt x="570" y="47"/>
                        <a:pt x="581" y="42"/>
                        <a:pt x="581" y="42"/>
                      </a:cubicBezTo>
                      <a:cubicBezTo>
                        <a:pt x="585" y="42"/>
                        <a:pt x="598" y="44"/>
                        <a:pt x="600" y="48"/>
                      </a:cubicBezTo>
                      <a:cubicBezTo>
                        <a:pt x="603" y="55"/>
                        <a:pt x="589" y="61"/>
                        <a:pt x="584" y="63"/>
                      </a:cubicBezTo>
                      <a:cubicBezTo>
                        <a:pt x="576" y="69"/>
                        <a:pt x="568" y="69"/>
                        <a:pt x="565" y="77"/>
                      </a:cubicBezTo>
                      <a:cubicBezTo>
                        <a:pt x="568" y="86"/>
                        <a:pt x="564" y="92"/>
                        <a:pt x="568" y="101"/>
                      </a:cubicBezTo>
                      <a:cubicBezTo>
                        <a:pt x="574" y="93"/>
                        <a:pt x="577" y="91"/>
                        <a:pt x="589" y="94"/>
                      </a:cubicBezTo>
                      <a:cubicBezTo>
                        <a:pt x="595" y="108"/>
                        <a:pt x="602" y="93"/>
                        <a:pt x="611" y="88"/>
                      </a:cubicBezTo>
                      <a:cubicBezTo>
                        <a:pt x="613" y="86"/>
                        <a:pt x="613" y="83"/>
                        <a:pt x="616" y="82"/>
                      </a:cubicBezTo>
                      <a:cubicBezTo>
                        <a:pt x="618" y="80"/>
                        <a:pt x="622" y="81"/>
                        <a:pt x="624" y="80"/>
                      </a:cubicBezTo>
                      <a:cubicBezTo>
                        <a:pt x="626" y="78"/>
                        <a:pt x="626" y="75"/>
                        <a:pt x="627" y="73"/>
                      </a:cubicBezTo>
                      <a:cubicBezTo>
                        <a:pt x="632" y="65"/>
                        <a:pt x="638" y="63"/>
                        <a:pt x="648" y="61"/>
                      </a:cubicBezTo>
                      <a:cubicBezTo>
                        <a:pt x="664" y="62"/>
                        <a:pt x="684" y="69"/>
                        <a:pt x="700" y="69"/>
                      </a:cubicBezTo>
                      <a:lnTo>
                        <a:pt x="794" y="8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54" name="Freeform 58"/>
                <p:cNvSpPr/>
                <p:nvPr userDrawn="1"/>
              </p:nvSpPr>
              <p:spPr>
                <a:xfrm>
                  <a:off x="971" y="91"/>
                  <a:ext cx="30" cy="25"/>
                </a:xfrm>
                <a:custGeom>
                  <a:avLst/>
                  <a:gdLst/>
                  <a:ahLst/>
                  <a:cxnLst>
                    <a:cxn ang="0">
                      <a:pos x="3" y="23"/>
                    </a:cxn>
                    <a:cxn ang="0">
                      <a:pos x="30" y="0"/>
                    </a:cxn>
                    <a:cxn ang="0">
                      <a:pos x="18" y="20"/>
                    </a:cxn>
                    <a:cxn ang="0">
                      <a:pos x="3" y="23"/>
                    </a:cxn>
                  </a:cxnLst>
                  <a:pathLst>
                    <a:path w="31" h="30">
                      <a:moveTo>
                        <a:pt x="3" y="28"/>
                      </a:moveTo>
                      <a:cubicBezTo>
                        <a:pt x="8" y="8"/>
                        <a:pt x="12" y="6"/>
                        <a:pt x="31" y="0"/>
                      </a:cubicBezTo>
                      <a:cubicBezTo>
                        <a:pt x="29" y="5"/>
                        <a:pt x="25" y="22"/>
                        <a:pt x="19" y="24"/>
                      </a:cubicBezTo>
                      <a:cubicBezTo>
                        <a:pt x="0" y="30"/>
                        <a:pt x="3" y="9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55" name="Freeform 59"/>
                <p:cNvSpPr/>
                <p:nvPr userDrawn="1"/>
              </p:nvSpPr>
              <p:spPr>
                <a:xfrm>
                  <a:off x="935" y="125"/>
                  <a:ext cx="45" cy="27"/>
                </a:xfrm>
                <a:custGeom>
                  <a:avLst/>
                  <a:gdLst/>
                  <a:ahLst/>
                  <a:cxnLst>
                    <a:cxn ang="0">
                      <a:pos x="6" y="27"/>
                    </a:cxn>
                    <a:cxn ang="0">
                      <a:pos x="23" y="0"/>
                    </a:cxn>
                    <a:cxn ang="0">
                      <a:pos x="39" y="3"/>
                    </a:cxn>
                    <a:cxn ang="0">
                      <a:pos x="6" y="27"/>
                    </a:cxn>
                  </a:cxnLst>
                  <a:pathLst>
                    <a:path w="44" h="32">
                      <a:moveTo>
                        <a:pt x="6" y="32"/>
                      </a:moveTo>
                      <a:cubicBezTo>
                        <a:pt x="0" y="14"/>
                        <a:pt x="7" y="10"/>
                        <a:pt x="22" y="0"/>
                      </a:cubicBezTo>
                      <a:cubicBezTo>
                        <a:pt x="27" y="1"/>
                        <a:pt x="35" y="0"/>
                        <a:pt x="38" y="4"/>
                      </a:cubicBezTo>
                      <a:cubicBezTo>
                        <a:pt x="44" y="13"/>
                        <a:pt x="16" y="32"/>
                        <a:pt x="6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56" name="Freeform 60"/>
                <p:cNvSpPr/>
                <p:nvPr userDrawn="1"/>
              </p:nvSpPr>
              <p:spPr>
                <a:xfrm>
                  <a:off x="1081" y="226"/>
                  <a:ext cx="75" cy="14"/>
                </a:xfrm>
                <a:custGeom>
                  <a:avLst/>
                  <a:gdLst/>
                  <a:ahLst/>
                  <a:cxnLst>
                    <a:cxn ang="0">
                      <a:pos x="37" y="14"/>
                    </a:cxn>
                    <a:cxn ang="0">
                      <a:pos x="25" y="2"/>
                    </a:cxn>
                    <a:cxn ang="0">
                      <a:pos x="37" y="14"/>
                    </a:cxn>
                  </a:cxnLst>
                  <a:pathLst>
                    <a:path w="76" h="18">
                      <a:moveTo>
                        <a:pt x="37" y="18"/>
                      </a:moveTo>
                      <a:cubicBezTo>
                        <a:pt x="25" y="14"/>
                        <a:pt x="0" y="10"/>
                        <a:pt x="25" y="2"/>
                      </a:cubicBezTo>
                      <a:cubicBezTo>
                        <a:pt x="76" y="9"/>
                        <a:pt x="46" y="0"/>
                        <a:pt x="37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57" name="Freeform 61"/>
                <p:cNvSpPr/>
                <p:nvPr userDrawn="1"/>
              </p:nvSpPr>
              <p:spPr>
                <a:xfrm>
                  <a:off x="1210" y="223"/>
                  <a:ext cx="42" cy="37"/>
                </a:xfrm>
                <a:custGeom>
                  <a:avLst/>
                  <a:gdLst/>
                  <a:ahLst/>
                  <a:cxnLst>
                    <a:cxn ang="0">
                      <a:pos x="0" y="18"/>
                    </a:cxn>
                    <a:cxn ang="0">
                      <a:pos x="12" y="8"/>
                    </a:cxn>
                    <a:cxn ang="0">
                      <a:pos x="0" y="18"/>
                    </a:cxn>
                  </a:cxnLst>
                  <a:pathLst>
                    <a:path w="42" h="44">
                      <a:moveTo>
                        <a:pt x="0" y="21"/>
                      </a:moveTo>
                      <a:cubicBezTo>
                        <a:pt x="4" y="17"/>
                        <a:pt x="7" y="11"/>
                        <a:pt x="12" y="9"/>
                      </a:cubicBezTo>
                      <a:cubicBezTo>
                        <a:pt x="42" y="0"/>
                        <a:pt x="23" y="44"/>
                        <a:pt x="0" y="2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58" name="Freeform 62"/>
                <p:cNvSpPr/>
                <p:nvPr userDrawn="1"/>
              </p:nvSpPr>
              <p:spPr>
                <a:xfrm>
                  <a:off x="865" y="123"/>
                  <a:ext cx="33" cy="24"/>
                </a:xfrm>
                <a:custGeom>
                  <a:avLst/>
                  <a:gdLst/>
                  <a:ahLst/>
                  <a:cxnLst>
                    <a:cxn ang="0">
                      <a:pos x="7" y="18"/>
                    </a:cxn>
                    <a:cxn ang="0">
                      <a:pos x="33" y="8"/>
                    </a:cxn>
                    <a:cxn ang="0">
                      <a:pos x="7" y="18"/>
                    </a:cxn>
                  </a:cxnLst>
                  <a:pathLst>
                    <a:path w="31" h="30">
                      <a:moveTo>
                        <a:pt x="7" y="22"/>
                      </a:moveTo>
                      <a:cubicBezTo>
                        <a:pt x="0" y="0"/>
                        <a:pt x="15" y="6"/>
                        <a:pt x="31" y="10"/>
                      </a:cubicBezTo>
                      <a:cubicBezTo>
                        <a:pt x="14" y="16"/>
                        <a:pt x="15" y="30"/>
                        <a:pt x="7" y="2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</p:grpSp>
          <p:grpSp>
            <p:nvGrpSpPr>
              <p:cNvPr id="4159" name="Group 63"/>
              <p:cNvGrpSpPr/>
              <p:nvPr userDrawn="1"/>
            </p:nvGrpSpPr>
            <p:grpSpPr>
              <a:xfrm>
                <a:off x="7" y="6"/>
                <a:ext cx="5739" cy="1022"/>
                <a:chOff x="1056" y="111"/>
                <a:chExt cx="2448" cy="418"/>
              </a:xfrm>
            </p:grpSpPr>
            <p:sp>
              <p:nvSpPr>
                <p:cNvPr id="183" name="Line 64"/>
                <p:cNvSpPr>
                  <a:spLocks noChangeShapeType="1"/>
                </p:cNvSpPr>
                <p:nvPr/>
              </p:nvSpPr>
              <p:spPr bwMode="white">
                <a:xfrm>
                  <a:off x="1056" y="332"/>
                  <a:ext cx="2448" cy="0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184" name="Line 65"/>
                <p:cNvSpPr>
                  <a:spLocks noChangeShapeType="1"/>
                </p:cNvSpPr>
                <p:nvPr/>
              </p:nvSpPr>
              <p:spPr bwMode="white">
                <a:xfrm>
                  <a:off x="1254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185" name="Line 66"/>
                <p:cNvSpPr>
                  <a:spLocks noChangeShapeType="1"/>
                </p:cNvSpPr>
                <p:nvPr/>
              </p:nvSpPr>
              <p:spPr bwMode="white">
                <a:xfrm>
                  <a:off x="1482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186" name="Line 67"/>
                <p:cNvSpPr>
                  <a:spLocks noChangeShapeType="1"/>
                </p:cNvSpPr>
                <p:nvPr/>
              </p:nvSpPr>
              <p:spPr bwMode="white">
                <a:xfrm>
                  <a:off x="1710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187" name="Line 68"/>
                <p:cNvSpPr>
                  <a:spLocks noChangeShapeType="1"/>
                </p:cNvSpPr>
                <p:nvPr/>
              </p:nvSpPr>
              <p:spPr bwMode="white">
                <a:xfrm>
                  <a:off x="1938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188" name="Line 69"/>
                <p:cNvSpPr>
                  <a:spLocks noChangeShapeType="1"/>
                </p:cNvSpPr>
                <p:nvPr/>
              </p:nvSpPr>
              <p:spPr bwMode="white">
                <a:xfrm>
                  <a:off x="2166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189" name="Line 70"/>
                <p:cNvSpPr>
                  <a:spLocks noChangeShapeType="1"/>
                </p:cNvSpPr>
                <p:nvPr/>
              </p:nvSpPr>
              <p:spPr bwMode="white">
                <a:xfrm>
                  <a:off x="2394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190" name="Line 71"/>
                <p:cNvSpPr>
                  <a:spLocks noChangeShapeType="1"/>
                </p:cNvSpPr>
                <p:nvPr/>
              </p:nvSpPr>
              <p:spPr bwMode="white">
                <a:xfrm>
                  <a:off x="2622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191" name="Line 72"/>
                <p:cNvSpPr>
                  <a:spLocks noChangeShapeType="1"/>
                </p:cNvSpPr>
                <p:nvPr/>
              </p:nvSpPr>
              <p:spPr bwMode="white">
                <a:xfrm>
                  <a:off x="2850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192" name="Line 73"/>
                <p:cNvSpPr>
                  <a:spLocks noChangeShapeType="1"/>
                </p:cNvSpPr>
                <p:nvPr/>
              </p:nvSpPr>
              <p:spPr bwMode="white">
                <a:xfrm>
                  <a:off x="3078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193" name="Line 74"/>
                <p:cNvSpPr>
                  <a:spLocks noChangeShapeType="1"/>
                </p:cNvSpPr>
                <p:nvPr/>
              </p:nvSpPr>
              <p:spPr bwMode="white">
                <a:xfrm>
                  <a:off x="3306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</p:grpSp>
          <p:grpSp>
            <p:nvGrpSpPr>
              <p:cNvPr id="4171" name="Group 75"/>
              <p:cNvGrpSpPr/>
              <p:nvPr userDrawn="1"/>
            </p:nvGrpSpPr>
            <p:grpSpPr>
              <a:xfrm>
                <a:off x="363" y="1"/>
                <a:ext cx="4919" cy="1034"/>
                <a:chOff x="1208" y="109"/>
                <a:chExt cx="2098" cy="423"/>
              </a:xfrm>
            </p:grpSpPr>
            <p:sp>
              <p:nvSpPr>
                <p:cNvPr id="168" name="Line 76"/>
                <p:cNvSpPr>
                  <a:spLocks noChangeShapeType="1"/>
                </p:cNvSpPr>
                <p:nvPr/>
              </p:nvSpPr>
              <p:spPr bwMode="ltGray">
                <a:xfrm>
                  <a:off x="2850" y="110"/>
                  <a:ext cx="0" cy="14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169" name="Line 77"/>
                <p:cNvSpPr>
                  <a:spLocks noChangeShapeType="1"/>
                </p:cNvSpPr>
                <p:nvPr/>
              </p:nvSpPr>
              <p:spPr bwMode="ltGray">
                <a:xfrm>
                  <a:off x="2972" y="332"/>
                  <a:ext cx="7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170" name="Line 78"/>
                <p:cNvSpPr>
                  <a:spLocks noChangeShapeType="1"/>
                </p:cNvSpPr>
                <p:nvPr/>
              </p:nvSpPr>
              <p:spPr bwMode="ltGray">
                <a:xfrm>
                  <a:off x="3078" y="350"/>
                  <a:ext cx="0" cy="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171" name="Line 79"/>
                <p:cNvSpPr>
                  <a:spLocks noChangeShapeType="1"/>
                </p:cNvSpPr>
                <p:nvPr/>
              </p:nvSpPr>
              <p:spPr bwMode="ltGray">
                <a:xfrm>
                  <a:off x="3306" y="450"/>
                  <a:ext cx="0" cy="79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172" name="Line 80"/>
                <p:cNvSpPr>
                  <a:spLocks noChangeShapeType="1"/>
                </p:cNvSpPr>
                <p:nvPr/>
              </p:nvSpPr>
              <p:spPr bwMode="ltGray">
                <a:xfrm>
                  <a:off x="2166" y="114"/>
                  <a:ext cx="0" cy="6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173" name="Line 81"/>
                <p:cNvSpPr>
                  <a:spLocks noChangeShapeType="1"/>
                </p:cNvSpPr>
                <p:nvPr/>
              </p:nvSpPr>
              <p:spPr bwMode="ltGray">
                <a:xfrm>
                  <a:off x="1938" y="111"/>
                  <a:ext cx="0" cy="33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174" name="Line 82"/>
                <p:cNvSpPr>
                  <a:spLocks noChangeShapeType="1"/>
                </p:cNvSpPr>
                <p:nvPr/>
              </p:nvSpPr>
              <p:spPr bwMode="ltGray">
                <a:xfrm flipH="1">
                  <a:off x="1912" y="332"/>
                  <a:ext cx="6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175" name="Line 83"/>
                <p:cNvSpPr>
                  <a:spLocks noChangeShapeType="1"/>
                </p:cNvSpPr>
                <p:nvPr/>
              </p:nvSpPr>
              <p:spPr bwMode="ltGray">
                <a:xfrm>
                  <a:off x="1778" y="332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176" name="Line 84"/>
                <p:cNvSpPr>
                  <a:spLocks noChangeShapeType="1"/>
                </p:cNvSpPr>
                <p:nvPr/>
              </p:nvSpPr>
              <p:spPr bwMode="ltGray">
                <a:xfrm flipH="1">
                  <a:off x="1578" y="332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177" name="Line 85"/>
                <p:cNvSpPr>
                  <a:spLocks noChangeShapeType="1"/>
                </p:cNvSpPr>
                <p:nvPr/>
              </p:nvSpPr>
              <p:spPr bwMode="ltGray">
                <a:xfrm>
                  <a:off x="1208" y="332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178" name="Line 86"/>
                <p:cNvSpPr>
                  <a:spLocks noChangeShapeType="1"/>
                </p:cNvSpPr>
                <p:nvPr/>
              </p:nvSpPr>
              <p:spPr bwMode="ltGray">
                <a:xfrm>
                  <a:off x="1480" y="234"/>
                  <a:ext cx="0" cy="29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179" name="Line 87"/>
                <p:cNvSpPr>
                  <a:spLocks noChangeShapeType="1"/>
                </p:cNvSpPr>
                <p:nvPr/>
              </p:nvSpPr>
              <p:spPr bwMode="ltGray">
                <a:xfrm>
                  <a:off x="1254" y="252"/>
                  <a:ext cx="0" cy="15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180" name="Line 88"/>
                <p:cNvSpPr>
                  <a:spLocks noChangeShapeType="1"/>
                </p:cNvSpPr>
                <p:nvPr/>
              </p:nvSpPr>
              <p:spPr bwMode="ltGray">
                <a:xfrm flipH="1" flipV="1">
                  <a:off x="1482" y="109"/>
                  <a:ext cx="0" cy="2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181" name="Line 89"/>
                <p:cNvSpPr>
                  <a:spLocks noChangeShapeType="1"/>
                </p:cNvSpPr>
                <p:nvPr/>
              </p:nvSpPr>
              <p:spPr bwMode="ltGray">
                <a:xfrm>
                  <a:off x="1710" y="18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182" name="Line 90"/>
                <p:cNvSpPr>
                  <a:spLocks noChangeShapeType="1"/>
                </p:cNvSpPr>
                <p:nvPr/>
              </p:nvSpPr>
              <p:spPr bwMode="ltGray">
                <a:xfrm flipV="1">
                  <a:off x="1710" y="111"/>
                  <a:ext cx="0" cy="2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</p:grpSp>
        </p:grpSp>
        <p:pic>
          <p:nvPicPr>
            <p:cNvPr id="4187" name="Picture 91" descr="C:\My Documents\bits\earth.GIF"/>
            <p:cNvPicPr>
              <a:picLocks noChangeAspect="1"/>
            </p:cNvPicPr>
            <p:nvPr userDrawn="1"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6" y="1566"/>
              <a:ext cx="690" cy="64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9308" name="Rectangle 92"/>
          <p:cNvSpPr>
            <a:spLocks noGrp="1" noChangeArrowheads="1"/>
          </p:cNvSpPr>
          <p:nvPr>
            <p:ph type="ctrTitle"/>
          </p:nvPr>
        </p:nvSpPr>
        <p:spPr>
          <a:xfrm>
            <a:off x="1828800" y="1828800"/>
            <a:ext cx="6934200" cy="2362200"/>
          </a:xfrm>
        </p:spPr>
        <p:txBody>
          <a:bodyPr/>
          <a:lstStyle>
            <a:lvl1pPr>
              <a:defRPr/>
            </a:lvl1pPr>
          </a:lstStyle>
          <a:p>
            <a:pPr lvl="0" fontAlgn="base"/>
            <a:r>
              <a:rPr lang="zh-CN" altLang="en-US" strike="noStrike" noProof="0" smtClean="0"/>
              <a:t>单击此处编辑母版标题样式</a:t>
            </a:r>
            <a:endParaRPr lang="zh-CN" altLang="en-US" strike="noStrike" noProof="0" smtClean="0"/>
          </a:p>
        </p:txBody>
      </p:sp>
      <p:sp>
        <p:nvSpPr>
          <p:cNvPr id="9309" name="Rectangle 9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572000"/>
            <a:ext cx="6934200" cy="1295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 fontAlgn="base"/>
            <a:r>
              <a:rPr lang="zh-CN" altLang="en-US" strike="noStrike" noProof="0" smtClean="0"/>
              <a:t>单击此处编辑母版副标题样式</a:t>
            </a:r>
            <a:endParaRPr lang="zh-CN" altLang="en-US" strike="noStrike" noProof="0" smtClean="0"/>
          </a:p>
        </p:txBody>
      </p:sp>
      <p:sp>
        <p:nvSpPr>
          <p:cNvPr id="250" name="Rectangle 9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51" name="Rectangle 9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52" name="Rectangle 9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p>
            <a:pPr algn="r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/>
          </a:p>
        </p:txBody>
      </p:sp>
    </p:spTree>
  </p:cSld>
  <p:clrMapOvr>
    <a:masterClrMapping/>
  </p:clrMapOvr>
  <p:transition>
    <p:cover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21478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21478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405563" y="930275"/>
            <a:ext cx="2052637" cy="5332413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246063" y="930275"/>
            <a:ext cx="6007100" cy="5332413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246063" y="930275"/>
            <a:ext cx="8212137" cy="533241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21478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21478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image" Target="../media/image3.png"/><Relationship Id="rId15" Type="http://schemas.openxmlformats.org/officeDocument/2006/relationships/image" Target="../media/image2.png"/><Relationship Id="rId14" Type="http://schemas.openxmlformats.org/officeDocument/2006/relationships/image" Target="../media/image1.pn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7" Type="http://schemas.openxmlformats.org/officeDocument/2006/relationships/theme" Target="../theme/theme2.xml"/><Relationship Id="rId16" Type="http://schemas.openxmlformats.org/officeDocument/2006/relationships/image" Target="../media/image3.png"/><Relationship Id="rId15" Type="http://schemas.openxmlformats.org/officeDocument/2006/relationships/image" Target="../media/image2.png"/><Relationship Id="rId14" Type="http://schemas.openxmlformats.org/officeDocument/2006/relationships/image" Target="../media/image1.png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246063" y="930275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685800" y="2147888"/>
            <a:ext cx="7772400" cy="41148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p>
            <a:pPr lvl="0"/>
            <a:r>
              <a:rPr lang="zh-CN" altLang="en-US" dirty="0"/>
              <a:t>单击此处编辑母版文本样式</a:t>
            </a:r>
            <a:endParaRPr lang="en-US" altLang="zh-CN" dirty="0"/>
          </a:p>
          <a:p>
            <a:pPr lvl="1" indent="-285750"/>
            <a:r>
              <a:rPr lang="zh-CN" altLang="en-US" dirty="0"/>
              <a:t>第二级</a:t>
            </a:r>
            <a:endParaRPr lang="en-US" altLang="zh-CN" dirty="0"/>
          </a:p>
          <a:p>
            <a:pPr lvl="2" indent="-228600"/>
            <a:r>
              <a:rPr lang="zh-CN" altLang="en-US" dirty="0"/>
              <a:t>第三级</a:t>
            </a:r>
            <a:endParaRPr lang="en-US" altLang="zh-CN" dirty="0"/>
          </a:p>
          <a:p>
            <a:pPr lvl="3" indent="-228600"/>
            <a:r>
              <a:rPr lang="zh-CN" altLang="en-US" dirty="0"/>
              <a:t>第四级</a:t>
            </a:r>
            <a:endParaRPr lang="en-US" altLang="zh-CN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kumimoji="0"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ctr">
              <a:defRPr kumimoji="0"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  <p:grpSp>
        <p:nvGrpSpPr>
          <p:cNvPr id="1031" name="Group 7"/>
          <p:cNvGrpSpPr/>
          <p:nvPr/>
        </p:nvGrpSpPr>
        <p:grpSpPr>
          <a:xfrm>
            <a:off x="261938" y="87313"/>
            <a:ext cx="8488362" cy="831850"/>
            <a:chOff x="165" y="55"/>
            <a:chExt cx="5347" cy="524"/>
          </a:xfrm>
        </p:grpSpPr>
        <p:grpSp>
          <p:nvGrpSpPr>
            <p:cNvPr id="1032" name="Group 8"/>
            <p:cNvGrpSpPr/>
            <p:nvPr userDrawn="1"/>
          </p:nvGrpSpPr>
          <p:grpSpPr>
            <a:xfrm>
              <a:off x="664" y="104"/>
              <a:ext cx="4848" cy="432"/>
              <a:chOff x="664" y="104"/>
              <a:chExt cx="4848" cy="432"/>
            </a:xfrm>
          </p:grpSpPr>
          <p:sp>
            <p:nvSpPr>
              <p:cNvPr id="1033" name="Freeform 9"/>
              <p:cNvSpPr/>
              <p:nvPr/>
            </p:nvSpPr>
            <p:spPr>
              <a:xfrm>
                <a:off x="664" y="104"/>
                <a:ext cx="4848" cy="432"/>
              </a:xfrm>
              <a:custGeom>
                <a:avLst/>
                <a:gdLst/>
                <a:ahLst/>
                <a:cxnLst>
                  <a:cxn ang="0">
                    <a:pos x="4848" y="48"/>
                  </a:cxn>
                  <a:cxn ang="0">
                    <a:pos x="4848" y="432"/>
                  </a:cxn>
                  <a:cxn ang="0">
                    <a:pos x="0" y="432"/>
                  </a:cxn>
                  <a:cxn ang="0">
                    <a:pos x="0" y="0"/>
                  </a:cxn>
                  <a:cxn ang="0">
                    <a:pos x="4848" y="0"/>
                  </a:cxn>
                  <a:cxn ang="0">
                    <a:pos x="4848" y="48"/>
                  </a:cxn>
                </a:cxnLst>
                <a:pathLst>
                  <a:path w="4848" h="432">
                    <a:moveTo>
                      <a:pt x="4848" y="48"/>
                    </a:moveTo>
                    <a:lnTo>
                      <a:pt x="4848" y="432"/>
                    </a:lnTo>
                    <a:cubicBezTo>
                      <a:pt x="4848" y="432"/>
                      <a:pt x="2424" y="432"/>
                      <a:pt x="0" y="432"/>
                    </a:cubicBezTo>
                    <a:cubicBezTo>
                      <a:pt x="161" y="345"/>
                      <a:pt x="169" y="61"/>
                      <a:pt x="0" y="0"/>
                    </a:cubicBezTo>
                    <a:cubicBezTo>
                      <a:pt x="2424" y="0"/>
                      <a:pt x="4848" y="0"/>
                      <a:pt x="4848" y="0"/>
                    </a:cubicBezTo>
                    <a:lnTo>
                      <a:pt x="4848" y="48"/>
                    </a:lnTo>
                    <a:close/>
                  </a:path>
                </a:pathLst>
              </a:custGeom>
              <a:solidFill>
                <a:schemeClr val="hlink"/>
              </a:solidFill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grpSp>
            <p:nvGrpSpPr>
              <p:cNvPr id="1034" name="Group 10"/>
              <p:cNvGrpSpPr/>
              <p:nvPr/>
            </p:nvGrpSpPr>
            <p:grpSpPr>
              <a:xfrm>
                <a:off x="1195" y="104"/>
                <a:ext cx="3827" cy="429"/>
                <a:chOff x="1021" y="240"/>
                <a:chExt cx="3827" cy="429"/>
              </a:xfrm>
            </p:grpSpPr>
            <p:grpSp>
              <p:nvGrpSpPr>
                <p:cNvPr id="1035" name="Group 11"/>
                <p:cNvGrpSpPr/>
                <p:nvPr/>
              </p:nvGrpSpPr>
              <p:grpSpPr>
                <a:xfrm>
                  <a:off x="1021" y="241"/>
                  <a:ext cx="2208" cy="427"/>
                  <a:chOff x="1021" y="241"/>
                  <a:chExt cx="2208" cy="427"/>
                </a:xfrm>
              </p:grpSpPr>
              <p:sp>
                <p:nvSpPr>
                  <p:cNvPr id="1036" name="Freeform 12"/>
                  <p:cNvSpPr/>
                  <p:nvPr/>
                </p:nvSpPr>
                <p:spPr>
                  <a:xfrm>
                    <a:off x="2257" y="633"/>
                    <a:ext cx="7" cy="8"/>
                  </a:xfrm>
                  <a:custGeom>
                    <a:avLst/>
                    <a:gdLst/>
                    <a:ahLst/>
                    <a:cxnLst>
                      <a:cxn ang="0">
                        <a:pos x="2" y="4"/>
                      </a:cxn>
                      <a:cxn ang="0">
                        <a:pos x="7" y="2"/>
                      </a:cxn>
                      <a:cxn ang="0">
                        <a:pos x="6" y="6"/>
                      </a:cxn>
                      <a:cxn ang="0">
                        <a:pos x="2" y="4"/>
                      </a:cxn>
                    </a:cxnLst>
                    <a:pathLst>
                      <a:path w="15" h="23">
                        <a:moveTo>
                          <a:pt x="5" y="11"/>
                        </a:moveTo>
                        <a:cubicBezTo>
                          <a:pt x="2" y="1"/>
                          <a:pt x="7" y="0"/>
                          <a:pt x="15" y="5"/>
                        </a:cubicBezTo>
                        <a:cubicBezTo>
                          <a:pt x="14" y="9"/>
                          <a:pt x="15" y="13"/>
                          <a:pt x="13" y="17"/>
                        </a:cubicBezTo>
                        <a:cubicBezTo>
                          <a:pt x="9" y="23"/>
                          <a:pt x="0" y="16"/>
                          <a:pt x="5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37" name="Freeform 13"/>
                  <p:cNvSpPr/>
                  <p:nvPr/>
                </p:nvSpPr>
                <p:spPr>
                  <a:xfrm>
                    <a:off x="2332" y="660"/>
                    <a:ext cx="9" cy="8"/>
                  </a:xfrm>
                  <a:custGeom>
                    <a:avLst/>
                    <a:gdLst/>
                    <a:ahLst/>
                    <a:cxnLst>
                      <a:cxn ang="0">
                        <a:pos x="1" y="5"/>
                      </a:cxn>
                      <a:cxn ang="0">
                        <a:pos x="5" y="1"/>
                      </a:cxn>
                      <a:cxn ang="0">
                        <a:pos x="3" y="7"/>
                      </a:cxn>
                      <a:cxn ang="0">
                        <a:pos x="1" y="5"/>
                      </a:cxn>
                    </a:cxnLst>
                    <a:pathLst>
                      <a:path w="20" h="23">
                        <a:moveTo>
                          <a:pt x="3" y="13"/>
                        </a:moveTo>
                        <a:cubicBezTo>
                          <a:pt x="0" y="5"/>
                          <a:pt x="2" y="0"/>
                          <a:pt x="11" y="3"/>
                        </a:cubicBezTo>
                        <a:cubicBezTo>
                          <a:pt x="16" y="10"/>
                          <a:pt x="20" y="23"/>
                          <a:pt x="7" y="19"/>
                        </a:cubicBezTo>
                        <a:cubicBezTo>
                          <a:pt x="6" y="17"/>
                          <a:pt x="3" y="13"/>
                          <a:pt x="3" y="1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38" name="Freeform 14"/>
                  <p:cNvSpPr/>
                  <p:nvPr/>
                </p:nvSpPr>
                <p:spPr>
                  <a:xfrm>
                    <a:off x="2120" y="616"/>
                    <a:ext cx="13" cy="14"/>
                  </a:xfrm>
                  <a:custGeom>
                    <a:avLst/>
                    <a:gdLst/>
                    <a:ahLst/>
                    <a:cxnLst>
                      <a:cxn ang="0">
                        <a:pos x="7" y="11"/>
                      </a:cxn>
                      <a:cxn ang="0">
                        <a:pos x="3" y="7"/>
                      </a:cxn>
                      <a:cxn ang="0">
                        <a:pos x="0" y="3"/>
                      </a:cxn>
                      <a:cxn ang="0">
                        <a:pos x="7" y="1"/>
                      </a:cxn>
                      <a:cxn ang="0">
                        <a:pos x="13" y="8"/>
                      </a:cxn>
                      <a:cxn ang="0">
                        <a:pos x="12" y="10"/>
                      </a:cxn>
                      <a:cxn ang="0">
                        <a:pos x="7" y="11"/>
                      </a:cxn>
                    </a:cxnLst>
                    <a:pathLst>
                      <a:path w="30" h="42">
                        <a:moveTo>
                          <a:pt x="16" y="33"/>
                        </a:moveTo>
                        <a:cubicBezTo>
                          <a:pt x="3" y="20"/>
                          <a:pt x="15" y="34"/>
                          <a:pt x="8" y="21"/>
                        </a:cubicBezTo>
                        <a:cubicBezTo>
                          <a:pt x="6" y="17"/>
                          <a:pt x="0" y="9"/>
                          <a:pt x="0" y="9"/>
                        </a:cubicBezTo>
                        <a:cubicBezTo>
                          <a:pt x="5" y="1"/>
                          <a:pt x="7" y="0"/>
                          <a:pt x="16" y="3"/>
                        </a:cubicBezTo>
                        <a:cubicBezTo>
                          <a:pt x="25" y="16"/>
                          <a:pt x="10" y="16"/>
                          <a:pt x="30" y="23"/>
                        </a:cubicBezTo>
                        <a:cubicBezTo>
                          <a:pt x="29" y="26"/>
                          <a:pt x="30" y="29"/>
                          <a:pt x="28" y="31"/>
                        </a:cubicBezTo>
                        <a:cubicBezTo>
                          <a:pt x="15" y="42"/>
                          <a:pt x="16" y="38"/>
                          <a:pt x="16" y="3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39" name="Freeform 15"/>
                  <p:cNvSpPr/>
                  <p:nvPr/>
                </p:nvSpPr>
                <p:spPr>
                  <a:xfrm>
                    <a:off x="1967" y="629"/>
                    <a:ext cx="11" cy="5"/>
                  </a:xfrm>
                  <a:custGeom>
                    <a:avLst/>
                    <a:gdLst/>
                    <a:ahLst/>
                    <a:cxnLst>
                      <a:cxn ang="0">
                        <a:pos x="7" y="5"/>
                      </a:cxn>
                      <a:cxn ang="0">
                        <a:pos x="1" y="3"/>
                      </a:cxn>
                      <a:cxn ang="0">
                        <a:pos x="7" y="0"/>
                      </a:cxn>
                      <a:cxn ang="0">
                        <a:pos x="7" y="5"/>
                      </a:cxn>
                    </a:cxnLst>
                    <a:pathLst>
                      <a:path w="25" h="16">
                        <a:moveTo>
                          <a:pt x="15" y="16"/>
                        </a:moveTo>
                        <a:cubicBezTo>
                          <a:pt x="10" y="15"/>
                          <a:pt x="0" y="12"/>
                          <a:pt x="3" y="8"/>
                        </a:cubicBezTo>
                        <a:cubicBezTo>
                          <a:pt x="6" y="4"/>
                          <a:pt x="15" y="0"/>
                          <a:pt x="15" y="0"/>
                        </a:cubicBezTo>
                        <a:cubicBezTo>
                          <a:pt x="17" y="3"/>
                          <a:pt x="25" y="16"/>
                          <a:pt x="15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40" name="Freeform 16"/>
                  <p:cNvSpPr/>
                  <p:nvPr/>
                </p:nvSpPr>
                <p:spPr>
                  <a:xfrm>
                    <a:off x="1921" y="635"/>
                    <a:ext cx="28" cy="16"/>
                  </a:xfrm>
                  <a:custGeom>
                    <a:avLst/>
                    <a:gdLst/>
                    <a:ahLst/>
                    <a:cxnLst>
                      <a:cxn ang="0">
                        <a:pos x="6" y="8"/>
                      </a:cxn>
                      <a:cxn ang="0">
                        <a:pos x="13" y="1"/>
                      </a:cxn>
                      <a:cxn ang="0">
                        <a:pos x="18" y="0"/>
                      </a:cxn>
                      <a:cxn ang="0">
                        <a:pos x="25" y="4"/>
                      </a:cxn>
                      <a:cxn ang="0">
                        <a:pos x="14" y="9"/>
                      </a:cxn>
                      <a:cxn ang="0">
                        <a:pos x="5" y="16"/>
                      </a:cxn>
                      <a:cxn ang="0">
                        <a:pos x="3" y="7"/>
                      </a:cxn>
                      <a:cxn ang="0">
                        <a:pos x="5" y="5"/>
                      </a:cxn>
                      <a:cxn ang="0">
                        <a:pos x="6" y="8"/>
                      </a:cxn>
                    </a:cxnLst>
                    <a:pathLst>
                      <a:path w="65" h="46">
                        <a:moveTo>
                          <a:pt x="14" y="24"/>
                        </a:moveTo>
                        <a:cubicBezTo>
                          <a:pt x="18" y="13"/>
                          <a:pt x="16" y="9"/>
                          <a:pt x="30" y="4"/>
                        </a:cubicBezTo>
                        <a:cubicBezTo>
                          <a:pt x="34" y="3"/>
                          <a:pt x="42" y="0"/>
                          <a:pt x="42" y="0"/>
                        </a:cubicBezTo>
                        <a:cubicBezTo>
                          <a:pt x="50" y="1"/>
                          <a:pt x="65" y="0"/>
                          <a:pt x="58" y="12"/>
                        </a:cubicBezTo>
                        <a:cubicBezTo>
                          <a:pt x="53" y="21"/>
                          <a:pt x="40" y="21"/>
                          <a:pt x="32" y="26"/>
                        </a:cubicBezTo>
                        <a:cubicBezTo>
                          <a:pt x="26" y="35"/>
                          <a:pt x="23" y="42"/>
                          <a:pt x="12" y="46"/>
                        </a:cubicBezTo>
                        <a:cubicBezTo>
                          <a:pt x="0" y="42"/>
                          <a:pt x="5" y="30"/>
                          <a:pt x="8" y="20"/>
                        </a:cubicBezTo>
                        <a:cubicBezTo>
                          <a:pt x="9" y="18"/>
                          <a:pt x="10" y="13"/>
                          <a:pt x="12" y="14"/>
                        </a:cubicBezTo>
                        <a:cubicBezTo>
                          <a:pt x="15" y="16"/>
                          <a:pt x="13" y="21"/>
                          <a:pt x="14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41" name="Freeform 17"/>
                  <p:cNvSpPr/>
                  <p:nvPr/>
                </p:nvSpPr>
                <p:spPr>
                  <a:xfrm>
                    <a:off x="1892" y="634"/>
                    <a:ext cx="29" cy="16"/>
                  </a:xfrm>
                  <a:custGeom>
                    <a:avLst/>
                    <a:gdLst/>
                    <a:ahLst/>
                    <a:cxnLst>
                      <a:cxn ang="0">
                        <a:pos x="0" y="11"/>
                      </a:cxn>
                      <a:cxn ang="0">
                        <a:pos x="8" y="9"/>
                      </a:cxn>
                      <a:cxn ang="0">
                        <a:pos x="22" y="0"/>
                      </a:cxn>
                      <a:cxn ang="0">
                        <a:pos x="27" y="1"/>
                      </a:cxn>
                      <a:cxn ang="0">
                        <a:pos x="21" y="6"/>
                      </a:cxn>
                      <a:cxn ang="0">
                        <a:pos x="12" y="11"/>
                      </a:cxn>
                      <a:cxn ang="0">
                        <a:pos x="9" y="16"/>
                      </a:cxn>
                      <a:cxn ang="0">
                        <a:pos x="7" y="15"/>
                      </a:cxn>
                      <a:cxn ang="0">
                        <a:pos x="5" y="13"/>
                      </a:cxn>
                      <a:cxn ang="0">
                        <a:pos x="0" y="12"/>
                      </a:cxn>
                      <a:cxn ang="0">
                        <a:pos x="0" y="11"/>
                      </a:cxn>
                    </a:cxnLst>
                    <a:pathLst>
                      <a:path w="69" h="47">
                        <a:moveTo>
                          <a:pt x="0" y="31"/>
                        </a:moveTo>
                        <a:cubicBezTo>
                          <a:pt x="7" y="24"/>
                          <a:pt x="9" y="22"/>
                          <a:pt x="18" y="25"/>
                        </a:cubicBezTo>
                        <a:cubicBezTo>
                          <a:pt x="25" y="4"/>
                          <a:pt x="36" y="12"/>
                          <a:pt x="52" y="1"/>
                        </a:cubicBezTo>
                        <a:cubicBezTo>
                          <a:pt x="56" y="2"/>
                          <a:pt x="61" y="0"/>
                          <a:pt x="64" y="3"/>
                        </a:cubicBezTo>
                        <a:cubicBezTo>
                          <a:pt x="69" y="8"/>
                          <a:pt x="50" y="19"/>
                          <a:pt x="50" y="19"/>
                        </a:cubicBezTo>
                        <a:cubicBezTo>
                          <a:pt x="46" y="31"/>
                          <a:pt x="35" y="22"/>
                          <a:pt x="28" y="33"/>
                        </a:cubicBezTo>
                        <a:cubicBezTo>
                          <a:pt x="31" y="41"/>
                          <a:pt x="31" y="44"/>
                          <a:pt x="22" y="47"/>
                        </a:cubicBezTo>
                        <a:cubicBezTo>
                          <a:pt x="20" y="46"/>
                          <a:pt x="18" y="46"/>
                          <a:pt x="16" y="45"/>
                        </a:cubicBezTo>
                        <a:cubicBezTo>
                          <a:pt x="14" y="43"/>
                          <a:pt x="14" y="40"/>
                          <a:pt x="12" y="39"/>
                        </a:cubicBezTo>
                        <a:cubicBezTo>
                          <a:pt x="8" y="37"/>
                          <a:pt x="0" y="35"/>
                          <a:pt x="0" y="35"/>
                        </a:cubicBezTo>
                        <a:cubicBezTo>
                          <a:pt x="2" y="26"/>
                          <a:pt x="3" y="25"/>
                          <a:pt x="0" y="3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42" name="Freeform 18"/>
                  <p:cNvSpPr/>
                  <p:nvPr/>
                </p:nvSpPr>
                <p:spPr>
                  <a:xfrm>
                    <a:off x="1735" y="547"/>
                    <a:ext cx="151" cy="93"/>
                  </a:xfrm>
                  <a:custGeom>
                    <a:avLst/>
                    <a:gdLst/>
                    <a:ahLst/>
                    <a:cxnLst>
                      <a:cxn ang="0">
                        <a:pos x="4" y="1"/>
                      </a:cxn>
                      <a:cxn ang="0">
                        <a:pos x="15" y="6"/>
                      </a:cxn>
                      <a:cxn ang="0">
                        <a:pos x="20" y="10"/>
                      </a:cxn>
                      <a:cxn ang="0">
                        <a:pos x="32" y="17"/>
                      </a:cxn>
                      <a:cxn ang="0">
                        <a:pos x="39" y="22"/>
                      </a:cxn>
                      <a:cxn ang="0">
                        <a:pos x="52" y="33"/>
                      </a:cxn>
                      <a:cxn ang="0">
                        <a:pos x="58" y="43"/>
                      </a:cxn>
                      <a:cxn ang="0">
                        <a:pos x="63" y="44"/>
                      </a:cxn>
                      <a:cxn ang="0">
                        <a:pos x="66" y="50"/>
                      </a:cxn>
                      <a:cxn ang="0">
                        <a:pos x="75" y="51"/>
                      </a:cxn>
                      <a:cxn ang="0">
                        <a:pos x="72" y="66"/>
                      </a:cxn>
                      <a:cxn ang="0">
                        <a:pos x="77" y="75"/>
                      </a:cxn>
                      <a:cxn ang="0">
                        <a:pos x="84" y="78"/>
                      </a:cxn>
                      <a:cxn ang="0">
                        <a:pos x="92" y="79"/>
                      </a:cxn>
                      <a:cxn ang="0">
                        <a:pos x="100" y="81"/>
                      </a:cxn>
                      <a:cxn ang="0">
                        <a:pos x="108" y="79"/>
                      </a:cxn>
                      <a:cxn ang="0">
                        <a:pos x="116" y="83"/>
                      </a:cxn>
                      <a:cxn ang="0">
                        <a:pos x="126" y="86"/>
                      </a:cxn>
                      <a:cxn ang="0">
                        <a:pos x="134" y="89"/>
                      </a:cxn>
                      <a:cxn ang="0">
                        <a:pos x="150" y="89"/>
                      </a:cxn>
                      <a:cxn ang="0">
                        <a:pos x="145" y="92"/>
                      </a:cxn>
                      <a:cxn ang="0">
                        <a:pos x="137" y="91"/>
                      </a:cxn>
                      <a:cxn ang="0">
                        <a:pos x="128" y="91"/>
                      </a:cxn>
                      <a:cxn ang="0">
                        <a:pos x="123" y="89"/>
                      </a:cxn>
                      <a:cxn ang="0">
                        <a:pos x="107" y="89"/>
                      </a:cxn>
                      <a:cxn ang="0">
                        <a:pos x="100" y="87"/>
                      </a:cxn>
                      <a:cxn ang="0">
                        <a:pos x="73" y="81"/>
                      </a:cxn>
                      <a:cxn ang="0">
                        <a:pos x="68" y="73"/>
                      </a:cxn>
                      <a:cxn ang="0">
                        <a:pos x="54" y="67"/>
                      </a:cxn>
                      <a:cxn ang="0">
                        <a:pos x="46" y="62"/>
                      </a:cxn>
                      <a:cxn ang="0">
                        <a:pos x="40" y="53"/>
                      </a:cxn>
                      <a:cxn ang="0">
                        <a:pos x="29" y="36"/>
                      </a:cxn>
                      <a:cxn ang="0">
                        <a:pos x="27" y="34"/>
                      </a:cxn>
                      <a:cxn ang="0">
                        <a:pos x="25" y="34"/>
                      </a:cxn>
                      <a:cxn ang="0">
                        <a:pos x="23" y="30"/>
                      </a:cxn>
                      <a:cxn ang="0">
                        <a:pos x="16" y="19"/>
                      </a:cxn>
                      <a:cxn ang="0">
                        <a:pos x="9" y="13"/>
                      </a:cxn>
                      <a:cxn ang="0">
                        <a:pos x="2" y="7"/>
                      </a:cxn>
                      <a:cxn ang="0">
                        <a:pos x="4" y="1"/>
                      </a:cxn>
                      <a:cxn ang="0">
                        <a:pos x="4" y="1"/>
                      </a:cxn>
                    </a:cxnLst>
                    <a:pathLst>
                      <a:path w="355" h="277">
                        <a:moveTo>
                          <a:pt x="10" y="4"/>
                        </a:moveTo>
                        <a:cubicBezTo>
                          <a:pt x="22" y="0"/>
                          <a:pt x="24" y="14"/>
                          <a:pt x="36" y="18"/>
                        </a:cubicBezTo>
                        <a:cubicBezTo>
                          <a:pt x="37" y="19"/>
                          <a:pt x="45" y="29"/>
                          <a:pt x="46" y="30"/>
                        </a:cubicBezTo>
                        <a:cubicBezTo>
                          <a:pt x="56" y="40"/>
                          <a:pt x="67" y="38"/>
                          <a:pt x="76" y="52"/>
                        </a:cubicBezTo>
                        <a:cubicBezTo>
                          <a:pt x="80" y="58"/>
                          <a:pt x="92" y="66"/>
                          <a:pt x="92" y="66"/>
                        </a:cubicBezTo>
                        <a:cubicBezTo>
                          <a:pt x="96" y="79"/>
                          <a:pt x="112" y="88"/>
                          <a:pt x="122" y="98"/>
                        </a:cubicBezTo>
                        <a:cubicBezTo>
                          <a:pt x="124" y="105"/>
                          <a:pt x="130" y="124"/>
                          <a:pt x="136" y="128"/>
                        </a:cubicBezTo>
                        <a:cubicBezTo>
                          <a:pt x="140" y="130"/>
                          <a:pt x="148" y="132"/>
                          <a:pt x="148" y="132"/>
                        </a:cubicBezTo>
                        <a:cubicBezTo>
                          <a:pt x="150" y="138"/>
                          <a:pt x="154" y="150"/>
                          <a:pt x="154" y="150"/>
                        </a:cubicBezTo>
                        <a:cubicBezTo>
                          <a:pt x="161" y="139"/>
                          <a:pt x="168" y="144"/>
                          <a:pt x="176" y="152"/>
                        </a:cubicBezTo>
                        <a:cubicBezTo>
                          <a:pt x="174" y="167"/>
                          <a:pt x="173" y="181"/>
                          <a:pt x="170" y="196"/>
                        </a:cubicBezTo>
                        <a:cubicBezTo>
                          <a:pt x="171" y="202"/>
                          <a:pt x="174" y="220"/>
                          <a:pt x="180" y="224"/>
                        </a:cubicBezTo>
                        <a:cubicBezTo>
                          <a:pt x="185" y="228"/>
                          <a:pt x="193" y="228"/>
                          <a:pt x="198" y="232"/>
                        </a:cubicBezTo>
                        <a:cubicBezTo>
                          <a:pt x="204" y="230"/>
                          <a:pt x="216" y="234"/>
                          <a:pt x="216" y="234"/>
                        </a:cubicBezTo>
                        <a:cubicBezTo>
                          <a:pt x="223" y="241"/>
                          <a:pt x="225" y="245"/>
                          <a:pt x="236" y="242"/>
                        </a:cubicBezTo>
                        <a:cubicBezTo>
                          <a:pt x="242" y="240"/>
                          <a:pt x="254" y="236"/>
                          <a:pt x="254" y="236"/>
                        </a:cubicBezTo>
                        <a:cubicBezTo>
                          <a:pt x="260" y="240"/>
                          <a:pt x="265" y="246"/>
                          <a:pt x="272" y="248"/>
                        </a:cubicBezTo>
                        <a:cubicBezTo>
                          <a:pt x="277" y="250"/>
                          <a:pt x="291" y="252"/>
                          <a:pt x="296" y="256"/>
                        </a:cubicBezTo>
                        <a:cubicBezTo>
                          <a:pt x="301" y="260"/>
                          <a:pt x="314" y="264"/>
                          <a:pt x="314" y="264"/>
                        </a:cubicBezTo>
                        <a:cubicBezTo>
                          <a:pt x="330" y="263"/>
                          <a:pt x="338" y="261"/>
                          <a:pt x="352" y="266"/>
                        </a:cubicBezTo>
                        <a:cubicBezTo>
                          <a:pt x="355" y="275"/>
                          <a:pt x="350" y="277"/>
                          <a:pt x="342" y="274"/>
                        </a:cubicBezTo>
                        <a:cubicBezTo>
                          <a:pt x="336" y="276"/>
                          <a:pt x="322" y="272"/>
                          <a:pt x="322" y="272"/>
                        </a:cubicBezTo>
                        <a:cubicBezTo>
                          <a:pt x="314" y="275"/>
                          <a:pt x="308" y="272"/>
                          <a:pt x="300" y="270"/>
                        </a:cubicBezTo>
                        <a:cubicBezTo>
                          <a:pt x="296" y="269"/>
                          <a:pt x="288" y="266"/>
                          <a:pt x="288" y="266"/>
                        </a:cubicBezTo>
                        <a:cubicBezTo>
                          <a:pt x="276" y="270"/>
                          <a:pt x="264" y="266"/>
                          <a:pt x="252" y="264"/>
                        </a:cubicBezTo>
                        <a:cubicBezTo>
                          <a:pt x="245" y="259"/>
                          <a:pt x="242" y="257"/>
                          <a:pt x="234" y="260"/>
                        </a:cubicBezTo>
                        <a:cubicBezTo>
                          <a:pt x="211" y="252"/>
                          <a:pt x="192" y="256"/>
                          <a:pt x="172" y="242"/>
                        </a:cubicBezTo>
                        <a:cubicBezTo>
                          <a:pt x="165" y="231"/>
                          <a:pt x="176" y="221"/>
                          <a:pt x="160" y="216"/>
                        </a:cubicBezTo>
                        <a:cubicBezTo>
                          <a:pt x="154" y="233"/>
                          <a:pt x="136" y="203"/>
                          <a:pt x="126" y="200"/>
                        </a:cubicBezTo>
                        <a:cubicBezTo>
                          <a:pt x="120" y="196"/>
                          <a:pt x="114" y="190"/>
                          <a:pt x="108" y="186"/>
                        </a:cubicBezTo>
                        <a:cubicBezTo>
                          <a:pt x="104" y="175"/>
                          <a:pt x="104" y="165"/>
                          <a:pt x="94" y="158"/>
                        </a:cubicBezTo>
                        <a:cubicBezTo>
                          <a:pt x="83" y="142"/>
                          <a:pt x="85" y="119"/>
                          <a:pt x="68" y="108"/>
                        </a:cubicBezTo>
                        <a:cubicBezTo>
                          <a:pt x="67" y="106"/>
                          <a:pt x="66" y="104"/>
                          <a:pt x="64" y="102"/>
                        </a:cubicBezTo>
                        <a:cubicBezTo>
                          <a:pt x="62" y="101"/>
                          <a:pt x="59" y="102"/>
                          <a:pt x="58" y="100"/>
                        </a:cubicBezTo>
                        <a:cubicBezTo>
                          <a:pt x="56" y="97"/>
                          <a:pt x="54" y="88"/>
                          <a:pt x="54" y="88"/>
                        </a:cubicBezTo>
                        <a:cubicBezTo>
                          <a:pt x="59" y="73"/>
                          <a:pt x="52" y="61"/>
                          <a:pt x="38" y="58"/>
                        </a:cubicBezTo>
                        <a:cubicBezTo>
                          <a:pt x="32" y="49"/>
                          <a:pt x="31" y="44"/>
                          <a:pt x="20" y="40"/>
                        </a:cubicBezTo>
                        <a:cubicBezTo>
                          <a:pt x="16" y="27"/>
                          <a:pt x="16" y="26"/>
                          <a:pt x="4" y="22"/>
                        </a:cubicBezTo>
                        <a:cubicBezTo>
                          <a:pt x="1" y="13"/>
                          <a:pt x="0" y="5"/>
                          <a:pt x="10" y="2"/>
                        </a:cubicBezTo>
                        <a:cubicBezTo>
                          <a:pt x="18" y="5"/>
                          <a:pt x="18" y="4"/>
                          <a:pt x="10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43" name="Freeform 19"/>
                  <p:cNvSpPr/>
                  <p:nvPr/>
                </p:nvSpPr>
                <p:spPr>
                  <a:xfrm>
                    <a:off x="1827" y="541"/>
                    <a:ext cx="67" cy="68"/>
                  </a:xfrm>
                  <a:custGeom>
                    <a:avLst/>
                    <a:gdLst/>
                    <a:ahLst/>
                    <a:cxnLst>
                      <a:cxn ang="0">
                        <a:pos x="23" y="22"/>
                      </a:cxn>
                      <a:cxn ang="0">
                        <a:pos x="28" y="19"/>
                      </a:cxn>
                      <a:cxn ang="0">
                        <a:pos x="29" y="17"/>
                      </a:cxn>
                      <a:cxn ang="0">
                        <a:pos x="34" y="15"/>
                      </a:cxn>
                      <a:cxn ang="0">
                        <a:pos x="46" y="7"/>
                      </a:cxn>
                      <a:cxn ang="0">
                        <a:pos x="48" y="1"/>
                      </a:cxn>
                      <a:cxn ang="0">
                        <a:pos x="53" y="0"/>
                      </a:cxn>
                      <a:cxn ang="0">
                        <a:pos x="64" y="9"/>
                      </a:cxn>
                      <a:cxn ang="0">
                        <a:pos x="63" y="15"/>
                      </a:cxn>
                      <a:cxn ang="0">
                        <a:pos x="54" y="21"/>
                      </a:cxn>
                      <a:cxn ang="0">
                        <a:pos x="57" y="31"/>
                      </a:cxn>
                      <a:cxn ang="0">
                        <a:pos x="61" y="36"/>
                      </a:cxn>
                      <a:cxn ang="0">
                        <a:pos x="63" y="42"/>
                      </a:cxn>
                      <a:cxn ang="0">
                        <a:pos x="55" y="42"/>
                      </a:cxn>
                      <a:cxn ang="0">
                        <a:pos x="50" y="48"/>
                      </a:cxn>
                      <a:cxn ang="0">
                        <a:pos x="45" y="51"/>
                      </a:cxn>
                      <a:cxn ang="0">
                        <a:pos x="43" y="65"/>
                      </a:cxn>
                      <a:cxn ang="0">
                        <a:pos x="38" y="67"/>
                      </a:cxn>
                      <a:cxn ang="0">
                        <a:pos x="35" y="68"/>
                      </a:cxn>
                      <a:cxn ang="0">
                        <a:pos x="33" y="67"/>
                      </a:cxn>
                      <a:cxn ang="0">
                        <a:pos x="31" y="63"/>
                      </a:cxn>
                      <a:cxn ang="0">
                        <a:pos x="26" y="61"/>
                      </a:cxn>
                      <a:cxn ang="0">
                        <a:pos x="18" y="64"/>
                      </a:cxn>
                      <a:cxn ang="0">
                        <a:pos x="12" y="61"/>
                      </a:cxn>
                      <a:cxn ang="0">
                        <a:pos x="4" y="49"/>
                      </a:cxn>
                      <a:cxn ang="0">
                        <a:pos x="2" y="43"/>
                      </a:cxn>
                      <a:cxn ang="0">
                        <a:pos x="0" y="39"/>
                      </a:cxn>
                      <a:cxn ang="0">
                        <a:pos x="9" y="32"/>
                      </a:cxn>
                      <a:cxn ang="0">
                        <a:pos x="14" y="34"/>
                      </a:cxn>
                      <a:cxn ang="0">
                        <a:pos x="15" y="26"/>
                      </a:cxn>
                      <a:cxn ang="0">
                        <a:pos x="22" y="23"/>
                      </a:cxn>
                      <a:cxn ang="0">
                        <a:pos x="23" y="22"/>
                      </a:cxn>
                    </a:cxnLst>
                    <a:pathLst>
                      <a:path w="156" h="206">
                        <a:moveTo>
                          <a:pt x="54" y="66"/>
                        </a:moveTo>
                        <a:cubicBezTo>
                          <a:pt x="58" y="63"/>
                          <a:pt x="64" y="63"/>
                          <a:pt x="66" y="58"/>
                        </a:cubicBezTo>
                        <a:cubicBezTo>
                          <a:pt x="67" y="56"/>
                          <a:pt x="67" y="53"/>
                          <a:pt x="68" y="52"/>
                        </a:cubicBezTo>
                        <a:cubicBezTo>
                          <a:pt x="71" y="49"/>
                          <a:pt x="80" y="44"/>
                          <a:pt x="80" y="44"/>
                        </a:cubicBezTo>
                        <a:cubicBezTo>
                          <a:pt x="113" y="55"/>
                          <a:pt x="85" y="29"/>
                          <a:pt x="106" y="22"/>
                        </a:cubicBezTo>
                        <a:cubicBezTo>
                          <a:pt x="110" y="17"/>
                          <a:pt x="108" y="9"/>
                          <a:pt x="112" y="4"/>
                        </a:cubicBezTo>
                        <a:cubicBezTo>
                          <a:pt x="115" y="1"/>
                          <a:pt x="124" y="0"/>
                          <a:pt x="124" y="0"/>
                        </a:cubicBezTo>
                        <a:cubicBezTo>
                          <a:pt x="138" y="14"/>
                          <a:pt x="126" y="23"/>
                          <a:pt x="150" y="28"/>
                        </a:cubicBezTo>
                        <a:cubicBezTo>
                          <a:pt x="156" y="36"/>
                          <a:pt x="154" y="39"/>
                          <a:pt x="146" y="44"/>
                        </a:cubicBezTo>
                        <a:cubicBezTo>
                          <a:pt x="141" y="52"/>
                          <a:pt x="135" y="61"/>
                          <a:pt x="126" y="64"/>
                        </a:cubicBezTo>
                        <a:cubicBezTo>
                          <a:pt x="118" y="75"/>
                          <a:pt x="128" y="83"/>
                          <a:pt x="132" y="94"/>
                        </a:cubicBezTo>
                        <a:cubicBezTo>
                          <a:pt x="129" y="103"/>
                          <a:pt x="135" y="105"/>
                          <a:pt x="142" y="110"/>
                        </a:cubicBezTo>
                        <a:cubicBezTo>
                          <a:pt x="145" y="119"/>
                          <a:pt x="141" y="120"/>
                          <a:pt x="146" y="128"/>
                        </a:cubicBezTo>
                        <a:cubicBezTo>
                          <a:pt x="142" y="139"/>
                          <a:pt x="135" y="133"/>
                          <a:pt x="128" y="128"/>
                        </a:cubicBezTo>
                        <a:cubicBezTo>
                          <a:pt x="116" y="132"/>
                          <a:pt x="122" y="136"/>
                          <a:pt x="116" y="146"/>
                        </a:cubicBezTo>
                        <a:cubicBezTo>
                          <a:pt x="113" y="151"/>
                          <a:pt x="108" y="152"/>
                          <a:pt x="104" y="156"/>
                        </a:cubicBezTo>
                        <a:cubicBezTo>
                          <a:pt x="107" y="167"/>
                          <a:pt x="112" y="191"/>
                          <a:pt x="100" y="198"/>
                        </a:cubicBezTo>
                        <a:cubicBezTo>
                          <a:pt x="96" y="200"/>
                          <a:pt x="92" y="200"/>
                          <a:pt x="88" y="202"/>
                        </a:cubicBezTo>
                        <a:cubicBezTo>
                          <a:pt x="86" y="203"/>
                          <a:pt x="84" y="205"/>
                          <a:pt x="82" y="206"/>
                        </a:cubicBezTo>
                        <a:cubicBezTo>
                          <a:pt x="80" y="205"/>
                          <a:pt x="77" y="204"/>
                          <a:pt x="76" y="202"/>
                        </a:cubicBezTo>
                        <a:cubicBezTo>
                          <a:pt x="74" y="198"/>
                          <a:pt x="76" y="191"/>
                          <a:pt x="72" y="190"/>
                        </a:cubicBezTo>
                        <a:cubicBezTo>
                          <a:pt x="68" y="189"/>
                          <a:pt x="60" y="186"/>
                          <a:pt x="60" y="186"/>
                        </a:cubicBezTo>
                        <a:cubicBezTo>
                          <a:pt x="53" y="188"/>
                          <a:pt x="49" y="192"/>
                          <a:pt x="42" y="194"/>
                        </a:cubicBezTo>
                        <a:cubicBezTo>
                          <a:pt x="34" y="189"/>
                          <a:pt x="37" y="183"/>
                          <a:pt x="28" y="186"/>
                        </a:cubicBezTo>
                        <a:cubicBezTo>
                          <a:pt x="12" y="181"/>
                          <a:pt x="19" y="161"/>
                          <a:pt x="10" y="148"/>
                        </a:cubicBezTo>
                        <a:cubicBezTo>
                          <a:pt x="5" y="121"/>
                          <a:pt x="11" y="147"/>
                          <a:pt x="4" y="130"/>
                        </a:cubicBezTo>
                        <a:cubicBezTo>
                          <a:pt x="2" y="126"/>
                          <a:pt x="0" y="118"/>
                          <a:pt x="0" y="118"/>
                        </a:cubicBezTo>
                        <a:cubicBezTo>
                          <a:pt x="2" y="95"/>
                          <a:pt x="0" y="83"/>
                          <a:pt x="20" y="96"/>
                        </a:cubicBezTo>
                        <a:cubicBezTo>
                          <a:pt x="23" y="105"/>
                          <a:pt x="23" y="110"/>
                          <a:pt x="32" y="104"/>
                        </a:cubicBezTo>
                        <a:cubicBezTo>
                          <a:pt x="35" y="95"/>
                          <a:pt x="29" y="88"/>
                          <a:pt x="34" y="80"/>
                        </a:cubicBezTo>
                        <a:cubicBezTo>
                          <a:pt x="36" y="76"/>
                          <a:pt x="48" y="73"/>
                          <a:pt x="52" y="70"/>
                        </a:cubicBezTo>
                        <a:cubicBezTo>
                          <a:pt x="57" y="63"/>
                          <a:pt x="58" y="62"/>
                          <a:pt x="54" y="6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44" name="Freeform 20"/>
                  <p:cNvSpPr/>
                  <p:nvPr/>
                </p:nvSpPr>
                <p:spPr>
                  <a:xfrm>
                    <a:off x="1892" y="572"/>
                    <a:ext cx="47" cy="13"/>
                  </a:xfrm>
                  <a:custGeom>
                    <a:avLst/>
                    <a:gdLst/>
                    <a:ahLst/>
                    <a:cxnLst>
                      <a:cxn ang="0">
                        <a:pos x="2" y="11"/>
                      </a:cxn>
                      <a:cxn ang="0">
                        <a:pos x="8" y="3"/>
                      </a:cxn>
                      <a:cxn ang="0">
                        <a:pos x="20" y="7"/>
                      </a:cxn>
                      <a:cxn ang="0">
                        <a:pos x="31" y="5"/>
                      </a:cxn>
                      <a:cxn ang="0">
                        <a:pos x="39" y="0"/>
                      </a:cxn>
                      <a:cxn ang="0">
                        <a:pos x="33" y="9"/>
                      </a:cxn>
                      <a:cxn ang="0">
                        <a:pos x="26" y="13"/>
                      </a:cxn>
                      <a:cxn ang="0">
                        <a:pos x="18" y="11"/>
                      </a:cxn>
                      <a:cxn ang="0">
                        <a:pos x="6" y="10"/>
                      </a:cxn>
                      <a:cxn ang="0">
                        <a:pos x="2" y="11"/>
                      </a:cxn>
                    </a:cxnLst>
                    <a:pathLst>
                      <a:path w="109" h="38">
                        <a:moveTo>
                          <a:pt x="4" y="32"/>
                        </a:moveTo>
                        <a:cubicBezTo>
                          <a:pt x="7" y="22"/>
                          <a:pt x="7" y="14"/>
                          <a:pt x="18" y="10"/>
                        </a:cubicBezTo>
                        <a:cubicBezTo>
                          <a:pt x="28" y="12"/>
                          <a:pt x="37" y="14"/>
                          <a:pt x="46" y="20"/>
                        </a:cubicBezTo>
                        <a:cubicBezTo>
                          <a:pt x="62" y="15"/>
                          <a:pt x="54" y="17"/>
                          <a:pt x="72" y="14"/>
                        </a:cubicBezTo>
                        <a:cubicBezTo>
                          <a:pt x="77" y="9"/>
                          <a:pt x="90" y="0"/>
                          <a:pt x="90" y="0"/>
                        </a:cubicBezTo>
                        <a:cubicBezTo>
                          <a:pt x="109" y="6"/>
                          <a:pt x="85" y="23"/>
                          <a:pt x="76" y="26"/>
                        </a:cubicBezTo>
                        <a:cubicBezTo>
                          <a:pt x="71" y="33"/>
                          <a:pt x="68" y="35"/>
                          <a:pt x="60" y="38"/>
                        </a:cubicBezTo>
                        <a:cubicBezTo>
                          <a:pt x="54" y="36"/>
                          <a:pt x="42" y="32"/>
                          <a:pt x="42" y="32"/>
                        </a:cubicBezTo>
                        <a:cubicBezTo>
                          <a:pt x="33" y="23"/>
                          <a:pt x="26" y="26"/>
                          <a:pt x="14" y="30"/>
                        </a:cubicBezTo>
                        <a:cubicBezTo>
                          <a:pt x="1" y="28"/>
                          <a:pt x="0" y="24"/>
                          <a:pt x="4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45" name="Freeform 21"/>
                  <p:cNvSpPr/>
                  <p:nvPr/>
                </p:nvSpPr>
                <p:spPr>
                  <a:xfrm>
                    <a:off x="1890" y="588"/>
                    <a:ext cx="32" cy="34"/>
                  </a:xfrm>
                  <a:custGeom>
                    <a:avLst/>
                    <a:gdLst/>
                    <a:ahLst/>
                    <a:cxnLst>
                      <a:cxn ang="0">
                        <a:pos x="3" y="6"/>
                      </a:cxn>
                      <a:cxn ang="0">
                        <a:pos x="8" y="0"/>
                      </a:cxn>
                      <a:cxn ang="0">
                        <a:pos x="14" y="6"/>
                      </a:cxn>
                      <a:cxn ang="0">
                        <a:pos x="26" y="1"/>
                      </a:cxn>
                      <a:cxn ang="0">
                        <a:pos x="19" y="11"/>
                      </a:cxn>
                      <a:cxn ang="0">
                        <a:pos x="23" y="16"/>
                      </a:cxn>
                      <a:cxn ang="0">
                        <a:pos x="24" y="20"/>
                      </a:cxn>
                      <a:cxn ang="0">
                        <a:pos x="19" y="24"/>
                      </a:cxn>
                      <a:cxn ang="0">
                        <a:pos x="14" y="20"/>
                      </a:cxn>
                      <a:cxn ang="0">
                        <a:pos x="9" y="16"/>
                      </a:cxn>
                      <a:cxn ang="0">
                        <a:pos x="12" y="22"/>
                      </a:cxn>
                      <a:cxn ang="0">
                        <a:pos x="13" y="24"/>
                      </a:cxn>
                      <a:cxn ang="0">
                        <a:pos x="8" y="34"/>
                      </a:cxn>
                      <a:cxn ang="0">
                        <a:pos x="5" y="33"/>
                      </a:cxn>
                      <a:cxn ang="0">
                        <a:pos x="3" y="29"/>
                      </a:cxn>
                      <a:cxn ang="0">
                        <a:pos x="0" y="18"/>
                      </a:cxn>
                      <a:cxn ang="0">
                        <a:pos x="1" y="10"/>
                      </a:cxn>
                      <a:cxn ang="0">
                        <a:pos x="3" y="6"/>
                      </a:cxn>
                    </a:cxnLst>
                    <a:pathLst>
                      <a:path w="76" h="104">
                        <a:moveTo>
                          <a:pt x="8" y="18"/>
                        </a:moveTo>
                        <a:cubicBezTo>
                          <a:pt x="10" y="8"/>
                          <a:pt x="9" y="3"/>
                          <a:pt x="18" y="0"/>
                        </a:cubicBezTo>
                        <a:cubicBezTo>
                          <a:pt x="28" y="3"/>
                          <a:pt x="25" y="12"/>
                          <a:pt x="34" y="18"/>
                        </a:cubicBezTo>
                        <a:cubicBezTo>
                          <a:pt x="46" y="16"/>
                          <a:pt x="51" y="8"/>
                          <a:pt x="62" y="4"/>
                        </a:cubicBezTo>
                        <a:cubicBezTo>
                          <a:pt x="76" y="9"/>
                          <a:pt x="56" y="31"/>
                          <a:pt x="46" y="34"/>
                        </a:cubicBezTo>
                        <a:cubicBezTo>
                          <a:pt x="51" y="56"/>
                          <a:pt x="43" y="29"/>
                          <a:pt x="54" y="48"/>
                        </a:cubicBezTo>
                        <a:cubicBezTo>
                          <a:pt x="56" y="52"/>
                          <a:pt x="58" y="60"/>
                          <a:pt x="58" y="60"/>
                        </a:cubicBezTo>
                        <a:cubicBezTo>
                          <a:pt x="55" y="68"/>
                          <a:pt x="54" y="71"/>
                          <a:pt x="46" y="74"/>
                        </a:cubicBezTo>
                        <a:cubicBezTo>
                          <a:pt x="38" y="71"/>
                          <a:pt x="37" y="68"/>
                          <a:pt x="34" y="60"/>
                        </a:cubicBezTo>
                        <a:cubicBezTo>
                          <a:pt x="33" y="50"/>
                          <a:pt x="32" y="33"/>
                          <a:pt x="22" y="48"/>
                        </a:cubicBezTo>
                        <a:cubicBezTo>
                          <a:pt x="25" y="60"/>
                          <a:pt x="23" y="53"/>
                          <a:pt x="28" y="68"/>
                        </a:cubicBezTo>
                        <a:cubicBezTo>
                          <a:pt x="29" y="70"/>
                          <a:pt x="30" y="74"/>
                          <a:pt x="30" y="74"/>
                        </a:cubicBezTo>
                        <a:cubicBezTo>
                          <a:pt x="24" y="84"/>
                          <a:pt x="22" y="93"/>
                          <a:pt x="20" y="104"/>
                        </a:cubicBezTo>
                        <a:cubicBezTo>
                          <a:pt x="17" y="103"/>
                          <a:pt x="14" y="104"/>
                          <a:pt x="12" y="102"/>
                        </a:cubicBezTo>
                        <a:cubicBezTo>
                          <a:pt x="9" y="99"/>
                          <a:pt x="8" y="90"/>
                          <a:pt x="8" y="90"/>
                        </a:cubicBezTo>
                        <a:cubicBezTo>
                          <a:pt x="13" y="75"/>
                          <a:pt x="14" y="64"/>
                          <a:pt x="0" y="54"/>
                        </a:cubicBezTo>
                        <a:cubicBezTo>
                          <a:pt x="1" y="46"/>
                          <a:pt x="1" y="38"/>
                          <a:pt x="2" y="30"/>
                        </a:cubicBezTo>
                        <a:cubicBezTo>
                          <a:pt x="2" y="27"/>
                          <a:pt x="13" y="2"/>
                          <a:pt x="8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46" name="Freeform 22"/>
                  <p:cNvSpPr/>
                  <p:nvPr/>
                </p:nvSpPr>
                <p:spPr>
                  <a:xfrm>
                    <a:off x="1944" y="569"/>
                    <a:ext cx="16" cy="20"/>
                  </a:xfrm>
                  <a:custGeom>
                    <a:avLst/>
                    <a:gdLst/>
                    <a:ahLst/>
                    <a:cxnLst>
                      <a:cxn ang="0">
                        <a:pos x="1" y="9"/>
                      </a:cxn>
                      <a:cxn ang="0">
                        <a:pos x="6" y="0"/>
                      </a:cxn>
                      <a:cxn ang="0">
                        <a:pos x="6" y="9"/>
                      </a:cxn>
                      <a:cxn ang="0">
                        <a:pos x="16" y="12"/>
                      </a:cxn>
                      <a:cxn ang="0">
                        <a:pos x="8" y="14"/>
                      </a:cxn>
                      <a:cxn ang="0">
                        <a:pos x="2" y="19"/>
                      </a:cxn>
                      <a:cxn ang="0">
                        <a:pos x="0" y="11"/>
                      </a:cxn>
                      <a:cxn ang="0">
                        <a:pos x="1" y="9"/>
                      </a:cxn>
                    </a:cxnLst>
                    <a:pathLst>
                      <a:path w="37" h="61">
                        <a:moveTo>
                          <a:pt x="3" y="28"/>
                        </a:moveTo>
                        <a:cubicBezTo>
                          <a:pt x="5" y="14"/>
                          <a:pt x="2" y="7"/>
                          <a:pt x="13" y="0"/>
                        </a:cubicBezTo>
                        <a:cubicBezTo>
                          <a:pt x="26" y="9"/>
                          <a:pt x="23" y="17"/>
                          <a:pt x="15" y="28"/>
                        </a:cubicBezTo>
                        <a:cubicBezTo>
                          <a:pt x="25" y="31"/>
                          <a:pt x="33" y="27"/>
                          <a:pt x="37" y="38"/>
                        </a:cubicBezTo>
                        <a:cubicBezTo>
                          <a:pt x="30" y="45"/>
                          <a:pt x="28" y="47"/>
                          <a:pt x="19" y="44"/>
                        </a:cubicBezTo>
                        <a:cubicBezTo>
                          <a:pt x="13" y="54"/>
                          <a:pt x="18" y="61"/>
                          <a:pt x="5" y="58"/>
                        </a:cubicBezTo>
                        <a:cubicBezTo>
                          <a:pt x="0" y="50"/>
                          <a:pt x="3" y="44"/>
                          <a:pt x="1" y="34"/>
                        </a:cubicBezTo>
                        <a:cubicBezTo>
                          <a:pt x="2" y="32"/>
                          <a:pt x="3" y="28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47" name="Freeform 23"/>
                  <p:cNvSpPr/>
                  <p:nvPr/>
                </p:nvSpPr>
                <p:spPr>
                  <a:xfrm>
                    <a:off x="1948" y="600"/>
                    <a:ext cx="20" cy="10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12" y="0"/>
                      </a:cxn>
                      <a:cxn ang="0">
                        <a:pos x="20" y="6"/>
                      </a:cxn>
                      <a:cxn ang="0">
                        <a:pos x="14" y="5"/>
                      </a:cxn>
                      <a:cxn ang="0">
                        <a:pos x="1" y="6"/>
                      </a:cxn>
                      <a:cxn ang="0">
                        <a:pos x="3" y="0"/>
                      </a:cxn>
                    </a:cxnLst>
                    <a:pathLst>
                      <a:path w="49" h="29">
                        <a:moveTo>
                          <a:pt x="7" y="0"/>
                        </a:moveTo>
                        <a:cubicBezTo>
                          <a:pt x="15" y="6"/>
                          <a:pt x="19" y="2"/>
                          <a:pt x="29" y="0"/>
                        </a:cubicBezTo>
                        <a:cubicBezTo>
                          <a:pt x="45" y="5"/>
                          <a:pt x="40" y="3"/>
                          <a:pt x="49" y="16"/>
                        </a:cubicBezTo>
                        <a:cubicBezTo>
                          <a:pt x="46" y="29"/>
                          <a:pt x="42" y="21"/>
                          <a:pt x="35" y="14"/>
                        </a:cubicBezTo>
                        <a:cubicBezTo>
                          <a:pt x="26" y="15"/>
                          <a:pt x="12" y="19"/>
                          <a:pt x="3" y="16"/>
                        </a:cubicBezTo>
                        <a:cubicBezTo>
                          <a:pt x="0" y="6"/>
                          <a:pt x="7" y="10"/>
                          <a:pt x="7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48" name="Freeform 24"/>
                  <p:cNvSpPr/>
                  <p:nvPr/>
                </p:nvSpPr>
                <p:spPr>
                  <a:xfrm>
                    <a:off x="1969" y="585"/>
                    <a:ext cx="26" cy="17"/>
                  </a:xfrm>
                  <a:custGeom>
                    <a:avLst/>
                    <a:gdLst/>
                    <a:ahLst/>
                    <a:cxnLst>
                      <a:cxn ang="0">
                        <a:pos x="9" y="13"/>
                      </a:cxn>
                      <a:cxn ang="0">
                        <a:pos x="6" y="9"/>
                      </a:cxn>
                      <a:cxn ang="0">
                        <a:pos x="1" y="8"/>
                      </a:cxn>
                      <a:cxn ang="0">
                        <a:pos x="6" y="3"/>
                      </a:cxn>
                      <a:cxn ang="0">
                        <a:pos x="11" y="0"/>
                      </a:cxn>
                      <a:cxn ang="0">
                        <a:pos x="21" y="4"/>
                      </a:cxn>
                      <a:cxn ang="0">
                        <a:pos x="23" y="7"/>
                      </a:cxn>
                      <a:cxn ang="0">
                        <a:pos x="26" y="11"/>
                      </a:cxn>
                      <a:cxn ang="0">
                        <a:pos x="17" y="13"/>
                      </a:cxn>
                      <a:cxn ang="0">
                        <a:pos x="10" y="16"/>
                      </a:cxn>
                      <a:cxn ang="0">
                        <a:pos x="9" y="13"/>
                      </a:cxn>
                    </a:cxnLst>
                    <a:pathLst>
                      <a:path w="61" h="48">
                        <a:moveTo>
                          <a:pt x="21" y="38"/>
                        </a:moveTo>
                        <a:cubicBezTo>
                          <a:pt x="19" y="34"/>
                          <a:pt x="19" y="29"/>
                          <a:pt x="15" y="26"/>
                        </a:cubicBezTo>
                        <a:cubicBezTo>
                          <a:pt x="12" y="24"/>
                          <a:pt x="3" y="22"/>
                          <a:pt x="3" y="22"/>
                        </a:cubicBezTo>
                        <a:cubicBezTo>
                          <a:pt x="0" y="12"/>
                          <a:pt x="5" y="12"/>
                          <a:pt x="13" y="8"/>
                        </a:cubicBezTo>
                        <a:cubicBezTo>
                          <a:pt x="17" y="6"/>
                          <a:pt x="25" y="0"/>
                          <a:pt x="25" y="0"/>
                        </a:cubicBezTo>
                        <a:cubicBezTo>
                          <a:pt x="37" y="2"/>
                          <a:pt x="41" y="2"/>
                          <a:pt x="49" y="10"/>
                        </a:cubicBezTo>
                        <a:cubicBezTo>
                          <a:pt x="45" y="21"/>
                          <a:pt x="46" y="12"/>
                          <a:pt x="53" y="20"/>
                        </a:cubicBezTo>
                        <a:cubicBezTo>
                          <a:pt x="56" y="24"/>
                          <a:pt x="61" y="32"/>
                          <a:pt x="61" y="32"/>
                        </a:cubicBezTo>
                        <a:cubicBezTo>
                          <a:pt x="56" y="47"/>
                          <a:pt x="53" y="42"/>
                          <a:pt x="41" y="38"/>
                        </a:cubicBezTo>
                        <a:cubicBezTo>
                          <a:pt x="27" y="47"/>
                          <a:pt x="34" y="48"/>
                          <a:pt x="23" y="44"/>
                        </a:cubicBezTo>
                        <a:cubicBezTo>
                          <a:pt x="22" y="42"/>
                          <a:pt x="21" y="38"/>
                          <a:pt x="21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49" name="Freeform 25"/>
                  <p:cNvSpPr/>
                  <p:nvPr/>
                </p:nvSpPr>
                <p:spPr>
                  <a:xfrm>
                    <a:off x="1976" y="593"/>
                    <a:ext cx="122" cy="61"/>
                  </a:xfrm>
                  <a:custGeom>
                    <a:avLst/>
                    <a:gdLst/>
                    <a:ahLst/>
                    <a:cxnLst>
                      <a:cxn ang="0">
                        <a:pos x="20" y="9"/>
                      </a:cxn>
                      <a:cxn ang="0">
                        <a:pos x="15" y="5"/>
                      </a:cxn>
                      <a:cxn ang="0">
                        <a:pos x="11" y="10"/>
                      </a:cxn>
                      <a:cxn ang="0">
                        <a:pos x="0" y="8"/>
                      </a:cxn>
                      <a:cxn ang="0">
                        <a:pos x="4" y="14"/>
                      </a:cxn>
                      <a:cxn ang="0">
                        <a:pos x="7" y="21"/>
                      </a:cxn>
                      <a:cxn ang="0">
                        <a:pos x="10" y="16"/>
                      </a:cxn>
                      <a:cxn ang="0">
                        <a:pos x="13" y="15"/>
                      </a:cxn>
                      <a:cxn ang="0">
                        <a:pos x="20" y="19"/>
                      </a:cxn>
                      <a:cxn ang="0">
                        <a:pos x="30" y="21"/>
                      </a:cxn>
                      <a:cxn ang="0">
                        <a:pos x="38" y="24"/>
                      </a:cxn>
                      <a:cxn ang="0">
                        <a:pos x="45" y="34"/>
                      </a:cxn>
                      <a:cxn ang="0">
                        <a:pos x="44" y="41"/>
                      </a:cxn>
                      <a:cxn ang="0">
                        <a:pos x="42" y="45"/>
                      </a:cxn>
                      <a:cxn ang="0">
                        <a:pos x="52" y="43"/>
                      </a:cxn>
                      <a:cxn ang="0">
                        <a:pos x="60" y="47"/>
                      </a:cxn>
                      <a:cxn ang="0">
                        <a:pos x="72" y="50"/>
                      </a:cxn>
                      <a:cxn ang="0">
                        <a:pos x="74" y="49"/>
                      </a:cxn>
                      <a:cxn ang="0">
                        <a:pos x="72" y="45"/>
                      </a:cxn>
                      <a:cxn ang="0">
                        <a:pos x="76" y="46"/>
                      </a:cxn>
                      <a:cxn ang="0">
                        <a:pos x="79" y="40"/>
                      </a:cxn>
                      <a:cxn ang="0">
                        <a:pos x="86" y="41"/>
                      </a:cxn>
                      <a:cxn ang="0">
                        <a:pos x="91" y="44"/>
                      </a:cxn>
                      <a:cxn ang="0">
                        <a:pos x="104" y="56"/>
                      </a:cxn>
                      <a:cxn ang="0">
                        <a:pos x="112" y="60"/>
                      </a:cxn>
                      <a:cxn ang="0">
                        <a:pos x="121" y="57"/>
                      </a:cxn>
                      <a:cxn ang="0">
                        <a:pos x="114" y="54"/>
                      </a:cxn>
                      <a:cxn ang="0">
                        <a:pos x="109" y="46"/>
                      </a:cxn>
                      <a:cxn ang="0">
                        <a:pos x="107" y="44"/>
                      </a:cxn>
                      <a:cxn ang="0">
                        <a:pos x="106" y="41"/>
                      </a:cxn>
                      <a:cxn ang="0">
                        <a:pos x="101" y="39"/>
                      </a:cxn>
                      <a:cxn ang="0">
                        <a:pos x="102" y="32"/>
                      </a:cxn>
                      <a:cxn ang="0">
                        <a:pos x="94" y="29"/>
                      </a:cxn>
                      <a:cxn ang="0">
                        <a:pos x="90" y="23"/>
                      </a:cxn>
                      <a:cxn ang="0">
                        <a:pos x="81" y="18"/>
                      </a:cxn>
                      <a:cxn ang="0">
                        <a:pos x="72" y="13"/>
                      </a:cxn>
                      <a:cxn ang="0">
                        <a:pos x="67" y="11"/>
                      </a:cxn>
                      <a:cxn ang="0">
                        <a:pos x="51" y="5"/>
                      </a:cxn>
                      <a:cxn ang="0">
                        <a:pos x="44" y="1"/>
                      </a:cxn>
                      <a:cxn ang="0">
                        <a:pos x="41" y="0"/>
                      </a:cxn>
                      <a:cxn ang="0">
                        <a:pos x="30" y="3"/>
                      </a:cxn>
                      <a:cxn ang="0">
                        <a:pos x="24" y="11"/>
                      </a:cxn>
                      <a:cxn ang="0">
                        <a:pos x="20" y="9"/>
                      </a:cxn>
                    </a:cxnLst>
                    <a:pathLst>
                      <a:path w="286" h="182">
                        <a:moveTo>
                          <a:pt x="46" y="28"/>
                        </a:moveTo>
                        <a:cubicBezTo>
                          <a:pt x="41" y="14"/>
                          <a:pt x="46" y="17"/>
                          <a:pt x="36" y="14"/>
                        </a:cubicBezTo>
                        <a:cubicBezTo>
                          <a:pt x="31" y="17"/>
                          <a:pt x="26" y="30"/>
                          <a:pt x="26" y="30"/>
                        </a:cubicBezTo>
                        <a:cubicBezTo>
                          <a:pt x="12" y="25"/>
                          <a:pt x="19" y="21"/>
                          <a:pt x="0" y="24"/>
                        </a:cubicBezTo>
                        <a:cubicBezTo>
                          <a:pt x="2" y="33"/>
                          <a:pt x="2" y="37"/>
                          <a:pt x="10" y="42"/>
                        </a:cubicBezTo>
                        <a:cubicBezTo>
                          <a:pt x="12" y="49"/>
                          <a:pt x="14" y="55"/>
                          <a:pt x="16" y="62"/>
                        </a:cubicBezTo>
                        <a:cubicBezTo>
                          <a:pt x="24" y="59"/>
                          <a:pt x="27" y="57"/>
                          <a:pt x="24" y="48"/>
                        </a:cubicBezTo>
                        <a:cubicBezTo>
                          <a:pt x="26" y="47"/>
                          <a:pt x="28" y="43"/>
                          <a:pt x="30" y="44"/>
                        </a:cubicBezTo>
                        <a:cubicBezTo>
                          <a:pt x="48" y="48"/>
                          <a:pt x="36" y="52"/>
                          <a:pt x="48" y="56"/>
                        </a:cubicBezTo>
                        <a:cubicBezTo>
                          <a:pt x="74" y="65"/>
                          <a:pt x="47" y="56"/>
                          <a:pt x="70" y="62"/>
                        </a:cubicBezTo>
                        <a:cubicBezTo>
                          <a:pt x="77" y="64"/>
                          <a:pt x="88" y="72"/>
                          <a:pt x="88" y="72"/>
                        </a:cubicBezTo>
                        <a:cubicBezTo>
                          <a:pt x="96" y="84"/>
                          <a:pt x="102" y="87"/>
                          <a:pt x="106" y="102"/>
                        </a:cubicBezTo>
                        <a:cubicBezTo>
                          <a:pt x="105" y="109"/>
                          <a:pt x="106" y="115"/>
                          <a:pt x="104" y="122"/>
                        </a:cubicBezTo>
                        <a:cubicBezTo>
                          <a:pt x="103" y="126"/>
                          <a:pt x="94" y="132"/>
                          <a:pt x="98" y="134"/>
                        </a:cubicBezTo>
                        <a:cubicBezTo>
                          <a:pt x="106" y="137"/>
                          <a:pt x="122" y="128"/>
                          <a:pt x="122" y="128"/>
                        </a:cubicBezTo>
                        <a:cubicBezTo>
                          <a:pt x="130" y="131"/>
                          <a:pt x="133" y="135"/>
                          <a:pt x="140" y="140"/>
                        </a:cubicBezTo>
                        <a:cubicBezTo>
                          <a:pt x="148" y="145"/>
                          <a:pt x="159" y="145"/>
                          <a:pt x="168" y="148"/>
                        </a:cubicBezTo>
                        <a:cubicBezTo>
                          <a:pt x="170" y="147"/>
                          <a:pt x="173" y="148"/>
                          <a:pt x="174" y="146"/>
                        </a:cubicBezTo>
                        <a:cubicBezTo>
                          <a:pt x="176" y="142"/>
                          <a:pt x="164" y="136"/>
                          <a:pt x="168" y="134"/>
                        </a:cubicBezTo>
                        <a:cubicBezTo>
                          <a:pt x="171" y="132"/>
                          <a:pt x="175" y="135"/>
                          <a:pt x="178" y="136"/>
                        </a:cubicBezTo>
                        <a:cubicBezTo>
                          <a:pt x="182" y="131"/>
                          <a:pt x="186" y="118"/>
                          <a:pt x="186" y="118"/>
                        </a:cubicBezTo>
                        <a:cubicBezTo>
                          <a:pt x="189" y="119"/>
                          <a:pt x="199" y="120"/>
                          <a:pt x="202" y="122"/>
                        </a:cubicBezTo>
                        <a:cubicBezTo>
                          <a:pt x="206" y="124"/>
                          <a:pt x="214" y="130"/>
                          <a:pt x="214" y="130"/>
                        </a:cubicBezTo>
                        <a:cubicBezTo>
                          <a:pt x="224" y="145"/>
                          <a:pt x="228" y="158"/>
                          <a:pt x="244" y="168"/>
                        </a:cubicBezTo>
                        <a:cubicBezTo>
                          <a:pt x="250" y="172"/>
                          <a:pt x="262" y="178"/>
                          <a:pt x="262" y="178"/>
                        </a:cubicBezTo>
                        <a:cubicBezTo>
                          <a:pt x="265" y="178"/>
                          <a:pt x="286" y="182"/>
                          <a:pt x="284" y="170"/>
                        </a:cubicBezTo>
                        <a:cubicBezTo>
                          <a:pt x="283" y="164"/>
                          <a:pt x="268" y="160"/>
                          <a:pt x="268" y="160"/>
                        </a:cubicBezTo>
                        <a:cubicBezTo>
                          <a:pt x="261" y="150"/>
                          <a:pt x="270" y="143"/>
                          <a:pt x="256" y="138"/>
                        </a:cubicBezTo>
                        <a:cubicBezTo>
                          <a:pt x="254" y="136"/>
                          <a:pt x="251" y="135"/>
                          <a:pt x="250" y="132"/>
                        </a:cubicBezTo>
                        <a:cubicBezTo>
                          <a:pt x="248" y="129"/>
                          <a:pt x="250" y="125"/>
                          <a:pt x="248" y="122"/>
                        </a:cubicBezTo>
                        <a:cubicBezTo>
                          <a:pt x="246" y="118"/>
                          <a:pt x="240" y="118"/>
                          <a:pt x="236" y="116"/>
                        </a:cubicBezTo>
                        <a:cubicBezTo>
                          <a:pt x="230" y="107"/>
                          <a:pt x="227" y="100"/>
                          <a:pt x="240" y="96"/>
                        </a:cubicBezTo>
                        <a:cubicBezTo>
                          <a:pt x="236" y="83"/>
                          <a:pt x="236" y="84"/>
                          <a:pt x="220" y="86"/>
                        </a:cubicBezTo>
                        <a:cubicBezTo>
                          <a:pt x="209" y="82"/>
                          <a:pt x="208" y="82"/>
                          <a:pt x="210" y="70"/>
                        </a:cubicBezTo>
                        <a:cubicBezTo>
                          <a:pt x="207" y="60"/>
                          <a:pt x="199" y="57"/>
                          <a:pt x="190" y="54"/>
                        </a:cubicBezTo>
                        <a:cubicBezTo>
                          <a:pt x="181" y="45"/>
                          <a:pt x="181" y="42"/>
                          <a:pt x="168" y="38"/>
                        </a:cubicBezTo>
                        <a:cubicBezTo>
                          <a:pt x="164" y="37"/>
                          <a:pt x="156" y="34"/>
                          <a:pt x="156" y="34"/>
                        </a:cubicBezTo>
                        <a:cubicBezTo>
                          <a:pt x="146" y="24"/>
                          <a:pt x="134" y="21"/>
                          <a:pt x="120" y="16"/>
                        </a:cubicBezTo>
                        <a:cubicBezTo>
                          <a:pt x="113" y="14"/>
                          <a:pt x="108" y="8"/>
                          <a:pt x="102" y="4"/>
                        </a:cubicBezTo>
                        <a:cubicBezTo>
                          <a:pt x="100" y="3"/>
                          <a:pt x="96" y="0"/>
                          <a:pt x="96" y="0"/>
                        </a:cubicBezTo>
                        <a:cubicBezTo>
                          <a:pt x="83" y="2"/>
                          <a:pt x="79" y="1"/>
                          <a:pt x="70" y="10"/>
                        </a:cubicBezTo>
                        <a:cubicBezTo>
                          <a:pt x="67" y="19"/>
                          <a:pt x="63" y="27"/>
                          <a:pt x="56" y="32"/>
                        </a:cubicBezTo>
                        <a:cubicBezTo>
                          <a:pt x="49" y="30"/>
                          <a:pt x="52" y="31"/>
                          <a:pt x="4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50" name="Freeform 26"/>
                  <p:cNvSpPr/>
                  <p:nvPr/>
                </p:nvSpPr>
                <p:spPr>
                  <a:xfrm>
                    <a:off x="2082" y="599"/>
                    <a:ext cx="33" cy="26"/>
                  </a:xfrm>
                  <a:custGeom>
                    <a:avLst/>
                    <a:gdLst/>
                    <a:ahLst/>
                    <a:cxnLst>
                      <a:cxn ang="0">
                        <a:pos x="0" y="19"/>
                      </a:cxn>
                      <a:cxn ang="0">
                        <a:pos x="11" y="20"/>
                      </a:cxn>
                      <a:cxn ang="0">
                        <a:pos x="19" y="16"/>
                      </a:cxn>
                      <a:cxn ang="0">
                        <a:pos x="24" y="10"/>
                      </a:cxn>
                      <a:cxn ang="0">
                        <a:pos x="18" y="5"/>
                      </a:cxn>
                      <a:cxn ang="0">
                        <a:pos x="18" y="1"/>
                      </a:cxn>
                      <a:cxn ang="0">
                        <a:pos x="30" y="9"/>
                      </a:cxn>
                      <a:cxn ang="0">
                        <a:pos x="28" y="18"/>
                      </a:cxn>
                      <a:cxn ang="0">
                        <a:pos x="14" y="26"/>
                      </a:cxn>
                      <a:cxn ang="0">
                        <a:pos x="4" y="22"/>
                      </a:cxn>
                      <a:cxn ang="0">
                        <a:pos x="1" y="21"/>
                      </a:cxn>
                      <a:cxn ang="0">
                        <a:pos x="0" y="19"/>
                      </a:cxn>
                    </a:cxnLst>
                    <a:pathLst>
                      <a:path w="78" h="78">
                        <a:moveTo>
                          <a:pt x="1" y="58"/>
                        </a:moveTo>
                        <a:cubicBezTo>
                          <a:pt x="6" y="44"/>
                          <a:pt x="18" y="57"/>
                          <a:pt x="27" y="60"/>
                        </a:cubicBezTo>
                        <a:cubicBezTo>
                          <a:pt x="35" y="57"/>
                          <a:pt x="38" y="52"/>
                          <a:pt x="45" y="48"/>
                        </a:cubicBezTo>
                        <a:cubicBezTo>
                          <a:pt x="48" y="40"/>
                          <a:pt x="51" y="36"/>
                          <a:pt x="57" y="30"/>
                        </a:cubicBezTo>
                        <a:cubicBezTo>
                          <a:pt x="55" y="23"/>
                          <a:pt x="43" y="14"/>
                          <a:pt x="43" y="14"/>
                        </a:cubicBezTo>
                        <a:cubicBezTo>
                          <a:pt x="33" y="0"/>
                          <a:pt x="30" y="1"/>
                          <a:pt x="43" y="4"/>
                        </a:cubicBezTo>
                        <a:cubicBezTo>
                          <a:pt x="54" y="11"/>
                          <a:pt x="58" y="22"/>
                          <a:pt x="71" y="26"/>
                        </a:cubicBezTo>
                        <a:cubicBezTo>
                          <a:pt x="78" y="37"/>
                          <a:pt x="78" y="46"/>
                          <a:pt x="67" y="54"/>
                        </a:cubicBezTo>
                        <a:cubicBezTo>
                          <a:pt x="51" y="49"/>
                          <a:pt x="53" y="71"/>
                          <a:pt x="33" y="78"/>
                        </a:cubicBezTo>
                        <a:cubicBezTo>
                          <a:pt x="16" y="72"/>
                          <a:pt x="25" y="76"/>
                          <a:pt x="9" y="66"/>
                        </a:cubicBezTo>
                        <a:cubicBezTo>
                          <a:pt x="7" y="65"/>
                          <a:pt x="3" y="62"/>
                          <a:pt x="3" y="62"/>
                        </a:cubicBezTo>
                        <a:cubicBezTo>
                          <a:pt x="0" y="54"/>
                          <a:pt x="13" y="42"/>
                          <a:pt x="1" y="5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51" name="Freeform 27"/>
                  <p:cNvSpPr/>
                  <p:nvPr/>
                </p:nvSpPr>
                <p:spPr>
                  <a:xfrm>
                    <a:off x="2152" y="544"/>
                    <a:ext cx="8" cy="6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5"/>
                      </a:cxn>
                      <a:cxn ang="0">
                        <a:pos x="1" y="1"/>
                      </a:cxn>
                    </a:cxnLst>
                    <a:pathLst>
                      <a:path w="17" h="18">
                        <a:moveTo>
                          <a:pt x="3" y="4"/>
                        </a:moveTo>
                        <a:cubicBezTo>
                          <a:pt x="17" y="7"/>
                          <a:pt x="16" y="18"/>
                          <a:pt x="3" y="14"/>
                        </a:cubicBezTo>
                        <a:cubicBezTo>
                          <a:pt x="0" y="6"/>
                          <a:pt x="7" y="0"/>
                          <a:pt x="3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52" name="Freeform 28"/>
                  <p:cNvSpPr/>
                  <p:nvPr/>
                </p:nvSpPr>
                <p:spPr>
                  <a:xfrm>
                    <a:off x="2194" y="584"/>
                    <a:ext cx="11" cy="8"/>
                  </a:xfrm>
                  <a:custGeom>
                    <a:avLst/>
                    <a:gdLst/>
                    <a:ahLst/>
                    <a:cxnLst>
                      <a:cxn ang="0">
                        <a:pos x="3" y="5"/>
                      </a:cxn>
                      <a:cxn ang="0">
                        <a:pos x="6" y="0"/>
                      </a:cxn>
                      <a:cxn ang="0">
                        <a:pos x="6" y="8"/>
                      </a:cxn>
                      <a:cxn ang="0">
                        <a:pos x="3" y="5"/>
                      </a:cxn>
                    </a:cxnLst>
                    <a:pathLst>
                      <a:path w="26" h="22">
                        <a:moveTo>
                          <a:pt x="8" y="14"/>
                        </a:moveTo>
                        <a:cubicBezTo>
                          <a:pt x="5" y="6"/>
                          <a:pt x="5" y="3"/>
                          <a:pt x="14" y="0"/>
                        </a:cubicBezTo>
                        <a:cubicBezTo>
                          <a:pt x="26" y="4"/>
                          <a:pt x="23" y="16"/>
                          <a:pt x="14" y="22"/>
                        </a:cubicBezTo>
                        <a:cubicBezTo>
                          <a:pt x="0" y="17"/>
                          <a:pt x="13" y="3"/>
                          <a:pt x="8" y="1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53" name="Freeform 29"/>
                  <p:cNvSpPr/>
                  <p:nvPr/>
                </p:nvSpPr>
                <p:spPr>
                  <a:xfrm>
                    <a:off x="2059" y="494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7" y="1"/>
                      </a:cxn>
                      <a:cxn ang="0">
                        <a:pos x="4" y="4"/>
                      </a:cxn>
                      <a:cxn ang="0">
                        <a:pos x="3" y="4"/>
                      </a:cxn>
                    </a:cxnLst>
                    <a:pathLst>
                      <a:path w="20" h="15">
                        <a:moveTo>
                          <a:pt x="7" y="12"/>
                        </a:moveTo>
                        <a:cubicBezTo>
                          <a:pt x="0" y="1"/>
                          <a:pt x="6" y="0"/>
                          <a:pt x="17" y="2"/>
                        </a:cubicBezTo>
                        <a:cubicBezTo>
                          <a:pt x="20" y="10"/>
                          <a:pt x="18" y="15"/>
                          <a:pt x="9" y="12"/>
                        </a:cubicBezTo>
                        <a:cubicBezTo>
                          <a:pt x="4" y="4"/>
                          <a:pt x="4" y="4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54" name="Freeform 30"/>
                  <p:cNvSpPr/>
                  <p:nvPr/>
                </p:nvSpPr>
                <p:spPr>
                  <a:xfrm>
                    <a:off x="1988" y="536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6" y="1"/>
                      </a:cxn>
                      <a:cxn ang="0">
                        <a:pos x="6" y="5"/>
                      </a:cxn>
                      <a:cxn ang="0">
                        <a:pos x="3" y="4"/>
                      </a:cxn>
                    </a:cxnLst>
                    <a:pathLst>
                      <a:path w="20" h="15">
                        <a:moveTo>
                          <a:pt x="7" y="12"/>
                        </a:moveTo>
                        <a:cubicBezTo>
                          <a:pt x="0" y="2"/>
                          <a:pt x="3" y="0"/>
                          <a:pt x="15" y="2"/>
                        </a:cubicBezTo>
                        <a:cubicBezTo>
                          <a:pt x="16" y="4"/>
                          <a:pt x="20" y="12"/>
                          <a:pt x="15" y="14"/>
                        </a:cubicBezTo>
                        <a:cubicBezTo>
                          <a:pt x="12" y="15"/>
                          <a:pt x="7" y="12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55" name="Freeform 31"/>
                  <p:cNvSpPr/>
                  <p:nvPr/>
                </p:nvSpPr>
                <p:spPr>
                  <a:xfrm>
                    <a:off x="1910" y="523"/>
                    <a:ext cx="34" cy="27"/>
                  </a:xfrm>
                  <a:custGeom>
                    <a:avLst/>
                    <a:gdLst/>
                    <a:ahLst/>
                    <a:cxnLst>
                      <a:cxn ang="0">
                        <a:pos x="0" y="17"/>
                      </a:cxn>
                      <a:cxn ang="0">
                        <a:pos x="6" y="8"/>
                      </a:cxn>
                      <a:cxn ang="0">
                        <a:pos x="11" y="7"/>
                      </a:cxn>
                      <a:cxn ang="0">
                        <a:pos x="20" y="6"/>
                      </a:cxn>
                      <a:cxn ang="0">
                        <a:pos x="25" y="0"/>
                      </a:cxn>
                      <a:cxn ang="0">
                        <a:pos x="34" y="14"/>
                      </a:cxn>
                      <a:cxn ang="0">
                        <a:pos x="30" y="19"/>
                      </a:cxn>
                      <a:cxn ang="0">
                        <a:pos x="23" y="21"/>
                      </a:cxn>
                      <a:cxn ang="0">
                        <a:pos x="20" y="27"/>
                      </a:cxn>
                      <a:cxn ang="0">
                        <a:pos x="14" y="23"/>
                      </a:cxn>
                      <a:cxn ang="0">
                        <a:pos x="16" y="18"/>
                      </a:cxn>
                      <a:cxn ang="0">
                        <a:pos x="13" y="9"/>
                      </a:cxn>
                      <a:cxn ang="0">
                        <a:pos x="9" y="16"/>
                      </a:cxn>
                      <a:cxn ang="0">
                        <a:pos x="3" y="19"/>
                      </a:cxn>
                      <a:cxn ang="0">
                        <a:pos x="0" y="17"/>
                      </a:cxn>
                    </a:cxnLst>
                    <a:pathLst>
                      <a:path w="80" h="80">
                        <a:moveTo>
                          <a:pt x="0" y="50"/>
                        </a:moveTo>
                        <a:cubicBezTo>
                          <a:pt x="1" y="47"/>
                          <a:pt x="12" y="25"/>
                          <a:pt x="14" y="24"/>
                        </a:cubicBezTo>
                        <a:cubicBezTo>
                          <a:pt x="17" y="22"/>
                          <a:pt x="26" y="20"/>
                          <a:pt x="26" y="20"/>
                        </a:cubicBezTo>
                        <a:cubicBezTo>
                          <a:pt x="34" y="23"/>
                          <a:pt x="40" y="21"/>
                          <a:pt x="48" y="18"/>
                        </a:cubicBezTo>
                        <a:cubicBezTo>
                          <a:pt x="52" y="12"/>
                          <a:pt x="54" y="6"/>
                          <a:pt x="58" y="0"/>
                        </a:cubicBezTo>
                        <a:cubicBezTo>
                          <a:pt x="70" y="4"/>
                          <a:pt x="76" y="28"/>
                          <a:pt x="80" y="40"/>
                        </a:cubicBezTo>
                        <a:cubicBezTo>
                          <a:pt x="75" y="54"/>
                          <a:pt x="80" y="50"/>
                          <a:pt x="70" y="56"/>
                        </a:cubicBezTo>
                        <a:cubicBezTo>
                          <a:pt x="61" y="53"/>
                          <a:pt x="59" y="54"/>
                          <a:pt x="54" y="62"/>
                        </a:cubicBezTo>
                        <a:cubicBezTo>
                          <a:pt x="57" y="71"/>
                          <a:pt x="56" y="75"/>
                          <a:pt x="48" y="80"/>
                        </a:cubicBezTo>
                        <a:cubicBezTo>
                          <a:pt x="40" y="77"/>
                          <a:pt x="39" y="72"/>
                          <a:pt x="32" y="68"/>
                        </a:cubicBezTo>
                        <a:cubicBezTo>
                          <a:pt x="26" y="59"/>
                          <a:pt x="30" y="57"/>
                          <a:pt x="38" y="52"/>
                        </a:cubicBezTo>
                        <a:cubicBezTo>
                          <a:pt x="41" y="42"/>
                          <a:pt x="39" y="34"/>
                          <a:pt x="30" y="28"/>
                        </a:cubicBezTo>
                        <a:cubicBezTo>
                          <a:pt x="20" y="31"/>
                          <a:pt x="30" y="40"/>
                          <a:pt x="20" y="48"/>
                        </a:cubicBezTo>
                        <a:cubicBezTo>
                          <a:pt x="16" y="51"/>
                          <a:pt x="8" y="56"/>
                          <a:pt x="8" y="56"/>
                        </a:cubicBezTo>
                        <a:cubicBezTo>
                          <a:pt x="2" y="50"/>
                          <a:pt x="5" y="50"/>
                          <a:pt x="0" y="5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56" name="Freeform 32"/>
                  <p:cNvSpPr/>
                  <p:nvPr/>
                </p:nvSpPr>
                <p:spPr>
                  <a:xfrm>
                    <a:off x="1899" y="466"/>
                    <a:ext cx="40" cy="58"/>
                  </a:xfrm>
                  <a:custGeom>
                    <a:avLst/>
                    <a:gdLst/>
                    <a:ahLst/>
                    <a:cxnLst>
                      <a:cxn ang="0">
                        <a:pos x="6" y="32"/>
                      </a:cxn>
                      <a:cxn ang="0">
                        <a:pos x="11" y="43"/>
                      </a:cxn>
                      <a:cxn ang="0">
                        <a:pos x="14" y="36"/>
                      </a:cxn>
                      <a:cxn ang="0">
                        <a:pos x="22" y="33"/>
                      </a:cxn>
                      <a:cxn ang="0">
                        <a:pos x="20" y="41"/>
                      </a:cxn>
                      <a:cxn ang="0">
                        <a:pos x="28" y="42"/>
                      </a:cxn>
                      <a:cxn ang="0">
                        <a:pos x="32" y="47"/>
                      </a:cxn>
                      <a:cxn ang="0">
                        <a:pos x="25" y="49"/>
                      </a:cxn>
                      <a:cxn ang="0">
                        <a:pos x="31" y="58"/>
                      </a:cxn>
                      <a:cxn ang="0">
                        <a:pos x="36" y="51"/>
                      </a:cxn>
                      <a:cxn ang="0">
                        <a:pos x="35" y="37"/>
                      </a:cxn>
                      <a:cxn ang="0">
                        <a:pos x="26" y="35"/>
                      </a:cxn>
                      <a:cxn ang="0">
                        <a:pos x="21" y="27"/>
                      </a:cxn>
                      <a:cxn ang="0">
                        <a:pos x="14" y="27"/>
                      </a:cxn>
                      <a:cxn ang="0">
                        <a:pos x="13" y="23"/>
                      </a:cxn>
                      <a:cxn ang="0">
                        <a:pos x="18" y="14"/>
                      </a:cxn>
                      <a:cxn ang="0">
                        <a:pos x="13" y="0"/>
                      </a:cxn>
                      <a:cxn ang="0">
                        <a:pos x="8" y="7"/>
                      </a:cxn>
                      <a:cxn ang="0">
                        <a:pos x="2" y="15"/>
                      </a:cxn>
                      <a:cxn ang="0">
                        <a:pos x="6" y="25"/>
                      </a:cxn>
                      <a:cxn ang="0">
                        <a:pos x="6" y="32"/>
                      </a:cxn>
                    </a:cxnLst>
                    <a:pathLst>
                      <a:path w="94" h="174">
                        <a:moveTo>
                          <a:pt x="14" y="96"/>
                        </a:moveTo>
                        <a:cubicBezTo>
                          <a:pt x="11" y="109"/>
                          <a:pt x="15" y="120"/>
                          <a:pt x="26" y="128"/>
                        </a:cubicBezTo>
                        <a:cubicBezTo>
                          <a:pt x="34" y="120"/>
                          <a:pt x="35" y="119"/>
                          <a:pt x="32" y="108"/>
                        </a:cubicBezTo>
                        <a:cubicBezTo>
                          <a:pt x="35" y="92"/>
                          <a:pt x="39" y="92"/>
                          <a:pt x="52" y="100"/>
                        </a:cubicBezTo>
                        <a:cubicBezTo>
                          <a:pt x="59" y="110"/>
                          <a:pt x="49" y="114"/>
                          <a:pt x="46" y="124"/>
                        </a:cubicBezTo>
                        <a:cubicBezTo>
                          <a:pt x="50" y="137"/>
                          <a:pt x="57" y="129"/>
                          <a:pt x="66" y="126"/>
                        </a:cubicBezTo>
                        <a:cubicBezTo>
                          <a:pt x="77" y="129"/>
                          <a:pt x="79" y="131"/>
                          <a:pt x="76" y="142"/>
                        </a:cubicBezTo>
                        <a:cubicBezTo>
                          <a:pt x="67" y="139"/>
                          <a:pt x="65" y="141"/>
                          <a:pt x="58" y="148"/>
                        </a:cubicBezTo>
                        <a:cubicBezTo>
                          <a:pt x="60" y="160"/>
                          <a:pt x="62" y="170"/>
                          <a:pt x="74" y="174"/>
                        </a:cubicBezTo>
                        <a:cubicBezTo>
                          <a:pt x="77" y="165"/>
                          <a:pt x="74" y="157"/>
                          <a:pt x="84" y="154"/>
                        </a:cubicBezTo>
                        <a:cubicBezTo>
                          <a:pt x="91" y="143"/>
                          <a:pt x="94" y="122"/>
                          <a:pt x="82" y="112"/>
                        </a:cubicBezTo>
                        <a:cubicBezTo>
                          <a:pt x="77" y="108"/>
                          <a:pt x="66" y="108"/>
                          <a:pt x="60" y="106"/>
                        </a:cubicBezTo>
                        <a:cubicBezTo>
                          <a:pt x="65" y="92"/>
                          <a:pt x="66" y="87"/>
                          <a:pt x="50" y="82"/>
                        </a:cubicBezTo>
                        <a:cubicBezTo>
                          <a:pt x="48" y="82"/>
                          <a:pt x="37" y="86"/>
                          <a:pt x="34" y="82"/>
                        </a:cubicBezTo>
                        <a:cubicBezTo>
                          <a:pt x="32" y="79"/>
                          <a:pt x="30" y="70"/>
                          <a:pt x="30" y="70"/>
                        </a:cubicBezTo>
                        <a:cubicBezTo>
                          <a:pt x="32" y="54"/>
                          <a:pt x="32" y="52"/>
                          <a:pt x="42" y="42"/>
                        </a:cubicBezTo>
                        <a:cubicBezTo>
                          <a:pt x="41" y="30"/>
                          <a:pt x="45" y="5"/>
                          <a:pt x="30" y="0"/>
                        </a:cubicBezTo>
                        <a:cubicBezTo>
                          <a:pt x="14" y="4"/>
                          <a:pt x="16" y="4"/>
                          <a:pt x="18" y="22"/>
                        </a:cubicBezTo>
                        <a:cubicBezTo>
                          <a:pt x="16" y="39"/>
                          <a:pt x="15" y="35"/>
                          <a:pt x="4" y="46"/>
                        </a:cubicBezTo>
                        <a:cubicBezTo>
                          <a:pt x="0" y="59"/>
                          <a:pt x="5" y="67"/>
                          <a:pt x="14" y="76"/>
                        </a:cubicBezTo>
                        <a:cubicBezTo>
                          <a:pt x="15" y="80"/>
                          <a:pt x="17" y="93"/>
                          <a:pt x="14" y="9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57" name="Freeform 33"/>
                  <p:cNvSpPr/>
                  <p:nvPr/>
                </p:nvSpPr>
                <p:spPr>
                  <a:xfrm>
                    <a:off x="1909" y="508"/>
                    <a:ext cx="14" cy="17"/>
                  </a:xfrm>
                  <a:custGeom>
                    <a:avLst/>
                    <a:gdLst/>
                    <a:ahLst/>
                    <a:cxnLst>
                      <a:cxn ang="0">
                        <a:pos x="3" y="8"/>
                      </a:cxn>
                      <a:cxn ang="0">
                        <a:pos x="5" y="0"/>
                      </a:cxn>
                      <a:cxn ang="0">
                        <a:pos x="9" y="5"/>
                      </a:cxn>
                      <a:cxn ang="0">
                        <a:pos x="10" y="8"/>
                      </a:cxn>
                      <a:cxn ang="0">
                        <a:pos x="12" y="9"/>
                      </a:cxn>
                      <a:cxn ang="0">
                        <a:pos x="14" y="13"/>
                      </a:cxn>
                      <a:cxn ang="0">
                        <a:pos x="8" y="17"/>
                      </a:cxn>
                      <a:cxn ang="0">
                        <a:pos x="3" y="8"/>
                      </a:cxn>
                    </a:cxnLst>
                    <a:pathLst>
                      <a:path w="32" h="50">
                        <a:moveTo>
                          <a:pt x="6" y="24"/>
                        </a:moveTo>
                        <a:cubicBezTo>
                          <a:pt x="0" y="15"/>
                          <a:pt x="3" y="6"/>
                          <a:pt x="12" y="0"/>
                        </a:cubicBezTo>
                        <a:cubicBezTo>
                          <a:pt x="23" y="3"/>
                          <a:pt x="23" y="5"/>
                          <a:pt x="20" y="16"/>
                        </a:cubicBezTo>
                        <a:cubicBezTo>
                          <a:pt x="21" y="19"/>
                          <a:pt x="20" y="22"/>
                          <a:pt x="22" y="24"/>
                        </a:cubicBezTo>
                        <a:cubicBezTo>
                          <a:pt x="23" y="26"/>
                          <a:pt x="27" y="24"/>
                          <a:pt x="28" y="26"/>
                        </a:cubicBezTo>
                        <a:cubicBezTo>
                          <a:pt x="30" y="29"/>
                          <a:pt x="32" y="38"/>
                          <a:pt x="32" y="38"/>
                        </a:cubicBezTo>
                        <a:cubicBezTo>
                          <a:pt x="29" y="46"/>
                          <a:pt x="26" y="47"/>
                          <a:pt x="18" y="50"/>
                        </a:cubicBezTo>
                        <a:cubicBezTo>
                          <a:pt x="12" y="41"/>
                          <a:pt x="18" y="24"/>
                          <a:pt x="6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58" name="Freeform 34"/>
                  <p:cNvSpPr/>
                  <p:nvPr/>
                </p:nvSpPr>
                <p:spPr>
                  <a:xfrm>
                    <a:off x="1881" y="512"/>
                    <a:ext cx="19" cy="17"/>
                  </a:xfrm>
                  <a:custGeom>
                    <a:avLst/>
                    <a:gdLst/>
                    <a:ahLst/>
                    <a:cxnLst>
                      <a:cxn ang="0">
                        <a:pos x="0" y="15"/>
                      </a:cxn>
                      <a:cxn ang="0">
                        <a:pos x="10" y="7"/>
                      </a:cxn>
                      <a:cxn ang="0">
                        <a:pos x="16" y="0"/>
                      </a:cxn>
                      <a:cxn ang="0">
                        <a:pos x="11" y="10"/>
                      </a:cxn>
                      <a:cxn ang="0">
                        <a:pos x="1" y="17"/>
                      </a:cxn>
                      <a:cxn ang="0">
                        <a:pos x="0" y="15"/>
                      </a:cxn>
                    </a:cxnLst>
                    <a:pathLst>
                      <a:path w="43" h="50">
                        <a:moveTo>
                          <a:pt x="0" y="44"/>
                        </a:moveTo>
                        <a:cubicBezTo>
                          <a:pt x="6" y="38"/>
                          <a:pt x="18" y="29"/>
                          <a:pt x="22" y="20"/>
                        </a:cubicBezTo>
                        <a:cubicBezTo>
                          <a:pt x="27" y="10"/>
                          <a:pt x="25" y="4"/>
                          <a:pt x="36" y="0"/>
                        </a:cubicBezTo>
                        <a:cubicBezTo>
                          <a:pt x="43" y="11"/>
                          <a:pt x="36" y="24"/>
                          <a:pt x="24" y="28"/>
                        </a:cubicBezTo>
                        <a:cubicBezTo>
                          <a:pt x="21" y="38"/>
                          <a:pt x="12" y="47"/>
                          <a:pt x="2" y="50"/>
                        </a:cubicBezTo>
                        <a:cubicBezTo>
                          <a:pt x="1" y="48"/>
                          <a:pt x="0" y="44"/>
                          <a:pt x="0" y="4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59" name="Freeform 35"/>
                  <p:cNvSpPr/>
                  <p:nvPr/>
                </p:nvSpPr>
                <p:spPr>
                  <a:xfrm>
                    <a:off x="2930" y="489"/>
                    <a:ext cx="299" cy="179"/>
                  </a:xfrm>
                  <a:custGeom>
                    <a:avLst/>
                    <a:gdLst/>
                    <a:ahLst/>
                    <a:cxnLst>
                      <a:cxn ang="0">
                        <a:pos x="13" y="178"/>
                      </a:cxn>
                      <a:cxn ang="0">
                        <a:pos x="15" y="159"/>
                      </a:cxn>
                      <a:cxn ang="0">
                        <a:pos x="14" y="156"/>
                      </a:cxn>
                      <a:cxn ang="0">
                        <a:pos x="10" y="139"/>
                      </a:cxn>
                      <a:cxn ang="0">
                        <a:pos x="3" y="137"/>
                      </a:cxn>
                      <a:cxn ang="0">
                        <a:pos x="0" y="122"/>
                      </a:cxn>
                      <a:cxn ang="0">
                        <a:pos x="8" y="115"/>
                      </a:cxn>
                      <a:cxn ang="0">
                        <a:pos x="4" y="105"/>
                      </a:cxn>
                      <a:cxn ang="0">
                        <a:pos x="1" y="102"/>
                      </a:cxn>
                      <a:cxn ang="0">
                        <a:pos x="18" y="76"/>
                      </a:cxn>
                      <a:cxn ang="0">
                        <a:pos x="28" y="61"/>
                      </a:cxn>
                      <a:cxn ang="0">
                        <a:pos x="27" y="45"/>
                      </a:cxn>
                      <a:cxn ang="0">
                        <a:pos x="15" y="27"/>
                      </a:cxn>
                      <a:cxn ang="0">
                        <a:pos x="13" y="20"/>
                      </a:cxn>
                      <a:cxn ang="0">
                        <a:pos x="17" y="23"/>
                      </a:cxn>
                      <a:cxn ang="0">
                        <a:pos x="30" y="22"/>
                      </a:cxn>
                      <a:cxn ang="0">
                        <a:pos x="41" y="7"/>
                      </a:cxn>
                      <a:cxn ang="0">
                        <a:pos x="52" y="0"/>
                      </a:cxn>
                      <a:cxn ang="0">
                        <a:pos x="56" y="1"/>
                      </a:cxn>
                      <a:cxn ang="0">
                        <a:pos x="58" y="6"/>
                      </a:cxn>
                      <a:cxn ang="0">
                        <a:pos x="62" y="3"/>
                      </a:cxn>
                      <a:cxn ang="0">
                        <a:pos x="70" y="5"/>
                      </a:cxn>
                      <a:cxn ang="0">
                        <a:pos x="74" y="6"/>
                      </a:cxn>
                      <a:cxn ang="0">
                        <a:pos x="90" y="9"/>
                      </a:cxn>
                      <a:cxn ang="0">
                        <a:pos x="98" y="15"/>
                      </a:cxn>
                      <a:cxn ang="0">
                        <a:pos x="106" y="11"/>
                      </a:cxn>
                      <a:cxn ang="0">
                        <a:pos x="110" y="9"/>
                      </a:cxn>
                      <a:cxn ang="0">
                        <a:pos x="124" y="9"/>
                      </a:cxn>
                      <a:cxn ang="0">
                        <a:pos x="134" y="20"/>
                      </a:cxn>
                      <a:cxn ang="0">
                        <a:pos x="147" y="38"/>
                      </a:cxn>
                      <a:cxn ang="0">
                        <a:pos x="156" y="45"/>
                      </a:cxn>
                      <a:cxn ang="0">
                        <a:pos x="163" y="43"/>
                      </a:cxn>
                      <a:cxn ang="0">
                        <a:pos x="171" y="41"/>
                      </a:cxn>
                      <a:cxn ang="0">
                        <a:pos x="184" y="45"/>
                      </a:cxn>
                      <a:cxn ang="0">
                        <a:pos x="190" y="52"/>
                      </a:cxn>
                      <a:cxn ang="0">
                        <a:pos x="196" y="57"/>
                      </a:cxn>
                      <a:cxn ang="0">
                        <a:pos x="202" y="71"/>
                      </a:cxn>
                      <a:cxn ang="0">
                        <a:pos x="204" y="76"/>
                      </a:cxn>
                      <a:cxn ang="0">
                        <a:pos x="206" y="80"/>
                      </a:cxn>
                      <a:cxn ang="0">
                        <a:pos x="197" y="90"/>
                      </a:cxn>
                      <a:cxn ang="0">
                        <a:pos x="204" y="90"/>
                      </a:cxn>
                      <a:cxn ang="0">
                        <a:pos x="217" y="99"/>
                      </a:cxn>
                      <a:cxn ang="0">
                        <a:pos x="231" y="100"/>
                      </a:cxn>
                      <a:cxn ang="0">
                        <a:pos x="241" y="107"/>
                      </a:cxn>
                      <a:cxn ang="0">
                        <a:pos x="243" y="110"/>
                      </a:cxn>
                      <a:cxn ang="0">
                        <a:pos x="243" y="112"/>
                      </a:cxn>
                      <a:cxn ang="0">
                        <a:pos x="250" y="110"/>
                      </a:cxn>
                      <a:cxn ang="0">
                        <a:pos x="254" y="109"/>
                      </a:cxn>
                      <a:cxn ang="0">
                        <a:pos x="279" y="118"/>
                      </a:cxn>
                      <a:cxn ang="0">
                        <a:pos x="284" y="127"/>
                      </a:cxn>
                      <a:cxn ang="0">
                        <a:pos x="295" y="128"/>
                      </a:cxn>
                      <a:cxn ang="0">
                        <a:pos x="299" y="137"/>
                      </a:cxn>
                      <a:cxn ang="0">
                        <a:pos x="286" y="164"/>
                      </a:cxn>
                      <a:cxn ang="0">
                        <a:pos x="276" y="179"/>
                      </a:cxn>
                    </a:cxnLst>
                    <a:pathLst>
                      <a:path w="471" h="281">
                        <a:moveTo>
                          <a:pt x="21" y="280"/>
                        </a:moveTo>
                        <a:cubicBezTo>
                          <a:pt x="32" y="281"/>
                          <a:pt x="25" y="253"/>
                          <a:pt x="24" y="250"/>
                        </a:cubicBezTo>
                        <a:cubicBezTo>
                          <a:pt x="23" y="248"/>
                          <a:pt x="22" y="245"/>
                          <a:pt x="22" y="245"/>
                        </a:cubicBezTo>
                        <a:cubicBezTo>
                          <a:pt x="21" y="243"/>
                          <a:pt x="20" y="221"/>
                          <a:pt x="16" y="218"/>
                        </a:cubicBezTo>
                        <a:cubicBezTo>
                          <a:pt x="13" y="216"/>
                          <a:pt x="4" y="215"/>
                          <a:pt x="4" y="215"/>
                        </a:cubicBezTo>
                        <a:cubicBezTo>
                          <a:pt x="0" y="207"/>
                          <a:pt x="3" y="200"/>
                          <a:pt x="0" y="191"/>
                        </a:cubicBezTo>
                        <a:cubicBezTo>
                          <a:pt x="2" y="185"/>
                          <a:pt x="7" y="186"/>
                          <a:pt x="12" y="180"/>
                        </a:cubicBezTo>
                        <a:cubicBezTo>
                          <a:pt x="14" y="172"/>
                          <a:pt x="14" y="169"/>
                          <a:pt x="6" y="165"/>
                        </a:cubicBezTo>
                        <a:cubicBezTo>
                          <a:pt x="4" y="163"/>
                          <a:pt x="2" y="162"/>
                          <a:pt x="2" y="160"/>
                        </a:cubicBezTo>
                        <a:cubicBezTo>
                          <a:pt x="2" y="150"/>
                          <a:pt x="16" y="123"/>
                          <a:pt x="28" y="120"/>
                        </a:cubicBezTo>
                        <a:cubicBezTo>
                          <a:pt x="32" y="111"/>
                          <a:pt x="40" y="105"/>
                          <a:pt x="44" y="96"/>
                        </a:cubicBezTo>
                        <a:cubicBezTo>
                          <a:pt x="39" y="83"/>
                          <a:pt x="38" y="85"/>
                          <a:pt x="42" y="70"/>
                        </a:cubicBezTo>
                        <a:cubicBezTo>
                          <a:pt x="38" y="60"/>
                          <a:pt x="34" y="48"/>
                          <a:pt x="24" y="43"/>
                        </a:cubicBezTo>
                        <a:cubicBezTo>
                          <a:pt x="18" y="36"/>
                          <a:pt x="10" y="37"/>
                          <a:pt x="20" y="32"/>
                        </a:cubicBezTo>
                        <a:cubicBezTo>
                          <a:pt x="27" y="34"/>
                          <a:pt x="26" y="32"/>
                          <a:pt x="26" y="36"/>
                        </a:cubicBezTo>
                        <a:cubicBezTo>
                          <a:pt x="34" y="41"/>
                          <a:pt x="39" y="39"/>
                          <a:pt x="48" y="35"/>
                        </a:cubicBezTo>
                        <a:cubicBezTo>
                          <a:pt x="45" y="22"/>
                          <a:pt x="48" y="14"/>
                          <a:pt x="64" y="11"/>
                        </a:cubicBezTo>
                        <a:cubicBezTo>
                          <a:pt x="71" y="8"/>
                          <a:pt x="75" y="3"/>
                          <a:pt x="82" y="0"/>
                        </a:cubicBezTo>
                        <a:cubicBezTo>
                          <a:pt x="84" y="1"/>
                          <a:pt x="88" y="0"/>
                          <a:pt x="88" y="2"/>
                        </a:cubicBezTo>
                        <a:cubicBezTo>
                          <a:pt x="90" y="12"/>
                          <a:pt x="75" y="13"/>
                          <a:pt x="92" y="9"/>
                        </a:cubicBezTo>
                        <a:cubicBezTo>
                          <a:pt x="94" y="8"/>
                          <a:pt x="96" y="5"/>
                          <a:pt x="98" y="5"/>
                        </a:cubicBezTo>
                        <a:cubicBezTo>
                          <a:pt x="102" y="4"/>
                          <a:pt x="106" y="7"/>
                          <a:pt x="110" y="8"/>
                        </a:cubicBezTo>
                        <a:cubicBezTo>
                          <a:pt x="112" y="8"/>
                          <a:pt x="116" y="9"/>
                          <a:pt x="116" y="9"/>
                        </a:cubicBezTo>
                        <a:cubicBezTo>
                          <a:pt x="122" y="16"/>
                          <a:pt x="129" y="13"/>
                          <a:pt x="141" y="14"/>
                        </a:cubicBezTo>
                        <a:cubicBezTo>
                          <a:pt x="143" y="21"/>
                          <a:pt x="147" y="22"/>
                          <a:pt x="155" y="24"/>
                        </a:cubicBezTo>
                        <a:cubicBezTo>
                          <a:pt x="159" y="22"/>
                          <a:pt x="163" y="20"/>
                          <a:pt x="167" y="17"/>
                        </a:cubicBezTo>
                        <a:cubicBezTo>
                          <a:pt x="169" y="16"/>
                          <a:pt x="173" y="14"/>
                          <a:pt x="173" y="14"/>
                        </a:cubicBezTo>
                        <a:cubicBezTo>
                          <a:pt x="195" y="26"/>
                          <a:pt x="175" y="20"/>
                          <a:pt x="195" y="14"/>
                        </a:cubicBezTo>
                        <a:cubicBezTo>
                          <a:pt x="207" y="17"/>
                          <a:pt x="201" y="26"/>
                          <a:pt x="211" y="32"/>
                        </a:cubicBezTo>
                        <a:cubicBezTo>
                          <a:pt x="214" y="38"/>
                          <a:pt x="224" y="55"/>
                          <a:pt x="231" y="59"/>
                        </a:cubicBezTo>
                        <a:cubicBezTo>
                          <a:pt x="241" y="70"/>
                          <a:pt x="235" y="67"/>
                          <a:pt x="245" y="70"/>
                        </a:cubicBezTo>
                        <a:cubicBezTo>
                          <a:pt x="249" y="69"/>
                          <a:pt x="253" y="69"/>
                          <a:pt x="257" y="68"/>
                        </a:cubicBezTo>
                        <a:cubicBezTo>
                          <a:pt x="261" y="67"/>
                          <a:pt x="270" y="65"/>
                          <a:pt x="270" y="65"/>
                        </a:cubicBezTo>
                        <a:cubicBezTo>
                          <a:pt x="278" y="66"/>
                          <a:pt x="283" y="67"/>
                          <a:pt x="290" y="71"/>
                        </a:cubicBezTo>
                        <a:cubicBezTo>
                          <a:pt x="304" y="88"/>
                          <a:pt x="282" y="62"/>
                          <a:pt x="300" y="81"/>
                        </a:cubicBezTo>
                        <a:cubicBezTo>
                          <a:pt x="302" y="84"/>
                          <a:pt x="308" y="90"/>
                          <a:pt x="308" y="90"/>
                        </a:cubicBezTo>
                        <a:cubicBezTo>
                          <a:pt x="311" y="98"/>
                          <a:pt x="315" y="103"/>
                          <a:pt x="318" y="111"/>
                        </a:cubicBezTo>
                        <a:cubicBezTo>
                          <a:pt x="319" y="114"/>
                          <a:pt x="321" y="117"/>
                          <a:pt x="322" y="120"/>
                        </a:cubicBezTo>
                        <a:cubicBezTo>
                          <a:pt x="323" y="122"/>
                          <a:pt x="324" y="125"/>
                          <a:pt x="324" y="125"/>
                        </a:cubicBezTo>
                        <a:cubicBezTo>
                          <a:pt x="321" y="132"/>
                          <a:pt x="313" y="134"/>
                          <a:pt x="310" y="142"/>
                        </a:cubicBezTo>
                        <a:cubicBezTo>
                          <a:pt x="313" y="151"/>
                          <a:pt x="317" y="146"/>
                          <a:pt x="322" y="141"/>
                        </a:cubicBezTo>
                        <a:cubicBezTo>
                          <a:pt x="341" y="143"/>
                          <a:pt x="339" y="142"/>
                          <a:pt x="342" y="155"/>
                        </a:cubicBezTo>
                        <a:cubicBezTo>
                          <a:pt x="351" y="150"/>
                          <a:pt x="355" y="152"/>
                          <a:pt x="364" y="157"/>
                        </a:cubicBezTo>
                        <a:cubicBezTo>
                          <a:pt x="369" y="162"/>
                          <a:pt x="372" y="166"/>
                          <a:pt x="380" y="168"/>
                        </a:cubicBezTo>
                        <a:cubicBezTo>
                          <a:pt x="381" y="169"/>
                          <a:pt x="383" y="171"/>
                          <a:pt x="382" y="172"/>
                        </a:cubicBezTo>
                        <a:cubicBezTo>
                          <a:pt x="380" y="176"/>
                          <a:pt x="368" y="172"/>
                          <a:pt x="382" y="176"/>
                        </a:cubicBezTo>
                        <a:cubicBezTo>
                          <a:pt x="386" y="175"/>
                          <a:pt x="390" y="173"/>
                          <a:pt x="394" y="172"/>
                        </a:cubicBezTo>
                        <a:cubicBezTo>
                          <a:pt x="396" y="172"/>
                          <a:pt x="400" y="171"/>
                          <a:pt x="400" y="171"/>
                        </a:cubicBezTo>
                        <a:cubicBezTo>
                          <a:pt x="413" y="177"/>
                          <a:pt x="427" y="179"/>
                          <a:pt x="439" y="185"/>
                        </a:cubicBezTo>
                        <a:cubicBezTo>
                          <a:pt x="441" y="190"/>
                          <a:pt x="445" y="194"/>
                          <a:pt x="447" y="199"/>
                        </a:cubicBezTo>
                        <a:cubicBezTo>
                          <a:pt x="453" y="198"/>
                          <a:pt x="460" y="195"/>
                          <a:pt x="465" y="201"/>
                        </a:cubicBezTo>
                        <a:cubicBezTo>
                          <a:pt x="468" y="205"/>
                          <a:pt x="471" y="215"/>
                          <a:pt x="471" y="215"/>
                        </a:cubicBezTo>
                        <a:cubicBezTo>
                          <a:pt x="468" y="231"/>
                          <a:pt x="469" y="248"/>
                          <a:pt x="451" y="258"/>
                        </a:cubicBezTo>
                        <a:cubicBezTo>
                          <a:pt x="447" y="262"/>
                          <a:pt x="437" y="275"/>
                          <a:pt x="435" y="281"/>
                        </a:cubicBezTo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60" name="Freeform 36"/>
                  <p:cNvSpPr/>
                  <p:nvPr/>
                </p:nvSpPr>
                <p:spPr>
                  <a:xfrm>
                    <a:off x="2534" y="242"/>
                    <a:ext cx="420" cy="283"/>
                  </a:xfrm>
                  <a:custGeom>
                    <a:avLst/>
                    <a:gdLst/>
                    <a:ahLst/>
                    <a:cxnLst>
                      <a:cxn ang="0">
                        <a:pos x="173" y="2"/>
                      </a:cxn>
                      <a:cxn ang="0">
                        <a:pos x="214" y="11"/>
                      </a:cxn>
                      <a:cxn ang="0">
                        <a:pos x="235" y="13"/>
                      </a:cxn>
                      <a:cxn ang="0">
                        <a:pos x="247" y="44"/>
                      </a:cxn>
                      <a:cxn ang="0">
                        <a:pos x="250" y="30"/>
                      </a:cxn>
                      <a:cxn ang="0">
                        <a:pos x="259" y="23"/>
                      </a:cxn>
                      <a:cxn ang="0">
                        <a:pos x="274" y="42"/>
                      </a:cxn>
                      <a:cxn ang="0">
                        <a:pos x="291" y="33"/>
                      </a:cxn>
                      <a:cxn ang="0">
                        <a:pos x="301" y="29"/>
                      </a:cxn>
                      <a:cxn ang="0">
                        <a:pos x="325" y="1"/>
                      </a:cxn>
                      <a:cxn ang="0">
                        <a:pos x="341" y="23"/>
                      </a:cxn>
                      <a:cxn ang="0">
                        <a:pos x="341" y="44"/>
                      </a:cxn>
                      <a:cxn ang="0">
                        <a:pos x="337" y="53"/>
                      </a:cxn>
                      <a:cxn ang="0">
                        <a:pos x="327" y="54"/>
                      </a:cxn>
                      <a:cxn ang="0">
                        <a:pos x="325" y="62"/>
                      </a:cxn>
                      <a:cxn ang="0">
                        <a:pos x="342" y="76"/>
                      </a:cxn>
                      <a:cxn ang="0">
                        <a:pos x="335" y="108"/>
                      </a:cxn>
                      <a:cxn ang="0">
                        <a:pos x="354" y="139"/>
                      </a:cxn>
                      <a:cxn ang="0">
                        <a:pos x="365" y="151"/>
                      </a:cxn>
                      <a:cxn ang="0">
                        <a:pos x="354" y="151"/>
                      </a:cxn>
                      <a:cxn ang="0">
                        <a:pos x="318" y="127"/>
                      </a:cxn>
                      <a:cxn ang="0">
                        <a:pos x="289" y="135"/>
                      </a:cxn>
                      <a:cxn ang="0">
                        <a:pos x="252" y="148"/>
                      </a:cxn>
                      <a:cxn ang="0">
                        <a:pos x="274" y="194"/>
                      </a:cxn>
                      <a:cxn ang="0">
                        <a:pos x="303" y="205"/>
                      </a:cxn>
                      <a:cxn ang="0">
                        <a:pos x="315" y="184"/>
                      </a:cxn>
                      <a:cxn ang="0">
                        <a:pos x="330" y="191"/>
                      </a:cxn>
                      <a:cxn ang="0">
                        <a:pos x="327" y="211"/>
                      </a:cxn>
                      <a:cxn ang="0">
                        <a:pos x="342" y="225"/>
                      </a:cxn>
                      <a:cxn ang="0">
                        <a:pos x="358" y="221"/>
                      </a:cxn>
                      <a:cxn ang="0">
                        <a:pos x="394" y="270"/>
                      </a:cxn>
                      <a:cxn ang="0">
                        <a:pos x="402" y="277"/>
                      </a:cxn>
                      <a:cxn ang="0">
                        <a:pos x="373" y="272"/>
                      </a:cxn>
                      <a:cxn ang="0">
                        <a:pos x="354" y="254"/>
                      </a:cxn>
                      <a:cxn ang="0">
                        <a:pos x="332" y="238"/>
                      </a:cxn>
                      <a:cxn ang="0">
                        <a:pos x="300" y="222"/>
                      </a:cxn>
                      <a:cxn ang="0">
                        <a:pos x="262" y="217"/>
                      </a:cxn>
                      <a:cxn ang="0">
                        <a:pos x="216" y="199"/>
                      </a:cxn>
                      <a:cxn ang="0">
                        <a:pos x="197" y="170"/>
                      </a:cxn>
                      <a:cxn ang="0">
                        <a:pos x="184" y="155"/>
                      </a:cxn>
                      <a:cxn ang="0">
                        <a:pos x="163" y="144"/>
                      </a:cxn>
                      <a:cxn ang="0">
                        <a:pos x="146" y="124"/>
                      </a:cxn>
                      <a:cxn ang="0">
                        <a:pos x="151" y="139"/>
                      </a:cxn>
                      <a:cxn ang="0">
                        <a:pos x="178" y="166"/>
                      </a:cxn>
                      <a:cxn ang="0">
                        <a:pos x="180" y="176"/>
                      </a:cxn>
                      <a:cxn ang="0">
                        <a:pos x="168" y="167"/>
                      </a:cxn>
                      <a:cxn ang="0">
                        <a:pos x="151" y="156"/>
                      </a:cxn>
                      <a:cxn ang="0">
                        <a:pos x="134" y="135"/>
                      </a:cxn>
                      <a:cxn ang="0">
                        <a:pos x="114" y="116"/>
                      </a:cxn>
                      <a:cxn ang="0">
                        <a:pos x="90" y="105"/>
                      </a:cxn>
                      <a:cxn ang="0">
                        <a:pos x="66" y="80"/>
                      </a:cxn>
                      <a:cxn ang="0">
                        <a:pos x="28" y="22"/>
                      </a:cxn>
                      <a:cxn ang="0">
                        <a:pos x="15" y="13"/>
                      </a:cxn>
                      <a:cxn ang="0">
                        <a:pos x="20" y="7"/>
                      </a:cxn>
                      <a:cxn ang="0">
                        <a:pos x="44" y="23"/>
                      </a:cxn>
                    </a:cxnLst>
                    <a:pathLst>
                      <a:path w="984" h="844">
                        <a:moveTo>
                          <a:pt x="82" y="38"/>
                        </a:moveTo>
                        <a:lnTo>
                          <a:pt x="406" y="6"/>
                        </a:lnTo>
                        <a:cubicBezTo>
                          <a:pt x="497" y="22"/>
                          <a:pt x="465" y="0"/>
                          <a:pt x="474" y="54"/>
                        </a:cubicBezTo>
                        <a:cubicBezTo>
                          <a:pt x="492" y="48"/>
                          <a:pt x="484" y="40"/>
                          <a:pt x="502" y="34"/>
                        </a:cubicBezTo>
                        <a:cubicBezTo>
                          <a:pt x="510" y="37"/>
                          <a:pt x="517" y="46"/>
                          <a:pt x="526" y="46"/>
                        </a:cubicBezTo>
                        <a:cubicBezTo>
                          <a:pt x="534" y="46"/>
                          <a:pt x="550" y="38"/>
                          <a:pt x="550" y="38"/>
                        </a:cubicBezTo>
                        <a:cubicBezTo>
                          <a:pt x="556" y="55"/>
                          <a:pt x="552" y="60"/>
                          <a:pt x="542" y="74"/>
                        </a:cubicBezTo>
                        <a:cubicBezTo>
                          <a:pt x="555" y="114"/>
                          <a:pt x="550" y="102"/>
                          <a:pt x="578" y="130"/>
                        </a:cubicBezTo>
                        <a:cubicBezTo>
                          <a:pt x="584" y="148"/>
                          <a:pt x="590" y="148"/>
                          <a:pt x="606" y="138"/>
                        </a:cubicBezTo>
                        <a:cubicBezTo>
                          <a:pt x="600" y="119"/>
                          <a:pt x="594" y="107"/>
                          <a:pt x="586" y="90"/>
                        </a:cubicBezTo>
                        <a:cubicBezTo>
                          <a:pt x="583" y="82"/>
                          <a:pt x="578" y="66"/>
                          <a:pt x="578" y="66"/>
                        </a:cubicBezTo>
                        <a:cubicBezTo>
                          <a:pt x="585" y="44"/>
                          <a:pt x="597" y="56"/>
                          <a:pt x="606" y="70"/>
                        </a:cubicBezTo>
                        <a:cubicBezTo>
                          <a:pt x="609" y="86"/>
                          <a:pt x="608" y="117"/>
                          <a:pt x="626" y="90"/>
                        </a:cubicBezTo>
                        <a:cubicBezTo>
                          <a:pt x="648" y="97"/>
                          <a:pt x="646" y="104"/>
                          <a:pt x="642" y="126"/>
                        </a:cubicBezTo>
                        <a:cubicBezTo>
                          <a:pt x="650" y="150"/>
                          <a:pt x="665" y="141"/>
                          <a:pt x="682" y="130"/>
                        </a:cubicBezTo>
                        <a:cubicBezTo>
                          <a:pt x="689" y="108"/>
                          <a:pt x="673" y="124"/>
                          <a:pt x="682" y="98"/>
                        </a:cubicBezTo>
                        <a:cubicBezTo>
                          <a:pt x="683" y="94"/>
                          <a:pt x="690" y="96"/>
                          <a:pt x="694" y="94"/>
                        </a:cubicBezTo>
                        <a:cubicBezTo>
                          <a:pt x="698" y="92"/>
                          <a:pt x="702" y="89"/>
                          <a:pt x="706" y="86"/>
                        </a:cubicBezTo>
                        <a:cubicBezTo>
                          <a:pt x="717" y="54"/>
                          <a:pt x="688" y="54"/>
                          <a:pt x="742" y="46"/>
                        </a:cubicBezTo>
                        <a:cubicBezTo>
                          <a:pt x="748" y="27"/>
                          <a:pt x="741" y="9"/>
                          <a:pt x="762" y="2"/>
                        </a:cubicBezTo>
                        <a:cubicBezTo>
                          <a:pt x="788" y="11"/>
                          <a:pt x="777" y="38"/>
                          <a:pt x="802" y="46"/>
                        </a:cubicBezTo>
                        <a:cubicBezTo>
                          <a:pt x="831" y="36"/>
                          <a:pt x="805" y="63"/>
                          <a:pt x="798" y="70"/>
                        </a:cubicBezTo>
                        <a:cubicBezTo>
                          <a:pt x="789" y="96"/>
                          <a:pt x="787" y="96"/>
                          <a:pt x="802" y="118"/>
                        </a:cubicBezTo>
                        <a:cubicBezTo>
                          <a:pt x="801" y="122"/>
                          <a:pt x="801" y="127"/>
                          <a:pt x="798" y="130"/>
                        </a:cubicBezTo>
                        <a:cubicBezTo>
                          <a:pt x="794" y="133"/>
                          <a:pt x="784" y="129"/>
                          <a:pt x="782" y="134"/>
                        </a:cubicBezTo>
                        <a:cubicBezTo>
                          <a:pt x="780" y="142"/>
                          <a:pt x="790" y="158"/>
                          <a:pt x="790" y="158"/>
                        </a:cubicBezTo>
                        <a:cubicBezTo>
                          <a:pt x="786" y="161"/>
                          <a:pt x="783" y="165"/>
                          <a:pt x="778" y="166"/>
                        </a:cubicBezTo>
                        <a:cubicBezTo>
                          <a:pt x="774" y="167"/>
                          <a:pt x="769" y="159"/>
                          <a:pt x="766" y="162"/>
                        </a:cubicBezTo>
                        <a:cubicBezTo>
                          <a:pt x="758" y="170"/>
                          <a:pt x="794" y="182"/>
                          <a:pt x="794" y="182"/>
                        </a:cubicBezTo>
                        <a:cubicBezTo>
                          <a:pt x="804" y="211"/>
                          <a:pt x="775" y="190"/>
                          <a:pt x="762" y="186"/>
                        </a:cubicBezTo>
                        <a:cubicBezTo>
                          <a:pt x="767" y="194"/>
                          <a:pt x="773" y="202"/>
                          <a:pt x="778" y="210"/>
                        </a:cubicBezTo>
                        <a:cubicBezTo>
                          <a:pt x="783" y="218"/>
                          <a:pt x="802" y="226"/>
                          <a:pt x="802" y="226"/>
                        </a:cubicBezTo>
                        <a:cubicBezTo>
                          <a:pt x="813" y="242"/>
                          <a:pt x="804" y="245"/>
                          <a:pt x="810" y="262"/>
                        </a:cubicBezTo>
                        <a:cubicBezTo>
                          <a:pt x="803" y="282"/>
                          <a:pt x="793" y="301"/>
                          <a:pt x="786" y="322"/>
                        </a:cubicBezTo>
                        <a:cubicBezTo>
                          <a:pt x="783" y="330"/>
                          <a:pt x="778" y="346"/>
                          <a:pt x="778" y="346"/>
                        </a:cubicBezTo>
                        <a:cubicBezTo>
                          <a:pt x="785" y="366"/>
                          <a:pt x="817" y="394"/>
                          <a:pt x="830" y="414"/>
                        </a:cubicBezTo>
                        <a:cubicBezTo>
                          <a:pt x="835" y="422"/>
                          <a:pt x="841" y="430"/>
                          <a:pt x="846" y="438"/>
                        </a:cubicBezTo>
                        <a:cubicBezTo>
                          <a:pt x="849" y="442"/>
                          <a:pt x="854" y="450"/>
                          <a:pt x="854" y="450"/>
                        </a:cubicBezTo>
                        <a:cubicBezTo>
                          <a:pt x="853" y="457"/>
                          <a:pt x="855" y="466"/>
                          <a:pt x="850" y="470"/>
                        </a:cubicBezTo>
                        <a:cubicBezTo>
                          <a:pt x="844" y="475"/>
                          <a:pt x="831" y="451"/>
                          <a:pt x="830" y="450"/>
                        </a:cubicBezTo>
                        <a:cubicBezTo>
                          <a:pt x="811" y="431"/>
                          <a:pt x="789" y="421"/>
                          <a:pt x="774" y="398"/>
                        </a:cubicBezTo>
                        <a:cubicBezTo>
                          <a:pt x="769" y="379"/>
                          <a:pt x="766" y="371"/>
                          <a:pt x="746" y="378"/>
                        </a:cubicBezTo>
                        <a:cubicBezTo>
                          <a:pt x="717" y="368"/>
                          <a:pt x="730" y="368"/>
                          <a:pt x="706" y="374"/>
                        </a:cubicBezTo>
                        <a:cubicBezTo>
                          <a:pt x="688" y="402"/>
                          <a:pt x="699" y="395"/>
                          <a:pt x="678" y="402"/>
                        </a:cubicBezTo>
                        <a:cubicBezTo>
                          <a:pt x="654" y="386"/>
                          <a:pt x="650" y="390"/>
                          <a:pt x="618" y="394"/>
                        </a:cubicBezTo>
                        <a:cubicBezTo>
                          <a:pt x="607" y="411"/>
                          <a:pt x="601" y="426"/>
                          <a:pt x="590" y="442"/>
                        </a:cubicBezTo>
                        <a:cubicBezTo>
                          <a:pt x="600" y="471"/>
                          <a:pt x="593" y="459"/>
                          <a:pt x="606" y="478"/>
                        </a:cubicBezTo>
                        <a:cubicBezTo>
                          <a:pt x="593" y="518"/>
                          <a:pt x="622" y="548"/>
                          <a:pt x="642" y="578"/>
                        </a:cubicBezTo>
                        <a:cubicBezTo>
                          <a:pt x="651" y="591"/>
                          <a:pt x="651" y="601"/>
                          <a:pt x="666" y="606"/>
                        </a:cubicBezTo>
                        <a:cubicBezTo>
                          <a:pt x="680" y="627"/>
                          <a:pt x="691" y="623"/>
                          <a:pt x="710" y="610"/>
                        </a:cubicBezTo>
                        <a:cubicBezTo>
                          <a:pt x="729" y="616"/>
                          <a:pt x="729" y="606"/>
                          <a:pt x="734" y="590"/>
                        </a:cubicBezTo>
                        <a:cubicBezTo>
                          <a:pt x="735" y="577"/>
                          <a:pt x="731" y="562"/>
                          <a:pt x="738" y="550"/>
                        </a:cubicBezTo>
                        <a:cubicBezTo>
                          <a:pt x="742" y="543"/>
                          <a:pt x="762" y="542"/>
                          <a:pt x="762" y="542"/>
                        </a:cubicBezTo>
                        <a:cubicBezTo>
                          <a:pt x="783" y="547"/>
                          <a:pt x="786" y="552"/>
                          <a:pt x="774" y="570"/>
                        </a:cubicBezTo>
                        <a:cubicBezTo>
                          <a:pt x="779" y="590"/>
                          <a:pt x="790" y="605"/>
                          <a:pt x="770" y="618"/>
                        </a:cubicBezTo>
                        <a:cubicBezTo>
                          <a:pt x="769" y="622"/>
                          <a:pt x="764" y="626"/>
                          <a:pt x="766" y="630"/>
                        </a:cubicBezTo>
                        <a:cubicBezTo>
                          <a:pt x="768" y="634"/>
                          <a:pt x="775" y="634"/>
                          <a:pt x="778" y="638"/>
                        </a:cubicBezTo>
                        <a:cubicBezTo>
                          <a:pt x="788" y="651"/>
                          <a:pt x="786" y="660"/>
                          <a:pt x="802" y="670"/>
                        </a:cubicBezTo>
                        <a:cubicBezTo>
                          <a:pt x="810" y="667"/>
                          <a:pt x="818" y="665"/>
                          <a:pt x="826" y="662"/>
                        </a:cubicBezTo>
                        <a:cubicBezTo>
                          <a:pt x="830" y="661"/>
                          <a:pt x="838" y="658"/>
                          <a:pt x="838" y="658"/>
                        </a:cubicBezTo>
                        <a:cubicBezTo>
                          <a:pt x="857" y="664"/>
                          <a:pt x="864" y="680"/>
                          <a:pt x="870" y="698"/>
                        </a:cubicBezTo>
                        <a:cubicBezTo>
                          <a:pt x="859" y="731"/>
                          <a:pt x="887" y="794"/>
                          <a:pt x="922" y="806"/>
                        </a:cubicBezTo>
                        <a:cubicBezTo>
                          <a:pt x="938" y="801"/>
                          <a:pt x="941" y="792"/>
                          <a:pt x="958" y="798"/>
                        </a:cubicBezTo>
                        <a:cubicBezTo>
                          <a:pt x="984" y="837"/>
                          <a:pt x="928" y="784"/>
                          <a:pt x="942" y="826"/>
                        </a:cubicBezTo>
                        <a:cubicBezTo>
                          <a:pt x="936" y="844"/>
                          <a:pt x="930" y="844"/>
                          <a:pt x="914" y="834"/>
                        </a:cubicBezTo>
                        <a:cubicBezTo>
                          <a:pt x="903" y="817"/>
                          <a:pt x="890" y="821"/>
                          <a:pt x="874" y="810"/>
                        </a:cubicBezTo>
                        <a:cubicBezTo>
                          <a:pt x="851" y="776"/>
                          <a:pt x="882" y="816"/>
                          <a:pt x="854" y="794"/>
                        </a:cubicBezTo>
                        <a:cubicBezTo>
                          <a:pt x="843" y="785"/>
                          <a:pt x="840" y="768"/>
                          <a:pt x="830" y="758"/>
                        </a:cubicBezTo>
                        <a:cubicBezTo>
                          <a:pt x="824" y="739"/>
                          <a:pt x="817" y="724"/>
                          <a:pt x="798" y="718"/>
                        </a:cubicBezTo>
                        <a:cubicBezTo>
                          <a:pt x="791" y="696"/>
                          <a:pt x="800" y="712"/>
                          <a:pt x="778" y="710"/>
                        </a:cubicBezTo>
                        <a:cubicBezTo>
                          <a:pt x="767" y="709"/>
                          <a:pt x="746" y="702"/>
                          <a:pt x="746" y="702"/>
                        </a:cubicBezTo>
                        <a:cubicBezTo>
                          <a:pt x="729" y="691"/>
                          <a:pt x="720" y="674"/>
                          <a:pt x="702" y="662"/>
                        </a:cubicBezTo>
                        <a:cubicBezTo>
                          <a:pt x="694" y="665"/>
                          <a:pt x="687" y="673"/>
                          <a:pt x="678" y="674"/>
                        </a:cubicBezTo>
                        <a:cubicBezTo>
                          <a:pt x="657" y="677"/>
                          <a:pt x="630" y="657"/>
                          <a:pt x="614" y="646"/>
                        </a:cubicBezTo>
                        <a:cubicBezTo>
                          <a:pt x="600" y="637"/>
                          <a:pt x="580" y="639"/>
                          <a:pt x="566" y="630"/>
                        </a:cubicBezTo>
                        <a:cubicBezTo>
                          <a:pt x="546" y="617"/>
                          <a:pt x="525" y="607"/>
                          <a:pt x="506" y="594"/>
                        </a:cubicBezTo>
                        <a:cubicBezTo>
                          <a:pt x="513" y="572"/>
                          <a:pt x="509" y="551"/>
                          <a:pt x="490" y="538"/>
                        </a:cubicBezTo>
                        <a:cubicBezTo>
                          <a:pt x="485" y="522"/>
                          <a:pt x="476" y="515"/>
                          <a:pt x="462" y="506"/>
                        </a:cubicBezTo>
                        <a:cubicBezTo>
                          <a:pt x="441" y="474"/>
                          <a:pt x="469" y="513"/>
                          <a:pt x="442" y="486"/>
                        </a:cubicBezTo>
                        <a:cubicBezTo>
                          <a:pt x="436" y="480"/>
                          <a:pt x="436" y="468"/>
                          <a:pt x="430" y="462"/>
                        </a:cubicBezTo>
                        <a:cubicBezTo>
                          <a:pt x="427" y="459"/>
                          <a:pt x="422" y="459"/>
                          <a:pt x="418" y="458"/>
                        </a:cubicBezTo>
                        <a:cubicBezTo>
                          <a:pt x="407" y="447"/>
                          <a:pt x="382" y="430"/>
                          <a:pt x="382" y="430"/>
                        </a:cubicBezTo>
                        <a:cubicBezTo>
                          <a:pt x="371" y="413"/>
                          <a:pt x="358" y="399"/>
                          <a:pt x="346" y="382"/>
                        </a:cubicBezTo>
                        <a:cubicBezTo>
                          <a:pt x="344" y="378"/>
                          <a:pt x="345" y="373"/>
                          <a:pt x="342" y="370"/>
                        </a:cubicBezTo>
                        <a:cubicBezTo>
                          <a:pt x="339" y="367"/>
                          <a:pt x="334" y="367"/>
                          <a:pt x="330" y="366"/>
                        </a:cubicBezTo>
                        <a:cubicBezTo>
                          <a:pt x="322" y="390"/>
                          <a:pt x="342" y="398"/>
                          <a:pt x="354" y="414"/>
                        </a:cubicBezTo>
                        <a:cubicBezTo>
                          <a:pt x="368" y="432"/>
                          <a:pt x="372" y="446"/>
                          <a:pt x="390" y="458"/>
                        </a:cubicBezTo>
                        <a:cubicBezTo>
                          <a:pt x="409" y="487"/>
                          <a:pt x="399" y="475"/>
                          <a:pt x="418" y="494"/>
                        </a:cubicBezTo>
                        <a:cubicBezTo>
                          <a:pt x="423" y="510"/>
                          <a:pt x="428" y="517"/>
                          <a:pt x="442" y="526"/>
                        </a:cubicBezTo>
                        <a:cubicBezTo>
                          <a:pt x="450" y="550"/>
                          <a:pt x="432" y="533"/>
                          <a:pt x="422" y="526"/>
                        </a:cubicBezTo>
                        <a:cubicBezTo>
                          <a:pt x="399" y="492"/>
                          <a:pt x="430" y="532"/>
                          <a:pt x="402" y="510"/>
                        </a:cubicBezTo>
                        <a:cubicBezTo>
                          <a:pt x="398" y="507"/>
                          <a:pt x="397" y="501"/>
                          <a:pt x="394" y="498"/>
                        </a:cubicBezTo>
                        <a:cubicBezTo>
                          <a:pt x="391" y="495"/>
                          <a:pt x="386" y="493"/>
                          <a:pt x="382" y="490"/>
                        </a:cubicBezTo>
                        <a:cubicBezTo>
                          <a:pt x="377" y="474"/>
                          <a:pt x="370" y="471"/>
                          <a:pt x="354" y="466"/>
                        </a:cubicBezTo>
                        <a:cubicBezTo>
                          <a:pt x="344" y="452"/>
                          <a:pt x="340" y="447"/>
                          <a:pt x="346" y="430"/>
                        </a:cubicBezTo>
                        <a:cubicBezTo>
                          <a:pt x="338" y="418"/>
                          <a:pt x="314" y="402"/>
                          <a:pt x="314" y="402"/>
                        </a:cubicBezTo>
                        <a:cubicBezTo>
                          <a:pt x="306" y="390"/>
                          <a:pt x="298" y="378"/>
                          <a:pt x="290" y="366"/>
                        </a:cubicBezTo>
                        <a:cubicBezTo>
                          <a:pt x="284" y="357"/>
                          <a:pt x="273" y="354"/>
                          <a:pt x="266" y="346"/>
                        </a:cubicBezTo>
                        <a:cubicBezTo>
                          <a:pt x="263" y="342"/>
                          <a:pt x="262" y="337"/>
                          <a:pt x="258" y="334"/>
                        </a:cubicBezTo>
                        <a:cubicBezTo>
                          <a:pt x="243" y="324"/>
                          <a:pt x="225" y="324"/>
                          <a:pt x="210" y="314"/>
                        </a:cubicBezTo>
                        <a:cubicBezTo>
                          <a:pt x="201" y="300"/>
                          <a:pt x="194" y="291"/>
                          <a:pt x="178" y="286"/>
                        </a:cubicBezTo>
                        <a:cubicBezTo>
                          <a:pt x="160" y="260"/>
                          <a:pt x="192" y="247"/>
                          <a:pt x="154" y="238"/>
                        </a:cubicBezTo>
                        <a:cubicBezTo>
                          <a:pt x="111" y="209"/>
                          <a:pt x="106" y="149"/>
                          <a:pt x="90" y="102"/>
                        </a:cubicBezTo>
                        <a:cubicBezTo>
                          <a:pt x="86" y="90"/>
                          <a:pt x="76" y="73"/>
                          <a:pt x="66" y="66"/>
                        </a:cubicBezTo>
                        <a:cubicBezTo>
                          <a:pt x="58" y="60"/>
                          <a:pt x="42" y="50"/>
                          <a:pt x="42" y="50"/>
                        </a:cubicBezTo>
                        <a:cubicBezTo>
                          <a:pt x="39" y="46"/>
                          <a:pt x="38" y="41"/>
                          <a:pt x="34" y="38"/>
                        </a:cubicBezTo>
                        <a:cubicBezTo>
                          <a:pt x="27" y="34"/>
                          <a:pt x="10" y="30"/>
                          <a:pt x="10" y="30"/>
                        </a:cubicBezTo>
                        <a:cubicBezTo>
                          <a:pt x="0" y="1"/>
                          <a:pt x="31" y="17"/>
                          <a:pt x="46" y="22"/>
                        </a:cubicBezTo>
                        <a:cubicBezTo>
                          <a:pt x="65" y="51"/>
                          <a:pt x="61" y="41"/>
                          <a:pt x="86" y="58"/>
                        </a:cubicBezTo>
                        <a:cubicBezTo>
                          <a:pt x="94" y="70"/>
                          <a:pt x="94" y="93"/>
                          <a:pt x="102" y="70"/>
                        </a:cubicBezTo>
                        <a:cubicBezTo>
                          <a:pt x="95" y="49"/>
                          <a:pt x="82" y="62"/>
                          <a:pt x="82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61" name="Freeform 37"/>
                  <p:cNvSpPr/>
                  <p:nvPr/>
                </p:nvSpPr>
                <p:spPr>
                  <a:xfrm>
                    <a:off x="2405" y="445"/>
                    <a:ext cx="15" cy="16"/>
                  </a:xfrm>
                  <a:custGeom>
                    <a:avLst/>
                    <a:gdLst/>
                    <a:ahLst/>
                    <a:cxnLst>
                      <a:cxn ang="0">
                        <a:pos x="3" y="9"/>
                      </a:cxn>
                      <a:cxn ang="0">
                        <a:pos x="4" y="16"/>
                      </a:cxn>
                      <a:cxn ang="0">
                        <a:pos x="3" y="9"/>
                      </a:cxn>
                    </a:cxnLst>
                    <a:pathLst>
                      <a:path w="36" h="48">
                        <a:moveTo>
                          <a:pt x="6" y="28"/>
                        </a:moveTo>
                        <a:cubicBezTo>
                          <a:pt x="25" y="0"/>
                          <a:pt x="36" y="31"/>
                          <a:pt x="10" y="48"/>
                        </a:cubicBezTo>
                        <a:cubicBezTo>
                          <a:pt x="0" y="34"/>
                          <a:pt x="0" y="40"/>
                          <a:pt x="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62" name="Freeform 38"/>
                  <p:cNvSpPr/>
                  <p:nvPr/>
                </p:nvSpPr>
                <p:spPr>
                  <a:xfrm>
                    <a:off x="2393" y="439"/>
                    <a:ext cx="16" cy="12"/>
                  </a:xfrm>
                  <a:custGeom>
                    <a:avLst/>
                    <a:gdLst/>
                    <a:ahLst/>
                    <a:cxnLst>
                      <a:cxn ang="0">
                        <a:pos x="0" y="2"/>
                      </a:cxn>
                      <a:cxn ang="0">
                        <a:pos x="5" y="0"/>
                      </a:cxn>
                      <a:cxn ang="0">
                        <a:pos x="16" y="6"/>
                      </a:cxn>
                      <a:cxn ang="0">
                        <a:pos x="4" y="6"/>
                      </a:cxn>
                      <a:cxn ang="0">
                        <a:pos x="0" y="2"/>
                      </a:cxn>
                    </a:cxnLst>
                    <a:pathLst>
                      <a:path w="36" h="37">
                        <a:moveTo>
                          <a:pt x="0" y="5"/>
                        </a:moveTo>
                        <a:cubicBezTo>
                          <a:pt x="4" y="4"/>
                          <a:pt x="8" y="0"/>
                          <a:pt x="12" y="1"/>
                        </a:cubicBezTo>
                        <a:cubicBezTo>
                          <a:pt x="21" y="4"/>
                          <a:pt x="36" y="17"/>
                          <a:pt x="36" y="17"/>
                        </a:cubicBezTo>
                        <a:cubicBezTo>
                          <a:pt x="29" y="37"/>
                          <a:pt x="22" y="26"/>
                          <a:pt x="8" y="17"/>
                        </a:cubicBezTo>
                        <a:cubicBezTo>
                          <a:pt x="5" y="13"/>
                          <a:pt x="0" y="5"/>
                          <a:pt x="0" y="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63" name="Freeform 39"/>
                  <p:cNvSpPr/>
                  <p:nvPr/>
                </p:nvSpPr>
                <p:spPr>
                  <a:xfrm>
                    <a:off x="2878" y="406"/>
                    <a:ext cx="73" cy="33"/>
                  </a:xfrm>
                  <a:custGeom>
                    <a:avLst/>
                    <a:gdLst/>
                    <a:ahLst/>
                    <a:cxnLst>
                      <a:cxn ang="0">
                        <a:pos x="0" y="17"/>
                      </a:cxn>
                      <a:cxn ang="0">
                        <a:pos x="12" y="9"/>
                      </a:cxn>
                      <a:cxn ang="0">
                        <a:pos x="24" y="7"/>
                      </a:cxn>
                      <a:cxn ang="0">
                        <a:pos x="34" y="3"/>
                      </a:cxn>
                      <a:cxn ang="0">
                        <a:pos x="27" y="9"/>
                      </a:cxn>
                      <a:cxn ang="0">
                        <a:pos x="53" y="17"/>
                      </a:cxn>
                      <a:cxn ang="0">
                        <a:pos x="69" y="22"/>
                      </a:cxn>
                      <a:cxn ang="0">
                        <a:pos x="50" y="26"/>
                      </a:cxn>
                      <a:cxn ang="0">
                        <a:pos x="38" y="20"/>
                      </a:cxn>
                      <a:cxn ang="0">
                        <a:pos x="33" y="18"/>
                      </a:cxn>
                      <a:cxn ang="0">
                        <a:pos x="10" y="14"/>
                      </a:cxn>
                      <a:cxn ang="0">
                        <a:pos x="0" y="17"/>
                      </a:cxn>
                    </a:cxnLst>
                    <a:pathLst>
                      <a:path w="170" h="96">
                        <a:moveTo>
                          <a:pt x="0" y="49"/>
                        </a:moveTo>
                        <a:cubicBezTo>
                          <a:pt x="5" y="33"/>
                          <a:pt x="12" y="30"/>
                          <a:pt x="28" y="25"/>
                        </a:cubicBezTo>
                        <a:cubicBezTo>
                          <a:pt x="20" y="0"/>
                          <a:pt x="42" y="16"/>
                          <a:pt x="56" y="21"/>
                        </a:cubicBezTo>
                        <a:cubicBezTo>
                          <a:pt x="56" y="21"/>
                          <a:pt x="77" y="6"/>
                          <a:pt x="80" y="9"/>
                        </a:cubicBezTo>
                        <a:cubicBezTo>
                          <a:pt x="85" y="14"/>
                          <a:pt x="71" y="23"/>
                          <a:pt x="64" y="25"/>
                        </a:cubicBezTo>
                        <a:cubicBezTo>
                          <a:pt x="82" y="37"/>
                          <a:pt x="103" y="42"/>
                          <a:pt x="124" y="49"/>
                        </a:cubicBezTo>
                        <a:cubicBezTo>
                          <a:pt x="136" y="53"/>
                          <a:pt x="160" y="65"/>
                          <a:pt x="160" y="65"/>
                        </a:cubicBezTo>
                        <a:cubicBezTo>
                          <a:pt x="170" y="96"/>
                          <a:pt x="134" y="83"/>
                          <a:pt x="116" y="77"/>
                        </a:cubicBezTo>
                        <a:cubicBezTo>
                          <a:pt x="109" y="57"/>
                          <a:pt x="116" y="66"/>
                          <a:pt x="88" y="57"/>
                        </a:cubicBezTo>
                        <a:cubicBezTo>
                          <a:pt x="84" y="56"/>
                          <a:pt x="76" y="53"/>
                          <a:pt x="76" y="53"/>
                        </a:cubicBezTo>
                        <a:cubicBezTo>
                          <a:pt x="57" y="34"/>
                          <a:pt x="53" y="37"/>
                          <a:pt x="24" y="41"/>
                        </a:cubicBezTo>
                        <a:cubicBezTo>
                          <a:pt x="9" y="51"/>
                          <a:pt x="17" y="49"/>
                          <a:pt x="0" y="4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64" name="Freeform 40"/>
                  <p:cNvSpPr/>
                  <p:nvPr/>
                </p:nvSpPr>
                <p:spPr>
                  <a:xfrm>
                    <a:off x="2955" y="433"/>
                    <a:ext cx="59" cy="1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2" y="1"/>
                      </a:cxn>
                      <a:cxn ang="0">
                        <a:pos x="38" y="8"/>
                      </a:cxn>
                      <a:cxn ang="0">
                        <a:pos x="48" y="7"/>
                      </a:cxn>
                      <a:cxn ang="0">
                        <a:pos x="46" y="15"/>
                      </a:cxn>
                      <a:cxn ang="0">
                        <a:pos x="27" y="14"/>
                      </a:cxn>
                      <a:cxn ang="0">
                        <a:pos x="0" y="12"/>
                      </a:cxn>
                      <a:cxn ang="0">
                        <a:pos x="12" y="7"/>
                      </a:cxn>
                      <a:cxn ang="0">
                        <a:pos x="0" y="0"/>
                      </a:cxn>
                    </a:cxnLst>
                    <a:pathLst>
                      <a:path w="138" h="44">
                        <a:moveTo>
                          <a:pt x="0" y="0"/>
                        </a:moveTo>
                        <a:cubicBezTo>
                          <a:pt x="19" y="3"/>
                          <a:pt x="35" y="10"/>
                          <a:pt x="52" y="4"/>
                        </a:cubicBezTo>
                        <a:cubicBezTo>
                          <a:pt x="87" y="11"/>
                          <a:pt x="61" y="15"/>
                          <a:pt x="88" y="24"/>
                        </a:cubicBezTo>
                        <a:cubicBezTo>
                          <a:pt x="96" y="23"/>
                          <a:pt x="104" y="19"/>
                          <a:pt x="112" y="20"/>
                        </a:cubicBezTo>
                        <a:cubicBezTo>
                          <a:pt x="138" y="23"/>
                          <a:pt x="118" y="41"/>
                          <a:pt x="108" y="44"/>
                        </a:cubicBezTo>
                        <a:cubicBezTo>
                          <a:pt x="78" y="34"/>
                          <a:pt x="92" y="34"/>
                          <a:pt x="64" y="40"/>
                        </a:cubicBezTo>
                        <a:cubicBezTo>
                          <a:pt x="41" y="37"/>
                          <a:pt x="22" y="41"/>
                          <a:pt x="0" y="36"/>
                        </a:cubicBezTo>
                        <a:cubicBezTo>
                          <a:pt x="6" y="11"/>
                          <a:pt x="7" y="27"/>
                          <a:pt x="28" y="20"/>
                        </a:cubicBezTo>
                        <a:cubicBezTo>
                          <a:pt x="17" y="13"/>
                          <a:pt x="0" y="13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65" name="Freeform 41"/>
                  <p:cNvSpPr/>
                  <p:nvPr/>
                </p:nvSpPr>
                <p:spPr>
                  <a:xfrm>
                    <a:off x="2924" y="441"/>
                    <a:ext cx="24" cy="14"/>
                  </a:xfrm>
                  <a:custGeom>
                    <a:avLst/>
                    <a:gdLst/>
                    <a:ahLst/>
                    <a:cxnLst>
                      <a:cxn ang="0">
                        <a:pos x="7" y="8"/>
                      </a:cxn>
                      <a:cxn ang="0">
                        <a:pos x="16" y="4"/>
                      </a:cxn>
                      <a:cxn ang="0">
                        <a:pos x="7" y="8"/>
                      </a:cxn>
                    </a:cxnLst>
                    <a:pathLst>
                      <a:path w="57" h="42">
                        <a:moveTo>
                          <a:pt x="17" y="25"/>
                        </a:moveTo>
                        <a:cubicBezTo>
                          <a:pt x="0" y="0"/>
                          <a:pt x="21" y="9"/>
                          <a:pt x="37" y="13"/>
                        </a:cubicBezTo>
                        <a:cubicBezTo>
                          <a:pt x="57" y="42"/>
                          <a:pt x="30" y="25"/>
                          <a:pt x="1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66" name="Freeform 42"/>
                  <p:cNvSpPr/>
                  <p:nvPr/>
                </p:nvSpPr>
                <p:spPr>
                  <a:xfrm>
                    <a:off x="2908" y="398"/>
                    <a:ext cx="16" cy="18"/>
                  </a:xfrm>
                  <a:custGeom>
                    <a:avLst/>
                    <a:gdLst/>
                    <a:ahLst/>
                    <a:cxnLst>
                      <a:cxn ang="0">
                        <a:pos x="8" y="11"/>
                      </a:cxn>
                      <a:cxn ang="0">
                        <a:pos x="8" y="0"/>
                      </a:cxn>
                      <a:cxn ang="0">
                        <a:pos x="8" y="11"/>
                      </a:cxn>
                    </a:cxnLst>
                    <a:pathLst>
                      <a:path w="39" h="52">
                        <a:moveTo>
                          <a:pt x="19" y="32"/>
                        </a:moveTo>
                        <a:cubicBezTo>
                          <a:pt x="13" y="14"/>
                          <a:pt x="0" y="13"/>
                          <a:pt x="19" y="0"/>
                        </a:cubicBezTo>
                        <a:cubicBezTo>
                          <a:pt x="23" y="5"/>
                          <a:pt x="39" y="52"/>
                          <a:pt x="19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67" name="Freeform 43"/>
                  <p:cNvSpPr/>
                  <p:nvPr/>
                </p:nvSpPr>
                <p:spPr>
                  <a:xfrm>
                    <a:off x="3035" y="452"/>
                    <a:ext cx="19" cy="27"/>
                  </a:xfrm>
                  <a:custGeom>
                    <a:avLst/>
                    <a:gdLst/>
                    <a:ahLst/>
                    <a:cxnLst>
                      <a:cxn ang="0">
                        <a:pos x="2" y="3"/>
                      </a:cxn>
                      <a:cxn ang="0">
                        <a:pos x="9" y="11"/>
                      </a:cxn>
                      <a:cxn ang="0">
                        <a:pos x="10" y="17"/>
                      </a:cxn>
                      <a:cxn ang="0">
                        <a:pos x="16" y="18"/>
                      </a:cxn>
                      <a:cxn ang="0">
                        <a:pos x="10" y="25"/>
                      </a:cxn>
                      <a:cxn ang="0">
                        <a:pos x="0" y="7"/>
                      </a:cxn>
                      <a:cxn ang="0">
                        <a:pos x="2" y="3"/>
                      </a:cxn>
                    </a:cxnLst>
                    <a:pathLst>
                      <a:path w="44" h="80">
                        <a:moveTo>
                          <a:pt x="4" y="9"/>
                        </a:moveTo>
                        <a:cubicBezTo>
                          <a:pt x="9" y="17"/>
                          <a:pt x="18" y="24"/>
                          <a:pt x="20" y="33"/>
                        </a:cubicBezTo>
                        <a:cubicBezTo>
                          <a:pt x="21" y="38"/>
                          <a:pt x="21" y="45"/>
                          <a:pt x="24" y="49"/>
                        </a:cubicBezTo>
                        <a:cubicBezTo>
                          <a:pt x="27" y="52"/>
                          <a:pt x="32" y="52"/>
                          <a:pt x="36" y="53"/>
                        </a:cubicBezTo>
                        <a:cubicBezTo>
                          <a:pt x="41" y="68"/>
                          <a:pt x="44" y="80"/>
                          <a:pt x="24" y="73"/>
                        </a:cubicBezTo>
                        <a:cubicBezTo>
                          <a:pt x="19" y="55"/>
                          <a:pt x="11" y="37"/>
                          <a:pt x="0" y="21"/>
                        </a:cubicBezTo>
                        <a:cubicBezTo>
                          <a:pt x="4" y="4"/>
                          <a:pt x="4" y="0"/>
                          <a:pt x="4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68" name="Freeform 44"/>
                  <p:cNvSpPr/>
                  <p:nvPr/>
                </p:nvSpPr>
                <p:spPr>
                  <a:xfrm>
                    <a:off x="2696" y="247"/>
                    <a:ext cx="205" cy="41"/>
                  </a:xfrm>
                  <a:custGeom>
                    <a:avLst/>
                    <a:gdLst/>
                    <a:ahLst/>
                    <a:cxnLst>
                      <a:cxn ang="0">
                        <a:pos x="140" y="1"/>
                      </a:cxn>
                      <a:cxn ang="0">
                        <a:pos x="147" y="5"/>
                      </a:cxn>
                      <a:cxn ang="0">
                        <a:pos x="149" y="0"/>
                      </a:cxn>
                      <a:cxn ang="0">
                        <a:pos x="168" y="0"/>
                      </a:cxn>
                      <a:cxn ang="0">
                        <a:pos x="182" y="11"/>
                      </a:cxn>
                      <a:cxn ang="0">
                        <a:pos x="202" y="6"/>
                      </a:cxn>
                      <a:cxn ang="0">
                        <a:pos x="199" y="19"/>
                      </a:cxn>
                      <a:cxn ang="0">
                        <a:pos x="189" y="29"/>
                      </a:cxn>
                      <a:cxn ang="0">
                        <a:pos x="187" y="19"/>
                      </a:cxn>
                      <a:cxn ang="0">
                        <a:pos x="182" y="20"/>
                      </a:cxn>
                      <a:cxn ang="0">
                        <a:pos x="177" y="19"/>
                      </a:cxn>
                      <a:cxn ang="0">
                        <a:pos x="167" y="13"/>
                      </a:cxn>
                      <a:cxn ang="0">
                        <a:pos x="145" y="24"/>
                      </a:cxn>
                      <a:cxn ang="0">
                        <a:pos x="128" y="28"/>
                      </a:cxn>
                      <a:cxn ang="0">
                        <a:pos x="135" y="37"/>
                      </a:cxn>
                      <a:cxn ang="0">
                        <a:pos x="119" y="40"/>
                      </a:cxn>
                      <a:cxn ang="0">
                        <a:pos x="107" y="39"/>
                      </a:cxn>
                      <a:cxn ang="0">
                        <a:pos x="112" y="37"/>
                      </a:cxn>
                      <a:cxn ang="0">
                        <a:pos x="109" y="26"/>
                      </a:cxn>
                      <a:cxn ang="0">
                        <a:pos x="107" y="20"/>
                      </a:cxn>
                      <a:cxn ang="0">
                        <a:pos x="100" y="15"/>
                      </a:cxn>
                      <a:cxn ang="0">
                        <a:pos x="90" y="17"/>
                      </a:cxn>
                      <a:cxn ang="0">
                        <a:pos x="85" y="17"/>
                      </a:cxn>
                      <a:cxn ang="0">
                        <a:pos x="78" y="16"/>
                      </a:cxn>
                      <a:cxn ang="0">
                        <a:pos x="53" y="1"/>
                      </a:cxn>
                      <a:cxn ang="0">
                        <a:pos x="37" y="9"/>
                      </a:cxn>
                      <a:cxn ang="0">
                        <a:pos x="1" y="0"/>
                      </a:cxn>
                      <a:cxn ang="0">
                        <a:pos x="140" y="1"/>
                      </a:cxn>
                    </a:cxnLst>
                    <a:pathLst>
                      <a:path w="323" h="64">
                        <a:moveTo>
                          <a:pt x="220" y="1"/>
                        </a:moveTo>
                        <a:cubicBezTo>
                          <a:pt x="215" y="12"/>
                          <a:pt x="225" y="17"/>
                          <a:pt x="231" y="8"/>
                        </a:cubicBezTo>
                        <a:cubicBezTo>
                          <a:pt x="235" y="0"/>
                          <a:pt x="229" y="7"/>
                          <a:pt x="235" y="0"/>
                        </a:cubicBezTo>
                        <a:lnTo>
                          <a:pt x="265" y="0"/>
                        </a:lnTo>
                        <a:cubicBezTo>
                          <a:pt x="277" y="6"/>
                          <a:pt x="276" y="11"/>
                          <a:pt x="287" y="17"/>
                        </a:cubicBezTo>
                        <a:cubicBezTo>
                          <a:pt x="308" y="11"/>
                          <a:pt x="293" y="7"/>
                          <a:pt x="319" y="10"/>
                        </a:cubicBezTo>
                        <a:cubicBezTo>
                          <a:pt x="323" y="19"/>
                          <a:pt x="321" y="22"/>
                          <a:pt x="314" y="29"/>
                        </a:cubicBezTo>
                        <a:cubicBezTo>
                          <a:pt x="312" y="39"/>
                          <a:pt x="313" y="50"/>
                          <a:pt x="298" y="46"/>
                        </a:cubicBezTo>
                        <a:cubicBezTo>
                          <a:pt x="297" y="40"/>
                          <a:pt x="298" y="34"/>
                          <a:pt x="295" y="29"/>
                        </a:cubicBezTo>
                        <a:cubicBezTo>
                          <a:pt x="294" y="27"/>
                          <a:pt x="290" y="31"/>
                          <a:pt x="287" y="31"/>
                        </a:cubicBezTo>
                        <a:cubicBezTo>
                          <a:pt x="284" y="31"/>
                          <a:pt x="282" y="30"/>
                          <a:pt x="279" y="29"/>
                        </a:cubicBezTo>
                        <a:cubicBezTo>
                          <a:pt x="274" y="27"/>
                          <a:pt x="263" y="21"/>
                          <a:pt x="263" y="21"/>
                        </a:cubicBezTo>
                        <a:cubicBezTo>
                          <a:pt x="249" y="23"/>
                          <a:pt x="241" y="31"/>
                          <a:pt x="228" y="38"/>
                        </a:cubicBezTo>
                        <a:cubicBezTo>
                          <a:pt x="220" y="41"/>
                          <a:pt x="209" y="42"/>
                          <a:pt x="201" y="44"/>
                        </a:cubicBezTo>
                        <a:cubicBezTo>
                          <a:pt x="193" y="54"/>
                          <a:pt x="200" y="53"/>
                          <a:pt x="212" y="57"/>
                        </a:cubicBezTo>
                        <a:cubicBezTo>
                          <a:pt x="200" y="62"/>
                          <a:pt x="199" y="57"/>
                          <a:pt x="188" y="63"/>
                        </a:cubicBezTo>
                        <a:cubicBezTo>
                          <a:pt x="181" y="62"/>
                          <a:pt x="174" y="64"/>
                          <a:pt x="169" y="61"/>
                        </a:cubicBezTo>
                        <a:cubicBezTo>
                          <a:pt x="166" y="59"/>
                          <a:pt x="175" y="59"/>
                          <a:pt x="177" y="57"/>
                        </a:cubicBezTo>
                        <a:cubicBezTo>
                          <a:pt x="181" y="48"/>
                          <a:pt x="149" y="28"/>
                          <a:pt x="171" y="40"/>
                        </a:cubicBezTo>
                        <a:cubicBezTo>
                          <a:pt x="184" y="55"/>
                          <a:pt x="184" y="36"/>
                          <a:pt x="169" y="31"/>
                        </a:cubicBezTo>
                        <a:cubicBezTo>
                          <a:pt x="167" y="27"/>
                          <a:pt x="167" y="22"/>
                          <a:pt x="158" y="23"/>
                        </a:cubicBezTo>
                        <a:cubicBezTo>
                          <a:pt x="153" y="23"/>
                          <a:pt x="142" y="27"/>
                          <a:pt x="142" y="27"/>
                        </a:cubicBezTo>
                        <a:cubicBezTo>
                          <a:pt x="136" y="39"/>
                          <a:pt x="143" y="31"/>
                          <a:pt x="134" y="27"/>
                        </a:cubicBezTo>
                        <a:cubicBezTo>
                          <a:pt x="130" y="25"/>
                          <a:pt x="126" y="25"/>
                          <a:pt x="123" y="25"/>
                        </a:cubicBezTo>
                        <a:cubicBezTo>
                          <a:pt x="117" y="11"/>
                          <a:pt x="100" y="6"/>
                          <a:pt x="83" y="2"/>
                        </a:cubicBezTo>
                        <a:cubicBezTo>
                          <a:pt x="70" y="4"/>
                          <a:pt x="69" y="9"/>
                          <a:pt x="59" y="14"/>
                        </a:cubicBezTo>
                        <a:cubicBezTo>
                          <a:pt x="45" y="14"/>
                          <a:pt x="0" y="12"/>
                          <a:pt x="1" y="0"/>
                        </a:cubicBezTo>
                        <a:lnTo>
                          <a:pt x="220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69" name="Freeform 45"/>
                  <p:cNvSpPr/>
                  <p:nvPr/>
                </p:nvSpPr>
                <p:spPr>
                  <a:xfrm>
                    <a:off x="2515" y="246"/>
                    <a:ext cx="190" cy="20"/>
                  </a:xfrm>
                  <a:custGeom>
                    <a:avLst/>
                    <a:gdLst/>
                    <a:ahLst/>
                    <a:cxnLst>
                      <a:cxn ang="0">
                        <a:pos x="67" y="20"/>
                      </a:cxn>
                      <a:cxn ang="0">
                        <a:pos x="19" y="1"/>
                      </a:cxn>
                      <a:cxn ang="0">
                        <a:pos x="181" y="0"/>
                      </a:cxn>
                      <a:cxn ang="0">
                        <a:pos x="187" y="9"/>
                      </a:cxn>
                      <a:cxn ang="0">
                        <a:pos x="167" y="10"/>
                      </a:cxn>
                      <a:cxn ang="0">
                        <a:pos x="67" y="20"/>
                      </a:cxn>
                    </a:cxnLst>
                    <a:pathLst>
                      <a:path w="300" h="31">
                        <a:moveTo>
                          <a:pt x="105" y="31"/>
                        </a:moveTo>
                        <a:cubicBezTo>
                          <a:pt x="83" y="19"/>
                          <a:pt x="0" y="6"/>
                          <a:pt x="30" y="1"/>
                        </a:cubicBezTo>
                        <a:lnTo>
                          <a:pt x="285" y="0"/>
                        </a:lnTo>
                        <a:cubicBezTo>
                          <a:pt x="296" y="4"/>
                          <a:pt x="300" y="5"/>
                          <a:pt x="296" y="14"/>
                        </a:cubicBezTo>
                        <a:cubicBezTo>
                          <a:pt x="285" y="11"/>
                          <a:pt x="276" y="16"/>
                          <a:pt x="264" y="16"/>
                        </a:cubicBezTo>
                        <a:lnTo>
                          <a:pt x="105" y="3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70" name="Freeform 46"/>
                  <p:cNvSpPr/>
                  <p:nvPr/>
                </p:nvSpPr>
                <p:spPr>
                  <a:xfrm>
                    <a:off x="2096" y="275"/>
                    <a:ext cx="18" cy="10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5" y="10"/>
                      </a:cxn>
                      <a:cxn ang="0">
                        <a:pos x="0" y="9"/>
                      </a:cxn>
                    </a:cxnLst>
                    <a:pathLst>
                      <a:path w="41" h="29">
                        <a:moveTo>
                          <a:pt x="0" y="25"/>
                        </a:moveTo>
                        <a:cubicBezTo>
                          <a:pt x="10" y="11"/>
                          <a:pt x="41" y="0"/>
                          <a:pt x="12" y="29"/>
                        </a:cubicBezTo>
                        <a:cubicBezTo>
                          <a:pt x="8" y="28"/>
                          <a:pt x="0" y="25"/>
                          <a:pt x="0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71" name="Freeform 47"/>
                  <p:cNvSpPr/>
                  <p:nvPr/>
                </p:nvSpPr>
                <p:spPr>
                  <a:xfrm>
                    <a:off x="1606" y="246"/>
                    <a:ext cx="436" cy="152"/>
                  </a:xfrm>
                  <a:custGeom>
                    <a:avLst/>
                    <a:gdLst/>
                    <a:ahLst/>
                    <a:cxnLst>
                      <a:cxn ang="0">
                        <a:pos x="73" y="1"/>
                      </a:cxn>
                      <a:cxn ang="0">
                        <a:pos x="436" y="0"/>
                      </a:cxn>
                      <a:cxn ang="0">
                        <a:pos x="416" y="54"/>
                      </a:cxn>
                      <a:cxn ang="0">
                        <a:pos x="397" y="68"/>
                      </a:cxn>
                      <a:cxn ang="0">
                        <a:pos x="392" y="70"/>
                      </a:cxn>
                      <a:cxn ang="0">
                        <a:pos x="375" y="73"/>
                      </a:cxn>
                      <a:cxn ang="0">
                        <a:pos x="361" y="88"/>
                      </a:cxn>
                      <a:cxn ang="0">
                        <a:pos x="362" y="99"/>
                      </a:cxn>
                      <a:cxn ang="0">
                        <a:pos x="364" y="107"/>
                      </a:cxn>
                      <a:cxn ang="0">
                        <a:pos x="366" y="113"/>
                      </a:cxn>
                      <a:cxn ang="0">
                        <a:pos x="362" y="122"/>
                      </a:cxn>
                      <a:cxn ang="0">
                        <a:pos x="351" y="120"/>
                      </a:cxn>
                      <a:cxn ang="0">
                        <a:pos x="342" y="129"/>
                      </a:cxn>
                      <a:cxn ang="0">
                        <a:pos x="347" y="105"/>
                      </a:cxn>
                      <a:cxn ang="0">
                        <a:pos x="338" y="100"/>
                      </a:cxn>
                      <a:cxn ang="0">
                        <a:pos x="344" y="93"/>
                      </a:cxn>
                      <a:cxn ang="0">
                        <a:pos x="342" y="89"/>
                      </a:cxn>
                      <a:cxn ang="0">
                        <a:pos x="320" y="94"/>
                      </a:cxn>
                      <a:cxn ang="0">
                        <a:pos x="317" y="85"/>
                      </a:cxn>
                      <a:cxn ang="0">
                        <a:pos x="297" y="94"/>
                      </a:cxn>
                      <a:cxn ang="0">
                        <a:pos x="320" y="103"/>
                      </a:cxn>
                      <a:cxn ang="0">
                        <a:pos x="305" y="117"/>
                      </a:cxn>
                      <a:cxn ang="0">
                        <a:pos x="311" y="126"/>
                      </a:cxn>
                      <a:cxn ang="0">
                        <a:pos x="315" y="138"/>
                      </a:cxn>
                      <a:cxn ang="0">
                        <a:pos x="309" y="139"/>
                      </a:cxn>
                      <a:cxn ang="0">
                        <a:pos x="314" y="144"/>
                      </a:cxn>
                      <a:cxn ang="0">
                        <a:pos x="307" y="152"/>
                      </a:cxn>
                      <a:cxn ang="0">
                        <a:pos x="0" y="149"/>
                      </a:cxn>
                      <a:cxn ang="0">
                        <a:pos x="73" y="1"/>
                      </a:cxn>
                    </a:cxnLst>
                    <a:pathLst>
                      <a:path w="436" h="152">
                        <a:moveTo>
                          <a:pt x="73" y="1"/>
                        </a:moveTo>
                        <a:lnTo>
                          <a:pt x="436" y="0"/>
                        </a:lnTo>
                        <a:cubicBezTo>
                          <a:pt x="430" y="15"/>
                          <a:pt x="429" y="42"/>
                          <a:pt x="416" y="54"/>
                        </a:cubicBezTo>
                        <a:cubicBezTo>
                          <a:pt x="410" y="60"/>
                          <a:pt x="405" y="63"/>
                          <a:pt x="397" y="68"/>
                        </a:cubicBezTo>
                        <a:cubicBezTo>
                          <a:pt x="396" y="69"/>
                          <a:pt x="392" y="70"/>
                          <a:pt x="392" y="70"/>
                        </a:cubicBezTo>
                        <a:cubicBezTo>
                          <a:pt x="377" y="63"/>
                          <a:pt x="385" y="68"/>
                          <a:pt x="375" y="73"/>
                        </a:cubicBezTo>
                        <a:cubicBezTo>
                          <a:pt x="371" y="82"/>
                          <a:pt x="371" y="83"/>
                          <a:pt x="361" y="88"/>
                        </a:cubicBezTo>
                        <a:cubicBezTo>
                          <a:pt x="359" y="92"/>
                          <a:pt x="364" y="93"/>
                          <a:pt x="362" y="99"/>
                        </a:cubicBezTo>
                        <a:cubicBezTo>
                          <a:pt x="363" y="102"/>
                          <a:pt x="364" y="105"/>
                          <a:pt x="364" y="107"/>
                        </a:cubicBezTo>
                        <a:cubicBezTo>
                          <a:pt x="365" y="109"/>
                          <a:pt x="366" y="111"/>
                          <a:pt x="366" y="113"/>
                        </a:cubicBezTo>
                        <a:cubicBezTo>
                          <a:pt x="365" y="115"/>
                          <a:pt x="364" y="120"/>
                          <a:pt x="362" y="122"/>
                        </a:cubicBezTo>
                        <a:cubicBezTo>
                          <a:pt x="359" y="123"/>
                          <a:pt x="354" y="119"/>
                          <a:pt x="351" y="120"/>
                        </a:cubicBezTo>
                        <a:cubicBezTo>
                          <a:pt x="347" y="129"/>
                          <a:pt x="352" y="127"/>
                          <a:pt x="342" y="129"/>
                        </a:cubicBezTo>
                        <a:cubicBezTo>
                          <a:pt x="340" y="123"/>
                          <a:pt x="345" y="111"/>
                          <a:pt x="347" y="105"/>
                        </a:cubicBezTo>
                        <a:cubicBezTo>
                          <a:pt x="347" y="100"/>
                          <a:pt x="338" y="102"/>
                          <a:pt x="338" y="100"/>
                        </a:cubicBezTo>
                        <a:cubicBezTo>
                          <a:pt x="338" y="98"/>
                          <a:pt x="344" y="95"/>
                          <a:pt x="344" y="93"/>
                        </a:cubicBezTo>
                        <a:cubicBezTo>
                          <a:pt x="344" y="92"/>
                          <a:pt x="344" y="89"/>
                          <a:pt x="342" y="89"/>
                        </a:cubicBezTo>
                        <a:cubicBezTo>
                          <a:pt x="339" y="89"/>
                          <a:pt x="324" y="94"/>
                          <a:pt x="320" y="94"/>
                        </a:cubicBezTo>
                        <a:cubicBezTo>
                          <a:pt x="317" y="86"/>
                          <a:pt x="328" y="88"/>
                          <a:pt x="317" y="85"/>
                        </a:cubicBezTo>
                        <a:cubicBezTo>
                          <a:pt x="311" y="91"/>
                          <a:pt x="306" y="93"/>
                          <a:pt x="297" y="94"/>
                        </a:cubicBezTo>
                        <a:cubicBezTo>
                          <a:pt x="300" y="104"/>
                          <a:pt x="307" y="101"/>
                          <a:pt x="320" y="103"/>
                        </a:cubicBezTo>
                        <a:cubicBezTo>
                          <a:pt x="318" y="109"/>
                          <a:pt x="311" y="111"/>
                          <a:pt x="305" y="117"/>
                        </a:cubicBezTo>
                        <a:lnTo>
                          <a:pt x="311" y="126"/>
                        </a:lnTo>
                        <a:lnTo>
                          <a:pt x="315" y="138"/>
                        </a:lnTo>
                        <a:lnTo>
                          <a:pt x="309" y="139"/>
                        </a:lnTo>
                        <a:lnTo>
                          <a:pt x="314" y="144"/>
                        </a:lnTo>
                        <a:lnTo>
                          <a:pt x="307" y="152"/>
                        </a:lnTo>
                        <a:lnTo>
                          <a:pt x="0" y="149"/>
                        </a:lnTo>
                        <a:lnTo>
                          <a:pt x="73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72" name="Freeform 48"/>
                  <p:cNvSpPr/>
                  <p:nvPr/>
                </p:nvSpPr>
                <p:spPr>
                  <a:xfrm>
                    <a:off x="2043" y="241"/>
                    <a:ext cx="20" cy="55"/>
                  </a:xfrm>
                  <a:custGeom>
                    <a:avLst/>
                    <a:gdLst/>
                    <a:ahLst/>
                    <a:cxnLst>
                      <a:cxn ang="0">
                        <a:pos x="2" y="52"/>
                      </a:cxn>
                      <a:cxn ang="0">
                        <a:pos x="6" y="36"/>
                      </a:cxn>
                      <a:cxn ang="0">
                        <a:pos x="7" y="23"/>
                      </a:cxn>
                      <a:cxn ang="0">
                        <a:pos x="5" y="13"/>
                      </a:cxn>
                      <a:cxn ang="0">
                        <a:pos x="7" y="4"/>
                      </a:cxn>
                      <a:cxn ang="0">
                        <a:pos x="9" y="0"/>
                      </a:cxn>
                      <a:cxn ang="0">
                        <a:pos x="13" y="10"/>
                      </a:cxn>
                      <a:cxn ang="0">
                        <a:pos x="20" y="33"/>
                      </a:cxn>
                      <a:cxn ang="0">
                        <a:pos x="13" y="36"/>
                      </a:cxn>
                      <a:cxn ang="0">
                        <a:pos x="10" y="42"/>
                      </a:cxn>
                      <a:cxn ang="0">
                        <a:pos x="9" y="44"/>
                      </a:cxn>
                      <a:cxn ang="0">
                        <a:pos x="11" y="45"/>
                      </a:cxn>
                      <a:cxn ang="0">
                        <a:pos x="13" y="49"/>
                      </a:cxn>
                      <a:cxn ang="0">
                        <a:pos x="6" y="49"/>
                      </a:cxn>
                      <a:cxn ang="0">
                        <a:pos x="3" y="53"/>
                      </a:cxn>
                      <a:cxn ang="0">
                        <a:pos x="1" y="51"/>
                      </a:cxn>
                      <a:cxn ang="0">
                        <a:pos x="2" y="52"/>
                      </a:cxn>
                    </a:cxnLst>
                    <a:pathLst>
                      <a:path w="47" h="165">
                        <a:moveTo>
                          <a:pt x="5" y="156"/>
                        </a:moveTo>
                        <a:cubicBezTo>
                          <a:pt x="0" y="141"/>
                          <a:pt x="1" y="118"/>
                          <a:pt x="15" y="108"/>
                        </a:cubicBezTo>
                        <a:cubicBezTo>
                          <a:pt x="16" y="95"/>
                          <a:pt x="17" y="81"/>
                          <a:pt x="17" y="68"/>
                        </a:cubicBezTo>
                        <a:cubicBezTo>
                          <a:pt x="17" y="58"/>
                          <a:pt x="11" y="40"/>
                          <a:pt x="11" y="40"/>
                        </a:cubicBezTo>
                        <a:cubicBezTo>
                          <a:pt x="14" y="20"/>
                          <a:pt x="11" y="29"/>
                          <a:pt x="17" y="12"/>
                        </a:cubicBezTo>
                        <a:cubicBezTo>
                          <a:pt x="18" y="8"/>
                          <a:pt x="21" y="0"/>
                          <a:pt x="21" y="0"/>
                        </a:cubicBezTo>
                        <a:cubicBezTo>
                          <a:pt x="38" y="6"/>
                          <a:pt x="33" y="7"/>
                          <a:pt x="31" y="30"/>
                        </a:cubicBezTo>
                        <a:cubicBezTo>
                          <a:pt x="38" y="52"/>
                          <a:pt x="40" y="76"/>
                          <a:pt x="47" y="98"/>
                        </a:cubicBezTo>
                        <a:cubicBezTo>
                          <a:pt x="44" y="116"/>
                          <a:pt x="45" y="113"/>
                          <a:pt x="31" y="108"/>
                        </a:cubicBezTo>
                        <a:cubicBezTo>
                          <a:pt x="25" y="118"/>
                          <a:pt x="28" y="112"/>
                          <a:pt x="23" y="126"/>
                        </a:cubicBezTo>
                        <a:cubicBezTo>
                          <a:pt x="22" y="128"/>
                          <a:pt x="21" y="132"/>
                          <a:pt x="21" y="132"/>
                        </a:cubicBezTo>
                        <a:cubicBezTo>
                          <a:pt x="23" y="133"/>
                          <a:pt x="26" y="132"/>
                          <a:pt x="27" y="134"/>
                        </a:cubicBezTo>
                        <a:cubicBezTo>
                          <a:pt x="29" y="137"/>
                          <a:pt x="31" y="146"/>
                          <a:pt x="31" y="146"/>
                        </a:cubicBezTo>
                        <a:cubicBezTo>
                          <a:pt x="27" y="165"/>
                          <a:pt x="23" y="155"/>
                          <a:pt x="13" y="148"/>
                        </a:cubicBezTo>
                        <a:cubicBezTo>
                          <a:pt x="11" y="152"/>
                          <a:pt x="11" y="160"/>
                          <a:pt x="7" y="160"/>
                        </a:cubicBezTo>
                        <a:cubicBezTo>
                          <a:pt x="5" y="160"/>
                          <a:pt x="4" y="156"/>
                          <a:pt x="3" y="154"/>
                        </a:cubicBezTo>
                        <a:cubicBezTo>
                          <a:pt x="3" y="153"/>
                          <a:pt x="4" y="155"/>
                          <a:pt x="5" y="15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73" name="Freeform 49"/>
                  <p:cNvSpPr/>
                  <p:nvPr/>
                </p:nvSpPr>
                <p:spPr>
                  <a:xfrm>
                    <a:off x="2031" y="287"/>
                    <a:ext cx="59" cy="34"/>
                  </a:xfrm>
                  <a:custGeom>
                    <a:avLst/>
                    <a:gdLst/>
                    <a:ahLst/>
                    <a:cxnLst>
                      <a:cxn ang="0">
                        <a:pos x="11" y="20"/>
                      </a:cxn>
                      <a:cxn ang="0">
                        <a:pos x="13" y="14"/>
                      </a:cxn>
                      <a:cxn ang="0">
                        <a:pos x="21" y="11"/>
                      </a:cxn>
                      <a:cxn ang="0">
                        <a:pos x="23" y="15"/>
                      </a:cxn>
                      <a:cxn ang="0">
                        <a:pos x="28" y="16"/>
                      </a:cxn>
                      <a:cxn ang="0">
                        <a:pos x="34" y="18"/>
                      </a:cxn>
                      <a:cxn ang="0">
                        <a:pos x="50" y="11"/>
                      </a:cxn>
                      <a:cxn ang="0">
                        <a:pos x="56" y="6"/>
                      </a:cxn>
                      <a:cxn ang="0">
                        <a:pos x="59" y="4"/>
                      </a:cxn>
                      <a:cxn ang="0">
                        <a:pos x="45" y="16"/>
                      </a:cxn>
                      <a:cxn ang="0">
                        <a:pos x="36" y="22"/>
                      </a:cxn>
                      <a:cxn ang="0">
                        <a:pos x="28" y="27"/>
                      </a:cxn>
                      <a:cxn ang="0">
                        <a:pos x="21" y="34"/>
                      </a:cxn>
                      <a:cxn ang="0">
                        <a:pos x="11" y="29"/>
                      </a:cxn>
                      <a:cxn ang="0">
                        <a:pos x="9" y="29"/>
                      </a:cxn>
                      <a:cxn ang="0">
                        <a:pos x="9" y="32"/>
                      </a:cxn>
                      <a:cxn ang="0">
                        <a:pos x="0" y="32"/>
                      </a:cxn>
                      <a:cxn ang="0">
                        <a:pos x="4" y="26"/>
                      </a:cxn>
                      <a:cxn ang="0">
                        <a:pos x="11" y="20"/>
                      </a:cxn>
                    </a:cxnLst>
                    <a:pathLst>
                      <a:path w="138" h="103">
                        <a:moveTo>
                          <a:pt x="26" y="61"/>
                        </a:moveTo>
                        <a:cubicBezTo>
                          <a:pt x="29" y="53"/>
                          <a:pt x="33" y="51"/>
                          <a:pt x="30" y="43"/>
                        </a:cubicBezTo>
                        <a:cubicBezTo>
                          <a:pt x="33" y="27"/>
                          <a:pt x="37" y="24"/>
                          <a:pt x="50" y="33"/>
                        </a:cubicBezTo>
                        <a:cubicBezTo>
                          <a:pt x="51" y="37"/>
                          <a:pt x="53" y="41"/>
                          <a:pt x="54" y="45"/>
                        </a:cubicBezTo>
                        <a:cubicBezTo>
                          <a:pt x="55" y="49"/>
                          <a:pt x="66" y="49"/>
                          <a:pt x="66" y="49"/>
                        </a:cubicBezTo>
                        <a:cubicBezTo>
                          <a:pt x="75" y="43"/>
                          <a:pt x="77" y="45"/>
                          <a:pt x="80" y="55"/>
                        </a:cubicBezTo>
                        <a:cubicBezTo>
                          <a:pt x="92" y="47"/>
                          <a:pt x="101" y="37"/>
                          <a:pt x="116" y="33"/>
                        </a:cubicBezTo>
                        <a:cubicBezTo>
                          <a:pt x="125" y="19"/>
                          <a:pt x="120" y="24"/>
                          <a:pt x="130" y="17"/>
                        </a:cubicBezTo>
                        <a:cubicBezTo>
                          <a:pt x="134" y="11"/>
                          <a:pt x="134" y="0"/>
                          <a:pt x="138" y="11"/>
                        </a:cubicBezTo>
                        <a:cubicBezTo>
                          <a:pt x="135" y="31"/>
                          <a:pt x="126" y="45"/>
                          <a:pt x="106" y="49"/>
                        </a:cubicBezTo>
                        <a:cubicBezTo>
                          <a:pt x="97" y="55"/>
                          <a:pt x="93" y="61"/>
                          <a:pt x="84" y="67"/>
                        </a:cubicBezTo>
                        <a:cubicBezTo>
                          <a:pt x="80" y="79"/>
                          <a:pt x="79" y="79"/>
                          <a:pt x="66" y="81"/>
                        </a:cubicBezTo>
                        <a:cubicBezTo>
                          <a:pt x="60" y="90"/>
                          <a:pt x="57" y="97"/>
                          <a:pt x="48" y="103"/>
                        </a:cubicBezTo>
                        <a:cubicBezTo>
                          <a:pt x="42" y="94"/>
                          <a:pt x="37" y="93"/>
                          <a:pt x="26" y="89"/>
                        </a:cubicBezTo>
                        <a:cubicBezTo>
                          <a:pt x="24" y="88"/>
                          <a:pt x="20" y="87"/>
                          <a:pt x="20" y="87"/>
                        </a:cubicBezTo>
                        <a:cubicBezTo>
                          <a:pt x="10" y="90"/>
                          <a:pt x="14" y="94"/>
                          <a:pt x="22" y="97"/>
                        </a:cubicBezTo>
                        <a:cubicBezTo>
                          <a:pt x="14" y="103"/>
                          <a:pt x="9" y="100"/>
                          <a:pt x="0" y="97"/>
                        </a:cubicBezTo>
                        <a:cubicBezTo>
                          <a:pt x="2" y="87"/>
                          <a:pt x="1" y="82"/>
                          <a:pt x="10" y="79"/>
                        </a:cubicBezTo>
                        <a:cubicBezTo>
                          <a:pt x="15" y="63"/>
                          <a:pt x="14" y="69"/>
                          <a:pt x="26" y="6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74" name="Freeform 50"/>
                  <p:cNvSpPr/>
                  <p:nvPr/>
                </p:nvSpPr>
                <p:spPr>
                  <a:xfrm>
                    <a:off x="1968" y="319"/>
                    <a:ext cx="80" cy="72"/>
                  </a:xfrm>
                  <a:custGeom>
                    <a:avLst/>
                    <a:gdLst/>
                    <a:ahLst/>
                    <a:cxnLst>
                      <a:cxn ang="0">
                        <a:pos x="67" y="8"/>
                      </a:cxn>
                      <a:cxn ang="0">
                        <a:pos x="68" y="2"/>
                      </a:cxn>
                      <a:cxn ang="0">
                        <a:pos x="72" y="0"/>
                      </a:cxn>
                      <a:cxn ang="0">
                        <a:pos x="77" y="8"/>
                      </a:cxn>
                      <a:cxn ang="0">
                        <a:pos x="80" y="14"/>
                      </a:cxn>
                      <a:cxn ang="0">
                        <a:pos x="76" y="20"/>
                      </a:cxn>
                      <a:cxn ang="0">
                        <a:pos x="72" y="26"/>
                      </a:cxn>
                      <a:cxn ang="0">
                        <a:pos x="69" y="42"/>
                      </a:cxn>
                      <a:cxn ang="0">
                        <a:pos x="61" y="46"/>
                      </a:cxn>
                      <a:cxn ang="0">
                        <a:pos x="51" y="46"/>
                      </a:cxn>
                      <a:cxn ang="0">
                        <a:pos x="48" y="42"/>
                      </a:cxn>
                      <a:cxn ang="0">
                        <a:pos x="43" y="49"/>
                      </a:cxn>
                      <a:cxn ang="0">
                        <a:pos x="38" y="50"/>
                      </a:cxn>
                      <a:cxn ang="0">
                        <a:pos x="34" y="44"/>
                      </a:cxn>
                      <a:cxn ang="0">
                        <a:pos x="25" y="48"/>
                      </a:cxn>
                      <a:cxn ang="0">
                        <a:pos x="32" y="48"/>
                      </a:cxn>
                      <a:cxn ang="0">
                        <a:pos x="33" y="54"/>
                      </a:cxn>
                      <a:cxn ang="0">
                        <a:pos x="25" y="56"/>
                      </a:cxn>
                      <a:cxn ang="0">
                        <a:pos x="14" y="56"/>
                      </a:cxn>
                      <a:cxn ang="0">
                        <a:pos x="15" y="52"/>
                      </a:cxn>
                      <a:cxn ang="0">
                        <a:pos x="20" y="48"/>
                      </a:cxn>
                      <a:cxn ang="0">
                        <a:pos x="14" y="50"/>
                      </a:cxn>
                      <a:cxn ang="0">
                        <a:pos x="11" y="56"/>
                      </a:cxn>
                      <a:cxn ang="0">
                        <a:pos x="13" y="64"/>
                      </a:cxn>
                      <a:cxn ang="0">
                        <a:pos x="6" y="67"/>
                      </a:cxn>
                      <a:cxn ang="0">
                        <a:pos x="0" y="72"/>
                      </a:cxn>
                      <a:cxn ang="0">
                        <a:pos x="3" y="63"/>
                      </a:cxn>
                      <a:cxn ang="0">
                        <a:pos x="0" y="55"/>
                      </a:cxn>
                      <a:cxn ang="0">
                        <a:pos x="6" y="51"/>
                      </a:cxn>
                      <a:cxn ang="0">
                        <a:pos x="14" y="45"/>
                      </a:cxn>
                      <a:cxn ang="0">
                        <a:pos x="19" y="40"/>
                      </a:cxn>
                      <a:cxn ang="0">
                        <a:pos x="31" y="39"/>
                      </a:cxn>
                      <a:cxn ang="0">
                        <a:pos x="36" y="38"/>
                      </a:cxn>
                      <a:cxn ang="0">
                        <a:pos x="49" y="26"/>
                      </a:cxn>
                      <a:cxn ang="0">
                        <a:pos x="51" y="31"/>
                      </a:cxn>
                      <a:cxn ang="0">
                        <a:pos x="56" y="26"/>
                      </a:cxn>
                      <a:cxn ang="0">
                        <a:pos x="64" y="18"/>
                      </a:cxn>
                      <a:cxn ang="0">
                        <a:pos x="66" y="14"/>
                      </a:cxn>
                      <a:cxn ang="0">
                        <a:pos x="63" y="13"/>
                      </a:cxn>
                      <a:cxn ang="0">
                        <a:pos x="65" y="11"/>
                      </a:cxn>
                      <a:cxn ang="0">
                        <a:pos x="67" y="8"/>
                      </a:cxn>
                    </a:cxnLst>
                    <a:pathLst>
                      <a:path w="188" h="214">
                        <a:moveTo>
                          <a:pt x="158" y="24"/>
                        </a:moveTo>
                        <a:cubicBezTo>
                          <a:pt x="156" y="18"/>
                          <a:pt x="160" y="6"/>
                          <a:pt x="160" y="6"/>
                        </a:cubicBezTo>
                        <a:cubicBezTo>
                          <a:pt x="167" y="16"/>
                          <a:pt x="167" y="8"/>
                          <a:pt x="170" y="0"/>
                        </a:cubicBezTo>
                        <a:cubicBezTo>
                          <a:pt x="181" y="4"/>
                          <a:pt x="179" y="14"/>
                          <a:pt x="182" y="24"/>
                        </a:cubicBezTo>
                        <a:cubicBezTo>
                          <a:pt x="184" y="30"/>
                          <a:pt x="188" y="42"/>
                          <a:pt x="188" y="42"/>
                        </a:cubicBezTo>
                        <a:cubicBezTo>
                          <a:pt x="183" y="56"/>
                          <a:pt x="188" y="52"/>
                          <a:pt x="178" y="58"/>
                        </a:cubicBezTo>
                        <a:cubicBezTo>
                          <a:pt x="174" y="63"/>
                          <a:pt x="170" y="76"/>
                          <a:pt x="170" y="76"/>
                        </a:cubicBezTo>
                        <a:cubicBezTo>
                          <a:pt x="169" y="100"/>
                          <a:pt x="173" y="110"/>
                          <a:pt x="162" y="126"/>
                        </a:cubicBezTo>
                        <a:cubicBezTo>
                          <a:pt x="150" y="118"/>
                          <a:pt x="155" y="132"/>
                          <a:pt x="144" y="136"/>
                        </a:cubicBezTo>
                        <a:cubicBezTo>
                          <a:pt x="135" y="134"/>
                          <a:pt x="129" y="135"/>
                          <a:pt x="120" y="138"/>
                        </a:cubicBezTo>
                        <a:cubicBezTo>
                          <a:pt x="114" y="129"/>
                          <a:pt x="122" y="127"/>
                          <a:pt x="112" y="124"/>
                        </a:cubicBezTo>
                        <a:cubicBezTo>
                          <a:pt x="108" y="130"/>
                          <a:pt x="108" y="142"/>
                          <a:pt x="102" y="146"/>
                        </a:cubicBezTo>
                        <a:cubicBezTo>
                          <a:pt x="98" y="148"/>
                          <a:pt x="90" y="150"/>
                          <a:pt x="90" y="150"/>
                        </a:cubicBezTo>
                        <a:cubicBezTo>
                          <a:pt x="87" y="141"/>
                          <a:pt x="89" y="135"/>
                          <a:pt x="80" y="132"/>
                        </a:cubicBezTo>
                        <a:cubicBezTo>
                          <a:pt x="68" y="134"/>
                          <a:pt x="65" y="134"/>
                          <a:pt x="58" y="144"/>
                        </a:cubicBezTo>
                        <a:cubicBezTo>
                          <a:pt x="66" y="150"/>
                          <a:pt x="68" y="147"/>
                          <a:pt x="76" y="142"/>
                        </a:cubicBezTo>
                        <a:cubicBezTo>
                          <a:pt x="81" y="146"/>
                          <a:pt x="85" y="155"/>
                          <a:pt x="78" y="160"/>
                        </a:cubicBezTo>
                        <a:cubicBezTo>
                          <a:pt x="75" y="162"/>
                          <a:pt x="62" y="165"/>
                          <a:pt x="58" y="166"/>
                        </a:cubicBezTo>
                        <a:cubicBezTo>
                          <a:pt x="48" y="173"/>
                          <a:pt x="44" y="173"/>
                          <a:pt x="34" y="166"/>
                        </a:cubicBezTo>
                        <a:cubicBezTo>
                          <a:pt x="35" y="162"/>
                          <a:pt x="34" y="158"/>
                          <a:pt x="36" y="154"/>
                        </a:cubicBezTo>
                        <a:cubicBezTo>
                          <a:pt x="38" y="150"/>
                          <a:pt x="55" y="146"/>
                          <a:pt x="46" y="144"/>
                        </a:cubicBezTo>
                        <a:cubicBezTo>
                          <a:pt x="42" y="143"/>
                          <a:pt x="34" y="148"/>
                          <a:pt x="34" y="148"/>
                        </a:cubicBezTo>
                        <a:cubicBezTo>
                          <a:pt x="32" y="155"/>
                          <a:pt x="28" y="159"/>
                          <a:pt x="26" y="166"/>
                        </a:cubicBezTo>
                        <a:cubicBezTo>
                          <a:pt x="36" y="182"/>
                          <a:pt x="36" y="173"/>
                          <a:pt x="30" y="190"/>
                        </a:cubicBezTo>
                        <a:cubicBezTo>
                          <a:pt x="28" y="196"/>
                          <a:pt x="14" y="200"/>
                          <a:pt x="14" y="200"/>
                        </a:cubicBezTo>
                        <a:cubicBezTo>
                          <a:pt x="5" y="214"/>
                          <a:pt x="11" y="210"/>
                          <a:pt x="0" y="214"/>
                        </a:cubicBezTo>
                        <a:cubicBezTo>
                          <a:pt x="2" y="202"/>
                          <a:pt x="5" y="198"/>
                          <a:pt x="8" y="188"/>
                        </a:cubicBezTo>
                        <a:cubicBezTo>
                          <a:pt x="6" y="178"/>
                          <a:pt x="3" y="173"/>
                          <a:pt x="0" y="164"/>
                        </a:cubicBezTo>
                        <a:cubicBezTo>
                          <a:pt x="3" y="156"/>
                          <a:pt x="7" y="157"/>
                          <a:pt x="14" y="152"/>
                        </a:cubicBezTo>
                        <a:cubicBezTo>
                          <a:pt x="18" y="141"/>
                          <a:pt x="23" y="140"/>
                          <a:pt x="32" y="134"/>
                        </a:cubicBezTo>
                        <a:cubicBezTo>
                          <a:pt x="37" y="127"/>
                          <a:pt x="37" y="123"/>
                          <a:pt x="44" y="118"/>
                        </a:cubicBezTo>
                        <a:cubicBezTo>
                          <a:pt x="64" y="121"/>
                          <a:pt x="55" y="122"/>
                          <a:pt x="72" y="116"/>
                        </a:cubicBezTo>
                        <a:cubicBezTo>
                          <a:pt x="76" y="115"/>
                          <a:pt x="84" y="112"/>
                          <a:pt x="84" y="112"/>
                        </a:cubicBezTo>
                        <a:cubicBezTo>
                          <a:pt x="105" y="119"/>
                          <a:pt x="97" y="84"/>
                          <a:pt x="114" y="78"/>
                        </a:cubicBezTo>
                        <a:cubicBezTo>
                          <a:pt x="117" y="87"/>
                          <a:pt x="110" y="89"/>
                          <a:pt x="120" y="92"/>
                        </a:cubicBezTo>
                        <a:cubicBezTo>
                          <a:pt x="125" y="85"/>
                          <a:pt x="125" y="81"/>
                          <a:pt x="132" y="76"/>
                        </a:cubicBezTo>
                        <a:cubicBezTo>
                          <a:pt x="138" y="68"/>
                          <a:pt x="146" y="65"/>
                          <a:pt x="150" y="54"/>
                        </a:cubicBezTo>
                        <a:cubicBezTo>
                          <a:pt x="151" y="50"/>
                          <a:pt x="154" y="42"/>
                          <a:pt x="154" y="42"/>
                        </a:cubicBezTo>
                        <a:cubicBezTo>
                          <a:pt x="152" y="41"/>
                          <a:pt x="148" y="40"/>
                          <a:pt x="148" y="38"/>
                        </a:cubicBezTo>
                        <a:cubicBezTo>
                          <a:pt x="148" y="36"/>
                          <a:pt x="161" y="33"/>
                          <a:pt x="152" y="32"/>
                        </a:cubicBezTo>
                        <a:lnTo>
                          <a:pt x="158" y="2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75" name="Freeform 51"/>
                  <p:cNvSpPr/>
                  <p:nvPr/>
                </p:nvSpPr>
                <p:spPr>
                  <a:xfrm>
                    <a:off x="2021" y="340"/>
                    <a:ext cx="6" cy="4"/>
                  </a:xfrm>
                  <a:custGeom>
                    <a:avLst/>
                    <a:gdLst/>
                    <a:ahLst/>
                    <a:cxnLst>
                      <a:cxn ang="0">
                        <a:pos x="0" y="3"/>
                      </a:cxn>
                      <a:cxn ang="0">
                        <a:pos x="2" y="4"/>
                      </a:cxn>
                      <a:cxn ang="0">
                        <a:pos x="0" y="3"/>
                      </a:cxn>
                    </a:cxnLst>
                    <a:pathLst>
                      <a:path w="13" h="13">
                        <a:moveTo>
                          <a:pt x="0" y="9"/>
                        </a:moveTo>
                        <a:cubicBezTo>
                          <a:pt x="6" y="0"/>
                          <a:pt x="13" y="7"/>
                          <a:pt x="4" y="13"/>
                        </a:cubicBezTo>
                        <a:cubicBezTo>
                          <a:pt x="0" y="6"/>
                          <a:pt x="0" y="5"/>
                          <a:pt x="0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76" name="Freeform 52"/>
                  <p:cNvSpPr/>
                  <p:nvPr/>
                </p:nvSpPr>
                <p:spPr>
                  <a:xfrm>
                    <a:off x="1573" y="389"/>
                    <a:ext cx="347" cy="189"/>
                  </a:xfrm>
                  <a:custGeom>
                    <a:avLst/>
                    <a:gdLst/>
                    <a:ahLst/>
                    <a:cxnLst>
                      <a:cxn ang="0">
                        <a:pos x="347" y="9"/>
                      </a:cxn>
                      <a:cxn ang="0">
                        <a:pos x="332" y="26"/>
                      </a:cxn>
                      <a:cxn ang="0">
                        <a:pos x="320" y="41"/>
                      </a:cxn>
                      <a:cxn ang="0">
                        <a:pos x="309" y="48"/>
                      </a:cxn>
                      <a:cxn ang="0">
                        <a:pos x="271" y="60"/>
                      </a:cxn>
                      <a:cxn ang="0">
                        <a:pos x="270" y="70"/>
                      </a:cxn>
                      <a:cxn ang="0">
                        <a:pos x="258" y="77"/>
                      </a:cxn>
                      <a:cxn ang="0">
                        <a:pos x="265" y="60"/>
                      </a:cxn>
                      <a:cxn ang="0">
                        <a:pos x="246" y="63"/>
                      </a:cxn>
                      <a:cxn ang="0">
                        <a:pos x="238" y="73"/>
                      </a:cxn>
                      <a:cxn ang="0">
                        <a:pos x="255" y="94"/>
                      </a:cxn>
                      <a:cxn ang="0">
                        <a:pos x="254" y="123"/>
                      </a:cxn>
                      <a:cxn ang="0">
                        <a:pos x="232" y="136"/>
                      </a:cxn>
                      <a:cxn ang="0">
                        <a:pos x="223" y="129"/>
                      </a:cxn>
                      <a:cxn ang="0">
                        <a:pos x="206" y="117"/>
                      </a:cxn>
                      <a:cxn ang="0">
                        <a:pos x="197" y="117"/>
                      </a:cxn>
                      <a:cxn ang="0">
                        <a:pos x="192" y="132"/>
                      </a:cxn>
                      <a:cxn ang="0">
                        <a:pos x="214" y="155"/>
                      </a:cxn>
                      <a:cxn ang="0">
                        <a:pos x="218" y="176"/>
                      </a:cxn>
                      <a:cxn ang="0">
                        <a:pos x="225" y="188"/>
                      </a:cxn>
                      <a:cxn ang="0">
                        <a:pos x="210" y="182"/>
                      </a:cxn>
                      <a:cxn ang="0">
                        <a:pos x="201" y="174"/>
                      </a:cxn>
                      <a:cxn ang="0">
                        <a:pos x="180" y="142"/>
                      </a:cxn>
                      <a:cxn ang="0">
                        <a:pos x="182" y="104"/>
                      </a:cxn>
                      <a:cxn ang="0">
                        <a:pos x="180" y="90"/>
                      </a:cxn>
                      <a:cxn ang="0">
                        <a:pos x="176" y="92"/>
                      </a:cxn>
                      <a:cxn ang="0">
                        <a:pos x="165" y="89"/>
                      </a:cxn>
                      <a:cxn ang="0">
                        <a:pos x="154" y="57"/>
                      </a:cxn>
                      <a:cxn ang="0">
                        <a:pos x="141" y="56"/>
                      </a:cxn>
                      <a:cxn ang="0">
                        <a:pos x="123" y="58"/>
                      </a:cxn>
                      <a:cxn ang="0">
                        <a:pos x="103" y="78"/>
                      </a:cxn>
                      <a:cxn ang="0">
                        <a:pos x="84" y="90"/>
                      </a:cxn>
                      <a:cxn ang="0">
                        <a:pos x="79" y="92"/>
                      </a:cxn>
                      <a:cxn ang="0">
                        <a:pos x="68" y="110"/>
                      </a:cxn>
                      <a:cxn ang="0">
                        <a:pos x="65" y="119"/>
                      </a:cxn>
                      <a:cxn ang="0">
                        <a:pos x="55" y="135"/>
                      </a:cxn>
                      <a:cxn ang="0">
                        <a:pos x="40" y="131"/>
                      </a:cxn>
                      <a:cxn ang="0">
                        <a:pos x="28" y="86"/>
                      </a:cxn>
                      <a:cxn ang="0">
                        <a:pos x="31" y="52"/>
                      </a:cxn>
                      <a:cxn ang="0">
                        <a:pos x="19" y="60"/>
                      </a:cxn>
                      <a:cxn ang="0">
                        <a:pos x="9" y="50"/>
                      </a:cxn>
                      <a:cxn ang="0">
                        <a:pos x="10" y="46"/>
                      </a:cxn>
                      <a:cxn ang="0">
                        <a:pos x="0" y="31"/>
                      </a:cxn>
                      <a:cxn ang="0">
                        <a:pos x="341" y="2"/>
                      </a:cxn>
                    </a:cxnLst>
                    <a:pathLst>
                      <a:path w="812" h="564">
                        <a:moveTo>
                          <a:pt x="798" y="6"/>
                        </a:moveTo>
                        <a:cubicBezTo>
                          <a:pt x="801" y="15"/>
                          <a:pt x="809" y="16"/>
                          <a:pt x="812" y="26"/>
                        </a:cubicBezTo>
                        <a:cubicBezTo>
                          <a:pt x="809" y="36"/>
                          <a:pt x="801" y="41"/>
                          <a:pt x="796" y="50"/>
                        </a:cubicBezTo>
                        <a:cubicBezTo>
                          <a:pt x="791" y="61"/>
                          <a:pt x="788" y="71"/>
                          <a:pt x="778" y="78"/>
                        </a:cubicBezTo>
                        <a:cubicBezTo>
                          <a:pt x="773" y="85"/>
                          <a:pt x="771" y="88"/>
                          <a:pt x="774" y="96"/>
                        </a:cubicBezTo>
                        <a:cubicBezTo>
                          <a:pt x="767" y="107"/>
                          <a:pt x="758" y="114"/>
                          <a:pt x="748" y="122"/>
                        </a:cubicBezTo>
                        <a:cubicBezTo>
                          <a:pt x="744" y="125"/>
                          <a:pt x="736" y="130"/>
                          <a:pt x="736" y="130"/>
                        </a:cubicBezTo>
                        <a:cubicBezTo>
                          <a:pt x="740" y="141"/>
                          <a:pt x="731" y="140"/>
                          <a:pt x="722" y="142"/>
                        </a:cubicBezTo>
                        <a:cubicBezTo>
                          <a:pt x="716" y="148"/>
                          <a:pt x="712" y="151"/>
                          <a:pt x="704" y="154"/>
                        </a:cubicBezTo>
                        <a:cubicBezTo>
                          <a:pt x="686" y="150"/>
                          <a:pt x="650" y="169"/>
                          <a:pt x="634" y="180"/>
                        </a:cubicBezTo>
                        <a:cubicBezTo>
                          <a:pt x="636" y="189"/>
                          <a:pt x="631" y="193"/>
                          <a:pt x="640" y="196"/>
                        </a:cubicBezTo>
                        <a:cubicBezTo>
                          <a:pt x="643" y="205"/>
                          <a:pt x="640" y="207"/>
                          <a:pt x="632" y="210"/>
                        </a:cubicBezTo>
                        <a:cubicBezTo>
                          <a:pt x="626" y="219"/>
                          <a:pt x="623" y="226"/>
                          <a:pt x="614" y="232"/>
                        </a:cubicBezTo>
                        <a:cubicBezTo>
                          <a:pt x="611" y="231"/>
                          <a:pt x="606" y="233"/>
                          <a:pt x="604" y="230"/>
                        </a:cubicBezTo>
                        <a:cubicBezTo>
                          <a:pt x="599" y="220"/>
                          <a:pt x="610" y="199"/>
                          <a:pt x="620" y="196"/>
                        </a:cubicBezTo>
                        <a:cubicBezTo>
                          <a:pt x="623" y="187"/>
                          <a:pt x="617" y="187"/>
                          <a:pt x="620" y="178"/>
                        </a:cubicBezTo>
                        <a:cubicBezTo>
                          <a:pt x="617" y="164"/>
                          <a:pt x="609" y="168"/>
                          <a:pt x="598" y="172"/>
                        </a:cubicBezTo>
                        <a:cubicBezTo>
                          <a:pt x="592" y="180"/>
                          <a:pt x="585" y="185"/>
                          <a:pt x="576" y="188"/>
                        </a:cubicBezTo>
                        <a:cubicBezTo>
                          <a:pt x="572" y="194"/>
                          <a:pt x="568" y="200"/>
                          <a:pt x="564" y="206"/>
                        </a:cubicBezTo>
                        <a:cubicBezTo>
                          <a:pt x="561" y="210"/>
                          <a:pt x="556" y="218"/>
                          <a:pt x="556" y="218"/>
                        </a:cubicBezTo>
                        <a:cubicBezTo>
                          <a:pt x="558" y="234"/>
                          <a:pt x="559" y="243"/>
                          <a:pt x="572" y="252"/>
                        </a:cubicBezTo>
                        <a:cubicBezTo>
                          <a:pt x="579" y="262"/>
                          <a:pt x="586" y="273"/>
                          <a:pt x="596" y="280"/>
                        </a:cubicBezTo>
                        <a:cubicBezTo>
                          <a:pt x="598" y="286"/>
                          <a:pt x="602" y="298"/>
                          <a:pt x="602" y="298"/>
                        </a:cubicBezTo>
                        <a:cubicBezTo>
                          <a:pt x="601" y="308"/>
                          <a:pt x="599" y="361"/>
                          <a:pt x="594" y="368"/>
                        </a:cubicBezTo>
                        <a:cubicBezTo>
                          <a:pt x="590" y="374"/>
                          <a:pt x="576" y="378"/>
                          <a:pt x="570" y="382"/>
                        </a:cubicBezTo>
                        <a:cubicBezTo>
                          <a:pt x="563" y="393"/>
                          <a:pt x="550" y="396"/>
                          <a:pt x="542" y="406"/>
                        </a:cubicBezTo>
                        <a:cubicBezTo>
                          <a:pt x="536" y="413"/>
                          <a:pt x="539" y="417"/>
                          <a:pt x="530" y="420"/>
                        </a:cubicBezTo>
                        <a:cubicBezTo>
                          <a:pt x="526" y="408"/>
                          <a:pt x="538" y="391"/>
                          <a:pt x="522" y="386"/>
                        </a:cubicBezTo>
                        <a:cubicBezTo>
                          <a:pt x="516" y="377"/>
                          <a:pt x="510" y="364"/>
                          <a:pt x="502" y="356"/>
                        </a:cubicBezTo>
                        <a:cubicBezTo>
                          <a:pt x="497" y="341"/>
                          <a:pt x="505" y="360"/>
                          <a:pt x="482" y="348"/>
                        </a:cubicBezTo>
                        <a:cubicBezTo>
                          <a:pt x="478" y="346"/>
                          <a:pt x="478" y="339"/>
                          <a:pt x="474" y="336"/>
                        </a:cubicBezTo>
                        <a:cubicBezTo>
                          <a:pt x="470" y="323"/>
                          <a:pt x="466" y="342"/>
                          <a:pt x="462" y="348"/>
                        </a:cubicBezTo>
                        <a:cubicBezTo>
                          <a:pt x="460" y="358"/>
                          <a:pt x="456" y="363"/>
                          <a:pt x="454" y="374"/>
                        </a:cubicBezTo>
                        <a:cubicBezTo>
                          <a:pt x="457" y="383"/>
                          <a:pt x="455" y="387"/>
                          <a:pt x="450" y="394"/>
                        </a:cubicBezTo>
                        <a:cubicBezTo>
                          <a:pt x="454" y="399"/>
                          <a:pt x="464" y="411"/>
                          <a:pt x="466" y="418"/>
                        </a:cubicBezTo>
                        <a:cubicBezTo>
                          <a:pt x="474" y="443"/>
                          <a:pt x="472" y="458"/>
                          <a:pt x="500" y="464"/>
                        </a:cubicBezTo>
                        <a:cubicBezTo>
                          <a:pt x="507" y="469"/>
                          <a:pt x="510" y="474"/>
                          <a:pt x="516" y="480"/>
                        </a:cubicBezTo>
                        <a:cubicBezTo>
                          <a:pt x="511" y="494"/>
                          <a:pt x="513" y="509"/>
                          <a:pt x="510" y="524"/>
                        </a:cubicBezTo>
                        <a:cubicBezTo>
                          <a:pt x="512" y="537"/>
                          <a:pt x="511" y="541"/>
                          <a:pt x="522" y="548"/>
                        </a:cubicBezTo>
                        <a:cubicBezTo>
                          <a:pt x="523" y="552"/>
                          <a:pt x="525" y="556"/>
                          <a:pt x="526" y="560"/>
                        </a:cubicBezTo>
                        <a:cubicBezTo>
                          <a:pt x="527" y="564"/>
                          <a:pt x="514" y="556"/>
                          <a:pt x="514" y="556"/>
                        </a:cubicBezTo>
                        <a:cubicBezTo>
                          <a:pt x="502" y="564"/>
                          <a:pt x="501" y="551"/>
                          <a:pt x="492" y="544"/>
                        </a:cubicBezTo>
                        <a:cubicBezTo>
                          <a:pt x="488" y="541"/>
                          <a:pt x="480" y="536"/>
                          <a:pt x="480" y="536"/>
                        </a:cubicBezTo>
                        <a:cubicBezTo>
                          <a:pt x="471" y="522"/>
                          <a:pt x="474" y="529"/>
                          <a:pt x="470" y="518"/>
                        </a:cubicBezTo>
                        <a:cubicBezTo>
                          <a:pt x="467" y="491"/>
                          <a:pt x="461" y="446"/>
                          <a:pt x="436" y="430"/>
                        </a:cubicBezTo>
                        <a:cubicBezTo>
                          <a:pt x="428" y="433"/>
                          <a:pt x="425" y="433"/>
                          <a:pt x="422" y="424"/>
                        </a:cubicBezTo>
                        <a:cubicBezTo>
                          <a:pt x="427" y="404"/>
                          <a:pt x="432" y="383"/>
                          <a:pt x="438" y="364"/>
                        </a:cubicBezTo>
                        <a:cubicBezTo>
                          <a:pt x="436" y="343"/>
                          <a:pt x="431" y="330"/>
                          <a:pt x="426" y="310"/>
                        </a:cubicBezTo>
                        <a:cubicBezTo>
                          <a:pt x="429" y="302"/>
                          <a:pt x="425" y="300"/>
                          <a:pt x="422" y="292"/>
                        </a:cubicBezTo>
                        <a:cubicBezTo>
                          <a:pt x="424" y="282"/>
                          <a:pt x="428" y="277"/>
                          <a:pt x="422" y="268"/>
                        </a:cubicBezTo>
                        <a:cubicBezTo>
                          <a:pt x="420" y="269"/>
                          <a:pt x="418" y="269"/>
                          <a:pt x="416" y="270"/>
                        </a:cubicBezTo>
                        <a:cubicBezTo>
                          <a:pt x="414" y="272"/>
                          <a:pt x="414" y="275"/>
                          <a:pt x="412" y="276"/>
                        </a:cubicBezTo>
                        <a:cubicBezTo>
                          <a:pt x="408" y="278"/>
                          <a:pt x="400" y="280"/>
                          <a:pt x="400" y="280"/>
                        </a:cubicBezTo>
                        <a:cubicBezTo>
                          <a:pt x="394" y="274"/>
                          <a:pt x="389" y="274"/>
                          <a:pt x="386" y="266"/>
                        </a:cubicBezTo>
                        <a:cubicBezTo>
                          <a:pt x="391" y="251"/>
                          <a:pt x="379" y="206"/>
                          <a:pt x="364" y="196"/>
                        </a:cubicBezTo>
                        <a:cubicBezTo>
                          <a:pt x="357" y="186"/>
                          <a:pt x="358" y="182"/>
                          <a:pt x="360" y="170"/>
                        </a:cubicBezTo>
                        <a:cubicBezTo>
                          <a:pt x="358" y="160"/>
                          <a:pt x="356" y="147"/>
                          <a:pt x="346" y="144"/>
                        </a:cubicBezTo>
                        <a:cubicBezTo>
                          <a:pt x="343" y="154"/>
                          <a:pt x="338" y="160"/>
                          <a:pt x="330" y="166"/>
                        </a:cubicBezTo>
                        <a:cubicBezTo>
                          <a:pt x="323" y="164"/>
                          <a:pt x="308" y="160"/>
                          <a:pt x="308" y="160"/>
                        </a:cubicBezTo>
                        <a:cubicBezTo>
                          <a:pt x="296" y="162"/>
                          <a:pt x="297" y="166"/>
                          <a:pt x="288" y="172"/>
                        </a:cubicBezTo>
                        <a:cubicBezTo>
                          <a:pt x="284" y="185"/>
                          <a:pt x="282" y="191"/>
                          <a:pt x="268" y="196"/>
                        </a:cubicBezTo>
                        <a:cubicBezTo>
                          <a:pt x="264" y="200"/>
                          <a:pt x="243" y="231"/>
                          <a:pt x="242" y="232"/>
                        </a:cubicBezTo>
                        <a:cubicBezTo>
                          <a:pt x="231" y="239"/>
                          <a:pt x="215" y="247"/>
                          <a:pt x="206" y="256"/>
                        </a:cubicBezTo>
                        <a:cubicBezTo>
                          <a:pt x="202" y="260"/>
                          <a:pt x="200" y="265"/>
                          <a:pt x="196" y="268"/>
                        </a:cubicBezTo>
                        <a:cubicBezTo>
                          <a:pt x="194" y="269"/>
                          <a:pt x="192" y="269"/>
                          <a:pt x="190" y="270"/>
                        </a:cubicBezTo>
                        <a:cubicBezTo>
                          <a:pt x="188" y="271"/>
                          <a:pt x="186" y="272"/>
                          <a:pt x="184" y="274"/>
                        </a:cubicBezTo>
                        <a:cubicBezTo>
                          <a:pt x="180" y="278"/>
                          <a:pt x="172" y="286"/>
                          <a:pt x="172" y="286"/>
                        </a:cubicBezTo>
                        <a:cubicBezTo>
                          <a:pt x="167" y="300"/>
                          <a:pt x="165" y="314"/>
                          <a:pt x="160" y="328"/>
                        </a:cubicBezTo>
                        <a:cubicBezTo>
                          <a:pt x="158" y="335"/>
                          <a:pt x="156" y="341"/>
                          <a:pt x="154" y="348"/>
                        </a:cubicBezTo>
                        <a:cubicBezTo>
                          <a:pt x="153" y="350"/>
                          <a:pt x="152" y="354"/>
                          <a:pt x="152" y="354"/>
                        </a:cubicBezTo>
                        <a:cubicBezTo>
                          <a:pt x="152" y="359"/>
                          <a:pt x="156" y="384"/>
                          <a:pt x="146" y="392"/>
                        </a:cubicBezTo>
                        <a:cubicBezTo>
                          <a:pt x="141" y="397"/>
                          <a:pt x="128" y="404"/>
                          <a:pt x="128" y="404"/>
                        </a:cubicBezTo>
                        <a:cubicBezTo>
                          <a:pt x="125" y="412"/>
                          <a:pt x="122" y="421"/>
                          <a:pt x="114" y="424"/>
                        </a:cubicBezTo>
                        <a:cubicBezTo>
                          <a:pt x="100" y="419"/>
                          <a:pt x="97" y="405"/>
                          <a:pt x="94" y="392"/>
                        </a:cubicBezTo>
                        <a:cubicBezTo>
                          <a:pt x="86" y="362"/>
                          <a:pt x="82" y="332"/>
                          <a:pt x="72" y="302"/>
                        </a:cubicBezTo>
                        <a:cubicBezTo>
                          <a:pt x="71" y="281"/>
                          <a:pt x="70" y="275"/>
                          <a:pt x="66" y="258"/>
                        </a:cubicBezTo>
                        <a:cubicBezTo>
                          <a:pt x="66" y="251"/>
                          <a:pt x="68" y="219"/>
                          <a:pt x="64" y="208"/>
                        </a:cubicBezTo>
                        <a:cubicBezTo>
                          <a:pt x="70" y="191"/>
                          <a:pt x="66" y="173"/>
                          <a:pt x="72" y="156"/>
                        </a:cubicBezTo>
                        <a:cubicBezTo>
                          <a:pt x="66" y="139"/>
                          <a:pt x="60" y="168"/>
                          <a:pt x="56" y="172"/>
                        </a:cubicBezTo>
                        <a:cubicBezTo>
                          <a:pt x="53" y="175"/>
                          <a:pt x="44" y="180"/>
                          <a:pt x="44" y="180"/>
                        </a:cubicBezTo>
                        <a:cubicBezTo>
                          <a:pt x="35" y="177"/>
                          <a:pt x="28" y="173"/>
                          <a:pt x="24" y="162"/>
                        </a:cubicBezTo>
                        <a:cubicBezTo>
                          <a:pt x="23" y="158"/>
                          <a:pt x="20" y="150"/>
                          <a:pt x="20" y="150"/>
                        </a:cubicBezTo>
                        <a:cubicBezTo>
                          <a:pt x="30" y="148"/>
                          <a:pt x="30" y="143"/>
                          <a:pt x="38" y="138"/>
                        </a:cubicBezTo>
                        <a:cubicBezTo>
                          <a:pt x="35" y="128"/>
                          <a:pt x="31" y="133"/>
                          <a:pt x="24" y="138"/>
                        </a:cubicBezTo>
                        <a:cubicBezTo>
                          <a:pt x="15" y="135"/>
                          <a:pt x="15" y="132"/>
                          <a:pt x="18" y="124"/>
                        </a:cubicBezTo>
                        <a:cubicBezTo>
                          <a:pt x="11" y="114"/>
                          <a:pt x="9" y="101"/>
                          <a:pt x="0" y="92"/>
                        </a:cubicBezTo>
                        <a:lnTo>
                          <a:pt x="76" y="0"/>
                        </a:lnTo>
                        <a:lnTo>
                          <a:pt x="798" y="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77" name="Freeform 53"/>
                  <p:cNvSpPr/>
                  <p:nvPr/>
                </p:nvSpPr>
                <p:spPr>
                  <a:xfrm>
                    <a:off x="1634" y="519"/>
                    <a:ext cx="19" cy="29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8" y="1"/>
                      </a:cxn>
                      <a:cxn ang="0">
                        <a:pos x="16" y="11"/>
                      </a:cxn>
                      <a:cxn ang="0">
                        <a:pos x="8" y="29"/>
                      </a:cxn>
                      <a:cxn ang="0">
                        <a:pos x="0" y="24"/>
                      </a:cxn>
                      <a:cxn ang="0">
                        <a:pos x="3" y="4"/>
                      </a:cxn>
                    </a:cxnLst>
                    <a:pathLst>
                      <a:path w="43" h="85">
                        <a:moveTo>
                          <a:pt x="7" y="11"/>
                        </a:moveTo>
                        <a:cubicBezTo>
                          <a:pt x="4" y="2"/>
                          <a:pt x="9" y="0"/>
                          <a:pt x="17" y="3"/>
                        </a:cubicBezTo>
                        <a:cubicBezTo>
                          <a:pt x="24" y="13"/>
                          <a:pt x="28" y="24"/>
                          <a:pt x="37" y="33"/>
                        </a:cubicBezTo>
                        <a:cubicBezTo>
                          <a:pt x="43" y="52"/>
                          <a:pt x="40" y="78"/>
                          <a:pt x="19" y="85"/>
                        </a:cubicBezTo>
                        <a:cubicBezTo>
                          <a:pt x="6" y="81"/>
                          <a:pt x="5" y="81"/>
                          <a:pt x="1" y="69"/>
                        </a:cubicBezTo>
                        <a:cubicBezTo>
                          <a:pt x="2" y="66"/>
                          <a:pt x="0" y="4"/>
                          <a:pt x="7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78" name="Freeform 54"/>
                  <p:cNvSpPr/>
                  <p:nvPr/>
                </p:nvSpPr>
                <p:spPr>
                  <a:xfrm>
                    <a:off x="1900" y="421"/>
                    <a:ext cx="18" cy="24"/>
                  </a:xfrm>
                  <a:custGeom>
                    <a:avLst/>
                    <a:gdLst/>
                    <a:ahLst/>
                    <a:cxnLst>
                      <a:cxn ang="0">
                        <a:pos x="5" y="9"/>
                      </a:cxn>
                      <a:cxn ang="0">
                        <a:pos x="12" y="1"/>
                      </a:cxn>
                      <a:cxn ang="0">
                        <a:pos x="18" y="1"/>
                      </a:cxn>
                      <a:cxn ang="0">
                        <a:pos x="16" y="8"/>
                      </a:cxn>
                      <a:cxn ang="0">
                        <a:pos x="5" y="24"/>
                      </a:cxn>
                      <a:cxn ang="0">
                        <a:pos x="3" y="19"/>
                      </a:cxn>
                      <a:cxn ang="0">
                        <a:pos x="1" y="12"/>
                      </a:cxn>
                      <a:cxn ang="0">
                        <a:pos x="5" y="9"/>
                      </a:cxn>
                    </a:cxnLst>
                    <a:pathLst>
                      <a:path w="44" h="74">
                        <a:moveTo>
                          <a:pt x="13" y="28"/>
                        </a:moveTo>
                        <a:cubicBezTo>
                          <a:pt x="15" y="13"/>
                          <a:pt x="14" y="7"/>
                          <a:pt x="29" y="2"/>
                        </a:cubicBezTo>
                        <a:cubicBezTo>
                          <a:pt x="34" y="3"/>
                          <a:pt x="40" y="0"/>
                          <a:pt x="43" y="4"/>
                        </a:cubicBezTo>
                        <a:cubicBezTo>
                          <a:pt x="44" y="6"/>
                          <a:pt x="41" y="21"/>
                          <a:pt x="39" y="26"/>
                        </a:cubicBezTo>
                        <a:cubicBezTo>
                          <a:pt x="31" y="43"/>
                          <a:pt x="30" y="63"/>
                          <a:pt x="13" y="74"/>
                        </a:cubicBezTo>
                        <a:cubicBezTo>
                          <a:pt x="4" y="71"/>
                          <a:pt x="4" y="68"/>
                          <a:pt x="7" y="60"/>
                        </a:cubicBezTo>
                        <a:cubicBezTo>
                          <a:pt x="5" y="50"/>
                          <a:pt x="0" y="46"/>
                          <a:pt x="3" y="36"/>
                        </a:cubicBezTo>
                        <a:cubicBezTo>
                          <a:pt x="4" y="32"/>
                          <a:pt x="8" y="23"/>
                          <a:pt x="1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79" name="Freeform 55"/>
                  <p:cNvSpPr/>
                  <p:nvPr/>
                </p:nvSpPr>
                <p:spPr>
                  <a:xfrm>
                    <a:off x="1951" y="409"/>
                    <a:ext cx="9" cy="10"/>
                  </a:xfrm>
                  <a:custGeom>
                    <a:avLst/>
                    <a:gdLst/>
                    <a:ahLst/>
                    <a:cxnLst>
                      <a:cxn ang="0">
                        <a:pos x="3" y="5"/>
                      </a:cxn>
                      <a:cxn ang="0">
                        <a:pos x="2" y="10"/>
                      </a:cxn>
                      <a:cxn ang="0">
                        <a:pos x="3" y="5"/>
                      </a:cxn>
                    </a:cxnLst>
                    <a:pathLst>
                      <a:path w="20" h="30">
                        <a:moveTo>
                          <a:pt x="7" y="16"/>
                        </a:moveTo>
                        <a:cubicBezTo>
                          <a:pt x="18" y="0"/>
                          <a:pt x="20" y="20"/>
                          <a:pt x="5" y="30"/>
                        </a:cubicBezTo>
                        <a:cubicBezTo>
                          <a:pt x="0" y="23"/>
                          <a:pt x="1" y="22"/>
                          <a:pt x="7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80" name="Freeform 56"/>
                  <p:cNvSpPr/>
                  <p:nvPr/>
                </p:nvSpPr>
                <p:spPr>
                  <a:xfrm>
                    <a:off x="1021" y="314"/>
                    <a:ext cx="433" cy="354"/>
                  </a:xfrm>
                  <a:custGeom>
                    <a:avLst/>
                    <a:gdLst/>
                    <a:ahLst/>
                    <a:cxnLst>
                      <a:cxn ang="0">
                        <a:pos x="305" y="295"/>
                      </a:cxn>
                      <a:cxn ang="0">
                        <a:pos x="309" y="287"/>
                      </a:cxn>
                      <a:cxn ang="0">
                        <a:pos x="317" y="262"/>
                      </a:cxn>
                      <a:cxn ang="0">
                        <a:pos x="196" y="182"/>
                      </a:cxn>
                      <a:cxn ang="0">
                        <a:pos x="179" y="220"/>
                      </a:cxn>
                      <a:cxn ang="0">
                        <a:pos x="192" y="353"/>
                      </a:cxn>
                      <a:cxn ang="0">
                        <a:pos x="179" y="314"/>
                      </a:cxn>
                      <a:cxn ang="0">
                        <a:pos x="154" y="279"/>
                      </a:cxn>
                      <a:cxn ang="0">
                        <a:pos x="156" y="262"/>
                      </a:cxn>
                      <a:cxn ang="0">
                        <a:pos x="157" y="250"/>
                      </a:cxn>
                      <a:cxn ang="0">
                        <a:pos x="140" y="238"/>
                      </a:cxn>
                      <a:cxn ang="0">
                        <a:pos x="123" y="220"/>
                      </a:cxn>
                      <a:cxn ang="0">
                        <a:pos x="94" y="225"/>
                      </a:cxn>
                      <a:cxn ang="0">
                        <a:pos x="80" y="232"/>
                      </a:cxn>
                      <a:cxn ang="0">
                        <a:pos x="50" y="232"/>
                      </a:cxn>
                      <a:cxn ang="0">
                        <a:pos x="14" y="198"/>
                      </a:cxn>
                      <a:cxn ang="0">
                        <a:pos x="7" y="187"/>
                      </a:cxn>
                      <a:cxn ang="0">
                        <a:pos x="0" y="168"/>
                      </a:cxn>
                      <a:cxn ang="0">
                        <a:pos x="15" y="135"/>
                      </a:cxn>
                      <a:cxn ang="0">
                        <a:pos x="20" y="115"/>
                      </a:cxn>
                      <a:cxn ang="0">
                        <a:pos x="32" y="91"/>
                      </a:cxn>
                      <a:cxn ang="0">
                        <a:pos x="51" y="74"/>
                      </a:cxn>
                      <a:cxn ang="0">
                        <a:pos x="106" y="43"/>
                      </a:cxn>
                      <a:cxn ang="0">
                        <a:pos x="140" y="19"/>
                      </a:cxn>
                      <a:cxn ang="0">
                        <a:pos x="164" y="4"/>
                      </a:cxn>
                      <a:cxn ang="0">
                        <a:pos x="230" y="1"/>
                      </a:cxn>
                      <a:cxn ang="0">
                        <a:pos x="253" y="0"/>
                      </a:cxn>
                      <a:cxn ang="0">
                        <a:pos x="244" y="22"/>
                      </a:cxn>
                      <a:cxn ang="0">
                        <a:pos x="281" y="53"/>
                      </a:cxn>
                      <a:cxn ang="0">
                        <a:pos x="316" y="47"/>
                      </a:cxn>
                      <a:cxn ang="0">
                        <a:pos x="336" y="52"/>
                      </a:cxn>
                      <a:cxn ang="0">
                        <a:pos x="355" y="62"/>
                      </a:cxn>
                      <a:cxn ang="0">
                        <a:pos x="363" y="119"/>
                      </a:cxn>
                      <a:cxn ang="0">
                        <a:pos x="363" y="153"/>
                      </a:cxn>
                      <a:cxn ang="0">
                        <a:pos x="380" y="180"/>
                      </a:cxn>
                      <a:cxn ang="0">
                        <a:pos x="410" y="191"/>
                      </a:cxn>
                      <a:cxn ang="0">
                        <a:pos x="432" y="187"/>
                      </a:cxn>
                      <a:cxn ang="0">
                        <a:pos x="422" y="216"/>
                      </a:cxn>
                      <a:cxn ang="0">
                        <a:pos x="380" y="259"/>
                      </a:cxn>
                      <a:cxn ang="0">
                        <a:pos x="348" y="308"/>
                      </a:cxn>
                      <a:cxn ang="0">
                        <a:pos x="353" y="323"/>
                      </a:cxn>
                      <a:cxn ang="0">
                        <a:pos x="276" y="353"/>
                      </a:cxn>
                    </a:cxnLst>
                    <a:pathLst>
                      <a:path w="682" h="557">
                        <a:moveTo>
                          <a:pt x="435" y="556"/>
                        </a:moveTo>
                        <a:lnTo>
                          <a:pt x="481" y="464"/>
                        </a:lnTo>
                        <a:lnTo>
                          <a:pt x="473" y="449"/>
                        </a:lnTo>
                        <a:lnTo>
                          <a:pt x="486" y="451"/>
                        </a:lnTo>
                        <a:lnTo>
                          <a:pt x="495" y="441"/>
                        </a:lnTo>
                        <a:lnTo>
                          <a:pt x="500" y="413"/>
                        </a:lnTo>
                        <a:lnTo>
                          <a:pt x="500" y="371"/>
                        </a:lnTo>
                        <a:lnTo>
                          <a:pt x="309" y="287"/>
                        </a:lnTo>
                        <a:lnTo>
                          <a:pt x="296" y="308"/>
                        </a:lnTo>
                        <a:lnTo>
                          <a:pt x="282" y="346"/>
                        </a:lnTo>
                        <a:lnTo>
                          <a:pt x="396" y="557"/>
                        </a:lnTo>
                        <a:lnTo>
                          <a:pt x="303" y="556"/>
                        </a:lnTo>
                        <a:lnTo>
                          <a:pt x="304" y="536"/>
                        </a:lnTo>
                        <a:cubicBezTo>
                          <a:pt x="284" y="520"/>
                          <a:pt x="296" y="510"/>
                          <a:pt x="282" y="494"/>
                        </a:cubicBezTo>
                        <a:cubicBezTo>
                          <a:pt x="276" y="475"/>
                          <a:pt x="267" y="468"/>
                          <a:pt x="253" y="451"/>
                        </a:cubicBezTo>
                        <a:cubicBezTo>
                          <a:pt x="249" y="447"/>
                          <a:pt x="245" y="443"/>
                          <a:pt x="242" y="439"/>
                        </a:cubicBezTo>
                        <a:lnTo>
                          <a:pt x="237" y="432"/>
                        </a:lnTo>
                        <a:cubicBezTo>
                          <a:pt x="237" y="432"/>
                          <a:pt x="245" y="413"/>
                          <a:pt x="245" y="413"/>
                        </a:cubicBezTo>
                        <a:cubicBezTo>
                          <a:pt x="247" y="409"/>
                          <a:pt x="250" y="401"/>
                          <a:pt x="250" y="401"/>
                        </a:cubicBezTo>
                        <a:cubicBezTo>
                          <a:pt x="249" y="399"/>
                          <a:pt x="247" y="397"/>
                          <a:pt x="247" y="394"/>
                        </a:cubicBezTo>
                        <a:cubicBezTo>
                          <a:pt x="248" y="390"/>
                          <a:pt x="253" y="382"/>
                          <a:pt x="253" y="382"/>
                        </a:cubicBezTo>
                        <a:cubicBezTo>
                          <a:pt x="243" y="370"/>
                          <a:pt x="237" y="371"/>
                          <a:pt x="220" y="375"/>
                        </a:cubicBezTo>
                        <a:cubicBezTo>
                          <a:pt x="217" y="371"/>
                          <a:pt x="210" y="369"/>
                          <a:pt x="207" y="365"/>
                        </a:cubicBezTo>
                        <a:cubicBezTo>
                          <a:pt x="185" y="337"/>
                          <a:pt x="216" y="363"/>
                          <a:pt x="194" y="346"/>
                        </a:cubicBezTo>
                        <a:cubicBezTo>
                          <a:pt x="167" y="349"/>
                          <a:pt x="179" y="346"/>
                          <a:pt x="156" y="352"/>
                        </a:cubicBezTo>
                        <a:cubicBezTo>
                          <a:pt x="153" y="353"/>
                          <a:pt x="148" y="354"/>
                          <a:pt x="148" y="354"/>
                        </a:cubicBezTo>
                        <a:cubicBezTo>
                          <a:pt x="146" y="356"/>
                          <a:pt x="145" y="359"/>
                          <a:pt x="142" y="361"/>
                        </a:cubicBezTo>
                        <a:cubicBezTo>
                          <a:pt x="138" y="363"/>
                          <a:pt x="126" y="365"/>
                          <a:pt x="126" y="365"/>
                        </a:cubicBezTo>
                        <a:cubicBezTo>
                          <a:pt x="105" y="354"/>
                          <a:pt x="116" y="355"/>
                          <a:pt x="94" y="361"/>
                        </a:cubicBezTo>
                        <a:cubicBezTo>
                          <a:pt x="89" y="362"/>
                          <a:pt x="78" y="365"/>
                          <a:pt x="78" y="365"/>
                        </a:cubicBezTo>
                        <a:cubicBezTo>
                          <a:pt x="62" y="383"/>
                          <a:pt x="46" y="346"/>
                          <a:pt x="35" y="337"/>
                        </a:cubicBezTo>
                        <a:cubicBezTo>
                          <a:pt x="32" y="330"/>
                          <a:pt x="24" y="320"/>
                          <a:pt x="22" y="312"/>
                        </a:cubicBezTo>
                        <a:cubicBezTo>
                          <a:pt x="20" y="308"/>
                          <a:pt x="22" y="303"/>
                          <a:pt x="19" y="300"/>
                        </a:cubicBezTo>
                        <a:cubicBezTo>
                          <a:pt x="17" y="297"/>
                          <a:pt x="13" y="297"/>
                          <a:pt x="11" y="295"/>
                        </a:cubicBezTo>
                        <a:cubicBezTo>
                          <a:pt x="3" y="277"/>
                          <a:pt x="15" y="306"/>
                          <a:pt x="5" y="276"/>
                        </a:cubicBezTo>
                        <a:cubicBezTo>
                          <a:pt x="4" y="272"/>
                          <a:pt x="0" y="264"/>
                          <a:pt x="0" y="264"/>
                        </a:cubicBezTo>
                        <a:cubicBezTo>
                          <a:pt x="3" y="253"/>
                          <a:pt x="2" y="248"/>
                          <a:pt x="13" y="243"/>
                        </a:cubicBezTo>
                        <a:cubicBezTo>
                          <a:pt x="20" y="221"/>
                          <a:pt x="17" y="231"/>
                          <a:pt x="24" y="213"/>
                        </a:cubicBezTo>
                        <a:cubicBezTo>
                          <a:pt x="26" y="209"/>
                          <a:pt x="30" y="200"/>
                          <a:pt x="30" y="200"/>
                        </a:cubicBezTo>
                        <a:cubicBezTo>
                          <a:pt x="26" y="192"/>
                          <a:pt x="24" y="191"/>
                          <a:pt x="32" y="181"/>
                        </a:cubicBezTo>
                        <a:cubicBezTo>
                          <a:pt x="36" y="177"/>
                          <a:pt x="43" y="169"/>
                          <a:pt x="43" y="169"/>
                        </a:cubicBezTo>
                        <a:cubicBezTo>
                          <a:pt x="37" y="155"/>
                          <a:pt x="36" y="153"/>
                          <a:pt x="51" y="143"/>
                        </a:cubicBezTo>
                        <a:cubicBezTo>
                          <a:pt x="56" y="140"/>
                          <a:pt x="67" y="135"/>
                          <a:pt x="67" y="135"/>
                        </a:cubicBezTo>
                        <a:cubicBezTo>
                          <a:pt x="73" y="129"/>
                          <a:pt x="75" y="122"/>
                          <a:pt x="81" y="116"/>
                        </a:cubicBezTo>
                        <a:cubicBezTo>
                          <a:pt x="89" y="107"/>
                          <a:pt x="102" y="105"/>
                          <a:pt x="113" y="99"/>
                        </a:cubicBezTo>
                        <a:cubicBezTo>
                          <a:pt x="125" y="85"/>
                          <a:pt x="149" y="76"/>
                          <a:pt x="167" y="67"/>
                        </a:cubicBezTo>
                        <a:cubicBezTo>
                          <a:pt x="174" y="59"/>
                          <a:pt x="175" y="50"/>
                          <a:pt x="188" y="46"/>
                        </a:cubicBezTo>
                        <a:cubicBezTo>
                          <a:pt x="198" y="39"/>
                          <a:pt x="208" y="36"/>
                          <a:pt x="220" y="30"/>
                        </a:cubicBezTo>
                        <a:cubicBezTo>
                          <a:pt x="223" y="28"/>
                          <a:pt x="228" y="25"/>
                          <a:pt x="228" y="25"/>
                        </a:cubicBezTo>
                        <a:cubicBezTo>
                          <a:pt x="237" y="16"/>
                          <a:pt x="245" y="10"/>
                          <a:pt x="258" y="6"/>
                        </a:cubicBezTo>
                        <a:cubicBezTo>
                          <a:pt x="269" y="31"/>
                          <a:pt x="301" y="6"/>
                          <a:pt x="320" y="4"/>
                        </a:cubicBezTo>
                        <a:cubicBezTo>
                          <a:pt x="334" y="3"/>
                          <a:pt x="349" y="3"/>
                          <a:pt x="363" y="2"/>
                        </a:cubicBezTo>
                        <a:cubicBezTo>
                          <a:pt x="369" y="3"/>
                          <a:pt x="376" y="5"/>
                          <a:pt x="382" y="4"/>
                        </a:cubicBezTo>
                        <a:cubicBezTo>
                          <a:pt x="387" y="4"/>
                          <a:pt x="398" y="0"/>
                          <a:pt x="398" y="0"/>
                        </a:cubicBezTo>
                        <a:cubicBezTo>
                          <a:pt x="415" y="8"/>
                          <a:pt x="406" y="16"/>
                          <a:pt x="400" y="30"/>
                        </a:cubicBezTo>
                        <a:cubicBezTo>
                          <a:pt x="398" y="34"/>
                          <a:pt x="384" y="34"/>
                          <a:pt x="384" y="34"/>
                        </a:cubicBezTo>
                        <a:cubicBezTo>
                          <a:pt x="379" y="47"/>
                          <a:pt x="398" y="51"/>
                          <a:pt x="411" y="55"/>
                        </a:cubicBezTo>
                        <a:cubicBezTo>
                          <a:pt x="419" y="72"/>
                          <a:pt x="421" y="79"/>
                          <a:pt x="443" y="84"/>
                        </a:cubicBezTo>
                        <a:cubicBezTo>
                          <a:pt x="461" y="71"/>
                          <a:pt x="435" y="65"/>
                          <a:pt x="468" y="57"/>
                        </a:cubicBezTo>
                        <a:cubicBezTo>
                          <a:pt x="482" y="61"/>
                          <a:pt x="485" y="70"/>
                          <a:pt x="497" y="74"/>
                        </a:cubicBezTo>
                        <a:cubicBezTo>
                          <a:pt x="505" y="76"/>
                          <a:pt x="513" y="78"/>
                          <a:pt x="521" y="80"/>
                        </a:cubicBezTo>
                        <a:cubicBezTo>
                          <a:pt x="524" y="81"/>
                          <a:pt x="529" y="82"/>
                          <a:pt x="529" y="82"/>
                        </a:cubicBezTo>
                        <a:cubicBezTo>
                          <a:pt x="547" y="78"/>
                          <a:pt x="547" y="76"/>
                          <a:pt x="562" y="84"/>
                        </a:cubicBezTo>
                        <a:cubicBezTo>
                          <a:pt x="566" y="95"/>
                          <a:pt x="565" y="86"/>
                          <a:pt x="559" y="97"/>
                        </a:cubicBezTo>
                        <a:cubicBezTo>
                          <a:pt x="557" y="101"/>
                          <a:pt x="554" y="110"/>
                          <a:pt x="554" y="110"/>
                        </a:cubicBezTo>
                        <a:cubicBezTo>
                          <a:pt x="556" y="132"/>
                          <a:pt x="556" y="168"/>
                          <a:pt x="572" y="188"/>
                        </a:cubicBezTo>
                        <a:cubicBezTo>
                          <a:pt x="568" y="198"/>
                          <a:pt x="564" y="208"/>
                          <a:pt x="562" y="219"/>
                        </a:cubicBezTo>
                        <a:cubicBezTo>
                          <a:pt x="564" y="227"/>
                          <a:pt x="569" y="233"/>
                          <a:pt x="572" y="240"/>
                        </a:cubicBezTo>
                        <a:cubicBezTo>
                          <a:pt x="573" y="247"/>
                          <a:pt x="572" y="254"/>
                          <a:pt x="575" y="259"/>
                        </a:cubicBezTo>
                        <a:cubicBezTo>
                          <a:pt x="577" y="263"/>
                          <a:pt x="595" y="272"/>
                          <a:pt x="599" y="283"/>
                        </a:cubicBezTo>
                        <a:cubicBezTo>
                          <a:pt x="594" y="295"/>
                          <a:pt x="603" y="306"/>
                          <a:pt x="618" y="310"/>
                        </a:cubicBezTo>
                        <a:cubicBezTo>
                          <a:pt x="630" y="307"/>
                          <a:pt x="638" y="308"/>
                          <a:pt x="645" y="300"/>
                        </a:cubicBezTo>
                        <a:cubicBezTo>
                          <a:pt x="660" y="302"/>
                          <a:pt x="663" y="303"/>
                          <a:pt x="672" y="293"/>
                        </a:cubicBezTo>
                        <a:cubicBezTo>
                          <a:pt x="675" y="294"/>
                          <a:pt x="679" y="293"/>
                          <a:pt x="680" y="295"/>
                        </a:cubicBezTo>
                        <a:cubicBezTo>
                          <a:pt x="682" y="301"/>
                          <a:pt x="674" y="321"/>
                          <a:pt x="672" y="327"/>
                        </a:cubicBezTo>
                        <a:cubicBezTo>
                          <a:pt x="668" y="340"/>
                          <a:pt x="671" y="326"/>
                          <a:pt x="664" y="340"/>
                        </a:cubicBezTo>
                        <a:cubicBezTo>
                          <a:pt x="652" y="360"/>
                          <a:pt x="646" y="381"/>
                          <a:pt x="621" y="394"/>
                        </a:cubicBezTo>
                        <a:cubicBezTo>
                          <a:pt x="614" y="402"/>
                          <a:pt x="609" y="402"/>
                          <a:pt x="599" y="407"/>
                        </a:cubicBezTo>
                        <a:cubicBezTo>
                          <a:pt x="590" y="418"/>
                          <a:pt x="579" y="429"/>
                          <a:pt x="567" y="439"/>
                        </a:cubicBezTo>
                        <a:cubicBezTo>
                          <a:pt x="560" y="454"/>
                          <a:pt x="555" y="470"/>
                          <a:pt x="548" y="485"/>
                        </a:cubicBezTo>
                        <a:cubicBezTo>
                          <a:pt x="549" y="489"/>
                          <a:pt x="550" y="492"/>
                          <a:pt x="551" y="496"/>
                        </a:cubicBezTo>
                        <a:cubicBezTo>
                          <a:pt x="552" y="500"/>
                          <a:pt x="556" y="508"/>
                          <a:pt x="556" y="508"/>
                        </a:cubicBezTo>
                        <a:cubicBezTo>
                          <a:pt x="559" y="524"/>
                          <a:pt x="562" y="546"/>
                          <a:pt x="576" y="557"/>
                        </a:cubicBezTo>
                        <a:lnTo>
                          <a:pt x="435" y="55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81" name="Freeform 57"/>
                  <p:cNvSpPr/>
                  <p:nvPr/>
                </p:nvSpPr>
                <p:spPr>
                  <a:xfrm>
                    <a:off x="1189" y="447"/>
                    <a:ext cx="163" cy="221"/>
                  </a:xfrm>
                  <a:custGeom>
                    <a:avLst/>
                    <a:gdLst/>
                    <a:ahLst/>
                    <a:cxnLst>
                      <a:cxn ang="0">
                        <a:pos x="154" y="221"/>
                      </a:cxn>
                      <a:cxn ang="0">
                        <a:pos x="148" y="192"/>
                      </a:cxn>
                      <a:cxn ang="0">
                        <a:pos x="138" y="183"/>
                      </a:cxn>
                      <a:cxn ang="0">
                        <a:pos x="136" y="171"/>
                      </a:cxn>
                      <a:cxn ang="0">
                        <a:pos x="133" y="162"/>
                      </a:cxn>
                      <a:cxn ang="0">
                        <a:pos x="133" y="146"/>
                      </a:cxn>
                      <a:cxn ang="0">
                        <a:pos x="131" y="136"/>
                      </a:cxn>
                      <a:cxn ang="0">
                        <a:pos x="145" y="129"/>
                      </a:cxn>
                      <a:cxn ang="0">
                        <a:pos x="163" y="125"/>
                      </a:cxn>
                      <a:cxn ang="0">
                        <a:pos x="163" y="87"/>
                      </a:cxn>
                      <a:cxn ang="0">
                        <a:pos x="34" y="61"/>
                      </a:cxn>
                      <a:cxn ang="0">
                        <a:pos x="20" y="62"/>
                      </a:cxn>
                      <a:cxn ang="0">
                        <a:pos x="10" y="65"/>
                      </a:cxn>
                      <a:cxn ang="0">
                        <a:pos x="0" y="95"/>
                      </a:cxn>
                      <a:cxn ang="0">
                        <a:pos x="59" y="220"/>
                      </a:cxn>
                      <a:cxn ang="0">
                        <a:pos x="154" y="221"/>
                      </a:cxn>
                    </a:cxnLst>
                    <a:pathLst>
                      <a:path w="257" h="347">
                        <a:moveTo>
                          <a:pt x="243" y="347"/>
                        </a:moveTo>
                        <a:lnTo>
                          <a:pt x="233" y="301"/>
                        </a:lnTo>
                        <a:lnTo>
                          <a:pt x="217" y="288"/>
                        </a:lnTo>
                        <a:lnTo>
                          <a:pt x="215" y="269"/>
                        </a:lnTo>
                        <a:lnTo>
                          <a:pt x="209" y="254"/>
                        </a:lnTo>
                        <a:lnTo>
                          <a:pt x="209" y="229"/>
                        </a:lnTo>
                        <a:lnTo>
                          <a:pt x="207" y="214"/>
                        </a:lnTo>
                        <a:lnTo>
                          <a:pt x="228" y="202"/>
                        </a:lnTo>
                        <a:lnTo>
                          <a:pt x="257" y="197"/>
                        </a:lnTo>
                        <a:lnTo>
                          <a:pt x="257" y="136"/>
                        </a:lnTo>
                        <a:cubicBezTo>
                          <a:pt x="209" y="119"/>
                          <a:pt x="13" y="0"/>
                          <a:pt x="54" y="96"/>
                        </a:cubicBezTo>
                        <a:cubicBezTo>
                          <a:pt x="36" y="106"/>
                          <a:pt x="57" y="97"/>
                          <a:pt x="32" y="98"/>
                        </a:cubicBezTo>
                        <a:cubicBezTo>
                          <a:pt x="27" y="99"/>
                          <a:pt x="16" y="102"/>
                          <a:pt x="16" y="102"/>
                        </a:cubicBezTo>
                        <a:lnTo>
                          <a:pt x="0" y="149"/>
                        </a:lnTo>
                        <a:lnTo>
                          <a:pt x="93" y="346"/>
                        </a:lnTo>
                        <a:lnTo>
                          <a:pt x="243" y="347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82" name="Freeform 58"/>
                  <p:cNvSpPr/>
                  <p:nvPr/>
                </p:nvSpPr>
                <p:spPr>
                  <a:xfrm>
                    <a:off x="1476" y="611"/>
                    <a:ext cx="7" cy="12"/>
                  </a:xfrm>
                  <a:custGeom>
                    <a:avLst/>
                    <a:gdLst/>
                    <a:ahLst/>
                    <a:cxnLst>
                      <a:cxn ang="0">
                        <a:pos x="3" y="8"/>
                      </a:cxn>
                      <a:cxn ang="0">
                        <a:pos x="7" y="7"/>
                      </a:cxn>
                      <a:cxn ang="0">
                        <a:pos x="3" y="8"/>
                      </a:cxn>
                    </a:cxnLst>
                    <a:pathLst>
                      <a:path w="19" h="37">
                        <a:moveTo>
                          <a:pt x="7" y="25"/>
                        </a:moveTo>
                        <a:cubicBezTo>
                          <a:pt x="0" y="4"/>
                          <a:pt x="12" y="0"/>
                          <a:pt x="19" y="21"/>
                        </a:cubicBezTo>
                        <a:cubicBezTo>
                          <a:pt x="14" y="37"/>
                          <a:pt x="18" y="36"/>
                          <a:pt x="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83" name="Freeform 59"/>
                  <p:cNvSpPr/>
                  <p:nvPr/>
                </p:nvSpPr>
                <p:spPr>
                  <a:xfrm>
                    <a:off x="1467" y="497"/>
                    <a:ext cx="9" cy="7"/>
                  </a:xfrm>
                  <a:custGeom>
                    <a:avLst/>
                    <a:gdLst/>
                    <a:ahLst/>
                    <a:cxnLst>
                      <a:cxn ang="0">
                        <a:pos x="5" y="4"/>
                      </a:cxn>
                      <a:cxn ang="0">
                        <a:pos x="7" y="0"/>
                      </a:cxn>
                      <a:cxn ang="0">
                        <a:pos x="8" y="4"/>
                      </a:cxn>
                      <a:cxn ang="0">
                        <a:pos x="3" y="7"/>
                      </a:cxn>
                      <a:cxn ang="0">
                        <a:pos x="5" y="4"/>
                      </a:cxn>
                    </a:cxnLst>
                    <a:pathLst>
                      <a:path w="22" h="20">
                        <a:moveTo>
                          <a:pt x="12" y="12"/>
                        </a:moveTo>
                        <a:cubicBezTo>
                          <a:pt x="13" y="8"/>
                          <a:pt x="12" y="0"/>
                          <a:pt x="16" y="0"/>
                        </a:cubicBezTo>
                        <a:cubicBezTo>
                          <a:pt x="20" y="0"/>
                          <a:pt x="22" y="8"/>
                          <a:pt x="20" y="12"/>
                        </a:cubicBezTo>
                        <a:cubicBezTo>
                          <a:pt x="18" y="16"/>
                          <a:pt x="12" y="17"/>
                          <a:pt x="8" y="20"/>
                        </a:cubicBezTo>
                        <a:cubicBezTo>
                          <a:pt x="3" y="5"/>
                          <a:pt x="0" y="6"/>
                          <a:pt x="12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84" name="Freeform 60"/>
                  <p:cNvSpPr/>
                  <p:nvPr/>
                </p:nvSpPr>
                <p:spPr>
                  <a:xfrm>
                    <a:off x="1072" y="357"/>
                    <a:ext cx="25" cy="10"/>
                  </a:xfrm>
                  <a:custGeom>
                    <a:avLst/>
                    <a:gdLst/>
                    <a:ahLst/>
                    <a:cxnLst>
                      <a:cxn ang="0">
                        <a:pos x="11" y="6"/>
                      </a:cxn>
                      <a:cxn ang="0">
                        <a:pos x="14" y="2"/>
                      </a:cxn>
                      <a:cxn ang="0">
                        <a:pos x="16" y="10"/>
                      </a:cxn>
                      <a:cxn ang="0">
                        <a:pos x="11" y="6"/>
                      </a:cxn>
                    </a:cxnLst>
                    <a:pathLst>
                      <a:path w="57" h="30">
                        <a:moveTo>
                          <a:pt x="24" y="18"/>
                        </a:moveTo>
                        <a:cubicBezTo>
                          <a:pt x="0" y="10"/>
                          <a:pt x="9" y="0"/>
                          <a:pt x="32" y="6"/>
                        </a:cubicBezTo>
                        <a:cubicBezTo>
                          <a:pt x="46" y="15"/>
                          <a:pt x="57" y="23"/>
                          <a:pt x="36" y="30"/>
                        </a:cubicBezTo>
                        <a:cubicBezTo>
                          <a:pt x="21" y="25"/>
                          <a:pt x="24" y="30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85" name="Freeform 61"/>
                  <p:cNvSpPr/>
                  <p:nvPr/>
                </p:nvSpPr>
                <p:spPr>
                  <a:xfrm>
                    <a:off x="1374" y="265"/>
                    <a:ext cx="295" cy="233"/>
                  </a:xfrm>
                  <a:custGeom>
                    <a:avLst/>
                    <a:gdLst/>
                    <a:ahLst/>
                    <a:cxnLst>
                      <a:cxn ang="0">
                        <a:pos x="201" y="155"/>
                      </a:cxn>
                      <a:cxn ang="0">
                        <a:pos x="167" y="151"/>
                      </a:cxn>
                      <a:cxn ang="0">
                        <a:pos x="138" y="138"/>
                      </a:cxn>
                      <a:cxn ang="0">
                        <a:pos x="113" y="134"/>
                      </a:cxn>
                      <a:cxn ang="0">
                        <a:pos x="101" y="139"/>
                      </a:cxn>
                      <a:cxn ang="0">
                        <a:pos x="111" y="143"/>
                      </a:cxn>
                      <a:cxn ang="0">
                        <a:pos x="125" y="157"/>
                      </a:cxn>
                      <a:cxn ang="0">
                        <a:pos x="137" y="159"/>
                      </a:cxn>
                      <a:cxn ang="0">
                        <a:pos x="142" y="179"/>
                      </a:cxn>
                      <a:cxn ang="0">
                        <a:pos x="133" y="185"/>
                      </a:cxn>
                      <a:cxn ang="0">
                        <a:pos x="111" y="206"/>
                      </a:cxn>
                      <a:cxn ang="0">
                        <a:pos x="96" y="210"/>
                      </a:cxn>
                      <a:cxn ang="0">
                        <a:pos x="41" y="233"/>
                      </a:cxn>
                      <a:cxn ang="0">
                        <a:pos x="33" y="206"/>
                      </a:cxn>
                      <a:cxn ang="0">
                        <a:pos x="19" y="175"/>
                      </a:cxn>
                      <a:cxn ang="0">
                        <a:pos x="14" y="150"/>
                      </a:cxn>
                      <a:cxn ang="0">
                        <a:pos x="23" y="115"/>
                      </a:cxn>
                      <a:cxn ang="0">
                        <a:pos x="7" y="131"/>
                      </a:cxn>
                      <a:cxn ang="0">
                        <a:pos x="34" y="94"/>
                      </a:cxn>
                      <a:cxn ang="0">
                        <a:pos x="48" y="68"/>
                      </a:cxn>
                      <a:cxn ang="0">
                        <a:pos x="16" y="68"/>
                      </a:cxn>
                      <a:cxn ang="0">
                        <a:pos x="0" y="66"/>
                      </a:cxn>
                      <a:cxn ang="0">
                        <a:pos x="11" y="47"/>
                      </a:cxn>
                      <a:cxn ang="0">
                        <a:pos x="41" y="37"/>
                      </a:cxn>
                      <a:cxn ang="0">
                        <a:pos x="94" y="42"/>
                      </a:cxn>
                      <a:cxn ang="0">
                        <a:pos x="97" y="21"/>
                      </a:cxn>
                      <a:cxn ang="0">
                        <a:pos x="111" y="0"/>
                      </a:cxn>
                      <a:cxn ang="0">
                        <a:pos x="152" y="15"/>
                      </a:cxn>
                      <a:cxn ang="0">
                        <a:pos x="140" y="29"/>
                      </a:cxn>
                      <a:cxn ang="0">
                        <a:pos x="128" y="59"/>
                      </a:cxn>
                      <a:cxn ang="0">
                        <a:pos x="154" y="64"/>
                      </a:cxn>
                      <a:cxn ang="0">
                        <a:pos x="159" y="46"/>
                      </a:cxn>
                      <a:cxn ang="0">
                        <a:pos x="178" y="31"/>
                      </a:cxn>
                      <a:cxn ang="0">
                        <a:pos x="212" y="29"/>
                      </a:cxn>
                      <a:cxn ang="0">
                        <a:pos x="225" y="17"/>
                      </a:cxn>
                      <a:cxn ang="0">
                        <a:pos x="230" y="154"/>
                      </a:cxn>
                    </a:cxnLst>
                    <a:pathLst>
                      <a:path w="693" h="696">
                        <a:moveTo>
                          <a:pt x="541" y="460"/>
                        </a:moveTo>
                        <a:lnTo>
                          <a:pt x="473" y="464"/>
                        </a:lnTo>
                        <a:lnTo>
                          <a:pt x="441" y="452"/>
                        </a:lnTo>
                        <a:lnTo>
                          <a:pt x="393" y="452"/>
                        </a:lnTo>
                        <a:cubicBezTo>
                          <a:pt x="365" y="448"/>
                          <a:pt x="360" y="444"/>
                          <a:pt x="337" y="436"/>
                        </a:cubicBezTo>
                        <a:cubicBezTo>
                          <a:pt x="336" y="432"/>
                          <a:pt x="330" y="413"/>
                          <a:pt x="325" y="412"/>
                        </a:cubicBezTo>
                        <a:cubicBezTo>
                          <a:pt x="317" y="411"/>
                          <a:pt x="301" y="420"/>
                          <a:pt x="301" y="420"/>
                        </a:cubicBezTo>
                        <a:cubicBezTo>
                          <a:pt x="289" y="412"/>
                          <a:pt x="277" y="408"/>
                          <a:pt x="265" y="400"/>
                        </a:cubicBezTo>
                        <a:cubicBezTo>
                          <a:pt x="252" y="380"/>
                          <a:pt x="256" y="356"/>
                          <a:pt x="233" y="348"/>
                        </a:cubicBezTo>
                        <a:cubicBezTo>
                          <a:pt x="217" y="372"/>
                          <a:pt x="221" y="392"/>
                          <a:pt x="237" y="416"/>
                        </a:cubicBezTo>
                        <a:cubicBezTo>
                          <a:pt x="234" y="428"/>
                          <a:pt x="228" y="445"/>
                          <a:pt x="237" y="444"/>
                        </a:cubicBezTo>
                        <a:cubicBezTo>
                          <a:pt x="247" y="443"/>
                          <a:pt x="261" y="428"/>
                          <a:pt x="261" y="428"/>
                        </a:cubicBezTo>
                        <a:cubicBezTo>
                          <a:pt x="258" y="450"/>
                          <a:pt x="243" y="475"/>
                          <a:pt x="269" y="484"/>
                        </a:cubicBezTo>
                        <a:cubicBezTo>
                          <a:pt x="277" y="479"/>
                          <a:pt x="288" y="476"/>
                          <a:pt x="293" y="468"/>
                        </a:cubicBezTo>
                        <a:cubicBezTo>
                          <a:pt x="302" y="454"/>
                          <a:pt x="303" y="446"/>
                          <a:pt x="317" y="436"/>
                        </a:cubicBezTo>
                        <a:cubicBezTo>
                          <a:pt x="315" y="448"/>
                          <a:pt x="306" y="467"/>
                          <a:pt x="321" y="476"/>
                        </a:cubicBezTo>
                        <a:cubicBezTo>
                          <a:pt x="328" y="480"/>
                          <a:pt x="345" y="484"/>
                          <a:pt x="345" y="484"/>
                        </a:cubicBezTo>
                        <a:cubicBezTo>
                          <a:pt x="382" y="472"/>
                          <a:pt x="347" y="527"/>
                          <a:pt x="333" y="536"/>
                        </a:cubicBezTo>
                        <a:cubicBezTo>
                          <a:pt x="330" y="540"/>
                          <a:pt x="329" y="545"/>
                          <a:pt x="325" y="548"/>
                        </a:cubicBezTo>
                        <a:cubicBezTo>
                          <a:pt x="322" y="551"/>
                          <a:pt x="316" y="549"/>
                          <a:pt x="313" y="552"/>
                        </a:cubicBezTo>
                        <a:cubicBezTo>
                          <a:pt x="300" y="565"/>
                          <a:pt x="320" y="575"/>
                          <a:pt x="293" y="584"/>
                        </a:cubicBezTo>
                        <a:cubicBezTo>
                          <a:pt x="286" y="595"/>
                          <a:pt x="272" y="610"/>
                          <a:pt x="261" y="616"/>
                        </a:cubicBezTo>
                        <a:cubicBezTo>
                          <a:pt x="254" y="620"/>
                          <a:pt x="245" y="621"/>
                          <a:pt x="237" y="624"/>
                        </a:cubicBezTo>
                        <a:cubicBezTo>
                          <a:pt x="233" y="625"/>
                          <a:pt x="225" y="628"/>
                          <a:pt x="225" y="628"/>
                        </a:cubicBezTo>
                        <a:cubicBezTo>
                          <a:pt x="215" y="659"/>
                          <a:pt x="212" y="652"/>
                          <a:pt x="173" y="656"/>
                        </a:cubicBezTo>
                        <a:cubicBezTo>
                          <a:pt x="140" y="667"/>
                          <a:pt x="132" y="687"/>
                          <a:pt x="97" y="696"/>
                        </a:cubicBezTo>
                        <a:cubicBezTo>
                          <a:pt x="77" y="691"/>
                          <a:pt x="75" y="687"/>
                          <a:pt x="81" y="668"/>
                        </a:cubicBezTo>
                        <a:cubicBezTo>
                          <a:pt x="77" y="646"/>
                          <a:pt x="72" y="639"/>
                          <a:pt x="77" y="616"/>
                        </a:cubicBezTo>
                        <a:cubicBezTo>
                          <a:pt x="73" y="598"/>
                          <a:pt x="71" y="587"/>
                          <a:pt x="61" y="572"/>
                        </a:cubicBezTo>
                        <a:cubicBezTo>
                          <a:pt x="58" y="551"/>
                          <a:pt x="51" y="543"/>
                          <a:pt x="45" y="524"/>
                        </a:cubicBezTo>
                        <a:cubicBezTo>
                          <a:pt x="52" y="502"/>
                          <a:pt x="58" y="496"/>
                          <a:pt x="49" y="472"/>
                        </a:cubicBezTo>
                        <a:cubicBezTo>
                          <a:pt x="46" y="463"/>
                          <a:pt x="33" y="448"/>
                          <a:pt x="33" y="448"/>
                        </a:cubicBezTo>
                        <a:cubicBezTo>
                          <a:pt x="42" y="422"/>
                          <a:pt x="42" y="408"/>
                          <a:pt x="33" y="380"/>
                        </a:cubicBezTo>
                        <a:cubicBezTo>
                          <a:pt x="49" y="369"/>
                          <a:pt x="48" y="362"/>
                          <a:pt x="53" y="344"/>
                        </a:cubicBezTo>
                        <a:cubicBezTo>
                          <a:pt x="47" y="327"/>
                          <a:pt x="49" y="308"/>
                          <a:pt x="33" y="332"/>
                        </a:cubicBezTo>
                        <a:cubicBezTo>
                          <a:pt x="40" y="353"/>
                          <a:pt x="29" y="374"/>
                          <a:pt x="17" y="392"/>
                        </a:cubicBezTo>
                        <a:cubicBezTo>
                          <a:pt x="6" y="360"/>
                          <a:pt x="10" y="340"/>
                          <a:pt x="13" y="304"/>
                        </a:cubicBezTo>
                        <a:cubicBezTo>
                          <a:pt x="44" y="314"/>
                          <a:pt x="54" y="289"/>
                          <a:pt x="81" y="280"/>
                        </a:cubicBezTo>
                        <a:cubicBezTo>
                          <a:pt x="94" y="261"/>
                          <a:pt x="85" y="242"/>
                          <a:pt x="105" y="228"/>
                        </a:cubicBezTo>
                        <a:cubicBezTo>
                          <a:pt x="108" y="220"/>
                          <a:pt x="110" y="212"/>
                          <a:pt x="113" y="204"/>
                        </a:cubicBezTo>
                        <a:cubicBezTo>
                          <a:pt x="116" y="196"/>
                          <a:pt x="89" y="196"/>
                          <a:pt x="89" y="196"/>
                        </a:cubicBezTo>
                        <a:cubicBezTo>
                          <a:pt x="81" y="221"/>
                          <a:pt x="58" y="211"/>
                          <a:pt x="37" y="204"/>
                        </a:cubicBezTo>
                        <a:cubicBezTo>
                          <a:pt x="33" y="207"/>
                          <a:pt x="30" y="213"/>
                          <a:pt x="25" y="212"/>
                        </a:cubicBezTo>
                        <a:cubicBezTo>
                          <a:pt x="16" y="210"/>
                          <a:pt x="1" y="196"/>
                          <a:pt x="1" y="196"/>
                        </a:cubicBezTo>
                        <a:cubicBezTo>
                          <a:pt x="4" y="186"/>
                          <a:pt x="4" y="174"/>
                          <a:pt x="9" y="164"/>
                        </a:cubicBezTo>
                        <a:cubicBezTo>
                          <a:pt x="13" y="155"/>
                          <a:pt x="25" y="140"/>
                          <a:pt x="25" y="140"/>
                        </a:cubicBezTo>
                        <a:cubicBezTo>
                          <a:pt x="0" y="132"/>
                          <a:pt x="25" y="128"/>
                          <a:pt x="37" y="124"/>
                        </a:cubicBezTo>
                        <a:cubicBezTo>
                          <a:pt x="58" y="131"/>
                          <a:pt x="75" y="116"/>
                          <a:pt x="97" y="112"/>
                        </a:cubicBezTo>
                        <a:cubicBezTo>
                          <a:pt x="135" y="87"/>
                          <a:pt x="159" y="122"/>
                          <a:pt x="197" y="132"/>
                        </a:cubicBezTo>
                        <a:cubicBezTo>
                          <a:pt x="205" y="129"/>
                          <a:pt x="213" y="127"/>
                          <a:pt x="221" y="124"/>
                        </a:cubicBezTo>
                        <a:cubicBezTo>
                          <a:pt x="225" y="123"/>
                          <a:pt x="226" y="147"/>
                          <a:pt x="233" y="120"/>
                        </a:cubicBezTo>
                        <a:lnTo>
                          <a:pt x="229" y="64"/>
                        </a:lnTo>
                        <a:lnTo>
                          <a:pt x="209" y="40"/>
                        </a:lnTo>
                        <a:cubicBezTo>
                          <a:pt x="243" y="21"/>
                          <a:pt x="240" y="21"/>
                          <a:pt x="261" y="0"/>
                        </a:cubicBezTo>
                        <a:cubicBezTo>
                          <a:pt x="297" y="16"/>
                          <a:pt x="333" y="32"/>
                          <a:pt x="369" y="48"/>
                        </a:cubicBezTo>
                        <a:cubicBezTo>
                          <a:pt x="373" y="50"/>
                          <a:pt x="361" y="44"/>
                          <a:pt x="357" y="44"/>
                        </a:cubicBezTo>
                        <a:cubicBezTo>
                          <a:pt x="349" y="45"/>
                          <a:pt x="333" y="52"/>
                          <a:pt x="333" y="52"/>
                        </a:cubicBezTo>
                        <a:cubicBezTo>
                          <a:pt x="322" y="68"/>
                          <a:pt x="318" y="71"/>
                          <a:pt x="329" y="88"/>
                        </a:cubicBezTo>
                        <a:cubicBezTo>
                          <a:pt x="308" y="119"/>
                          <a:pt x="323" y="118"/>
                          <a:pt x="333" y="148"/>
                        </a:cubicBezTo>
                        <a:cubicBezTo>
                          <a:pt x="320" y="157"/>
                          <a:pt x="314" y="167"/>
                          <a:pt x="301" y="176"/>
                        </a:cubicBezTo>
                        <a:cubicBezTo>
                          <a:pt x="306" y="213"/>
                          <a:pt x="303" y="213"/>
                          <a:pt x="337" y="220"/>
                        </a:cubicBezTo>
                        <a:cubicBezTo>
                          <a:pt x="358" y="216"/>
                          <a:pt x="368" y="214"/>
                          <a:pt x="361" y="192"/>
                        </a:cubicBezTo>
                        <a:cubicBezTo>
                          <a:pt x="362" y="177"/>
                          <a:pt x="362" y="162"/>
                          <a:pt x="365" y="148"/>
                        </a:cubicBezTo>
                        <a:cubicBezTo>
                          <a:pt x="366" y="143"/>
                          <a:pt x="369" y="133"/>
                          <a:pt x="373" y="136"/>
                        </a:cubicBezTo>
                        <a:cubicBezTo>
                          <a:pt x="379" y="140"/>
                          <a:pt x="376" y="149"/>
                          <a:pt x="377" y="156"/>
                        </a:cubicBezTo>
                        <a:cubicBezTo>
                          <a:pt x="404" y="147"/>
                          <a:pt x="409" y="116"/>
                          <a:pt x="417" y="92"/>
                        </a:cubicBezTo>
                        <a:cubicBezTo>
                          <a:pt x="422" y="76"/>
                          <a:pt x="453" y="74"/>
                          <a:pt x="465" y="72"/>
                        </a:cubicBezTo>
                        <a:cubicBezTo>
                          <a:pt x="472" y="92"/>
                          <a:pt x="477" y="93"/>
                          <a:pt x="497" y="88"/>
                        </a:cubicBezTo>
                        <a:cubicBezTo>
                          <a:pt x="512" y="78"/>
                          <a:pt x="515" y="74"/>
                          <a:pt x="509" y="56"/>
                        </a:cubicBezTo>
                        <a:cubicBezTo>
                          <a:pt x="523" y="46"/>
                          <a:pt x="517" y="46"/>
                          <a:pt x="529" y="52"/>
                        </a:cubicBezTo>
                        <a:lnTo>
                          <a:pt x="693" y="72"/>
                        </a:lnTo>
                        <a:lnTo>
                          <a:pt x="541" y="46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86" name="Freeform 62"/>
                  <p:cNvSpPr/>
                  <p:nvPr/>
                </p:nvSpPr>
                <p:spPr>
                  <a:xfrm>
                    <a:off x="1173" y="247"/>
                    <a:ext cx="591" cy="95"/>
                  </a:xfrm>
                  <a:custGeom>
                    <a:avLst/>
                    <a:gdLst/>
                    <a:ahLst/>
                    <a:cxnLst>
                      <a:cxn ang="0">
                        <a:pos x="524" y="0"/>
                      </a:cxn>
                      <a:cxn ang="0">
                        <a:pos x="91" y="18"/>
                      </a:cxn>
                      <a:cxn ang="0">
                        <a:pos x="58" y="27"/>
                      </a:cxn>
                      <a:cxn ang="0">
                        <a:pos x="39" y="27"/>
                      </a:cxn>
                      <a:cxn ang="0">
                        <a:pos x="14" y="49"/>
                      </a:cxn>
                      <a:cxn ang="0">
                        <a:pos x="0" y="67"/>
                      </a:cxn>
                      <a:cxn ang="0">
                        <a:pos x="37" y="73"/>
                      </a:cxn>
                      <a:cxn ang="0">
                        <a:pos x="62" y="61"/>
                      </a:cxn>
                      <a:cxn ang="0">
                        <a:pos x="69" y="54"/>
                      </a:cxn>
                      <a:cxn ang="0">
                        <a:pos x="106" y="33"/>
                      </a:cxn>
                      <a:cxn ang="0">
                        <a:pos x="136" y="29"/>
                      </a:cxn>
                      <a:cxn ang="0">
                        <a:pos x="150" y="60"/>
                      </a:cxn>
                      <a:cxn ang="0">
                        <a:pos x="119" y="69"/>
                      </a:cxn>
                      <a:cxn ang="0">
                        <a:pos x="147" y="72"/>
                      </a:cxn>
                      <a:cxn ang="0">
                        <a:pos x="159" y="57"/>
                      </a:cxn>
                      <a:cxn ang="0">
                        <a:pos x="169" y="59"/>
                      </a:cxn>
                      <a:cxn ang="0">
                        <a:pos x="161" y="34"/>
                      </a:cxn>
                      <a:cxn ang="0">
                        <a:pos x="169" y="28"/>
                      </a:cxn>
                      <a:cxn ang="0">
                        <a:pos x="176" y="56"/>
                      </a:cxn>
                      <a:cxn ang="0">
                        <a:pos x="169" y="72"/>
                      </a:cxn>
                      <a:cxn ang="0">
                        <a:pos x="188" y="83"/>
                      </a:cxn>
                      <a:cxn ang="0">
                        <a:pos x="190" y="59"/>
                      </a:cxn>
                      <a:cxn ang="0">
                        <a:pos x="210" y="66"/>
                      </a:cxn>
                      <a:cxn ang="0">
                        <a:pos x="242" y="47"/>
                      </a:cxn>
                      <a:cxn ang="0">
                        <a:pos x="260" y="32"/>
                      </a:cxn>
                      <a:cxn ang="0">
                        <a:pos x="279" y="36"/>
                      </a:cxn>
                      <a:cxn ang="0">
                        <a:pos x="289" y="32"/>
                      </a:cxn>
                      <a:cxn ang="0">
                        <a:pos x="274" y="28"/>
                      </a:cxn>
                      <a:cxn ang="0">
                        <a:pos x="301" y="22"/>
                      </a:cxn>
                      <a:cxn ang="0">
                        <a:pos x="345" y="34"/>
                      </a:cxn>
                      <a:cxn ang="0">
                        <a:pos x="369" y="27"/>
                      </a:cxn>
                      <a:cxn ang="0">
                        <a:pos x="371" y="40"/>
                      </a:cxn>
                      <a:cxn ang="0">
                        <a:pos x="361" y="64"/>
                      </a:cxn>
                      <a:cxn ang="0">
                        <a:pos x="388" y="56"/>
                      </a:cxn>
                      <a:cxn ang="0">
                        <a:pos x="396" y="51"/>
                      </a:cxn>
                      <a:cxn ang="0">
                        <a:pos x="411" y="39"/>
                      </a:cxn>
                      <a:cxn ang="0">
                        <a:pos x="504" y="54"/>
                      </a:cxn>
                    </a:cxnLst>
                    <a:pathLst>
                      <a:path w="931" h="149">
                        <a:moveTo>
                          <a:pt x="794" y="84"/>
                        </a:moveTo>
                        <a:cubicBezTo>
                          <a:pt x="813" y="72"/>
                          <a:pt x="931" y="14"/>
                          <a:pt x="825" y="0"/>
                        </a:cubicBezTo>
                        <a:lnTo>
                          <a:pt x="159" y="0"/>
                        </a:lnTo>
                        <a:cubicBezTo>
                          <a:pt x="149" y="12"/>
                          <a:pt x="162" y="18"/>
                          <a:pt x="143" y="29"/>
                        </a:cubicBezTo>
                        <a:cubicBezTo>
                          <a:pt x="130" y="44"/>
                          <a:pt x="133" y="39"/>
                          <a:pt x="116" y="48"/>
                        </a:cubicBezTo>
                        <a:cubicBezTo>
                          <a:pt x="108" y="46"/>
                          <a:pt x="100" y="44"/>
                          <a:pt x="91" y="42"/>
                        </a:cubicBezTo>
                        <a:cubicBezTo>
                          <a:pt x="89" y="41"/>
                          <a:pt x="83" y="40"/>
                          <a:pt x="83" y="40"/>
                        </a:cubicBezTo>
                        <a:cubicBezTo>
                          <a:pt x="76" y="40"/>
                          <a:pt x="68" y="39"/>
                          <a:pt x="62" y="42"/>
                        </a:cubicBezTo>
                        <a:cubicBezTo>
                          <a:pt x="54" y="45"/>
                          <a:pt x="46" y="61"/>
                          <a:pt x="38" y="67"/>
                        </a:cubicBezTo>
                        <a:cubicBezTo>
                          <a:pt x="32" y="71"/>
                          <a:pt x="27" y="74"/>
                          <a:pt x="22" y="77"/>
                        </a:cubicBezTo>
                        <a:cubicBezTo>
                          <a:pt x="16" y="81"/>
                          <a:pt x="5" y="86"/>
                          <a:pt x="5" y="86"/>
                        </a:cubicBezTo>
                        <a:cubicBezTo>
                          <a:pt x="9" y="95"/>
                          <a:pt x="7" y="97"/>
                          <a:pt x="0" y="105"/>
                        </a:cubicBezTo>
                        <a:cubicBezTo>
                          <a:pt x="17" y="107"/>
                          <a:pt x="22" y="107"/>
                          <a:pt x="16" y="120"/>
                        </a:cubicBezTo>
                        <a:cubicBezTo>
                          <a:pt x="27" y="122"/>
                          <a:pt x="48" y="116"/>
                          <a:pt x="59" y="115"/>
                        </a:cubicBezTo>
                        <a:cubicBezTo>
                          <a:pt x="71" y="112"/>
                          <a:pt x="73" y="117"/>
                          <a:pt x="83" y="111"/>
                        </a:cubicBezTo>
                        <a:cubicBezTo>
                          <a:pt x="89" y="96"/>
                          <a:pt x="83" y="100"/>
                          <a:pt x="97" y="96"/>
                        </a:cubicBezTo>
                        <a:cubicBezTo>
                          <a:pt x="100" y="94"/>
                          <a:pt x="103" y="93"/>
                          <a:pt x="105" y="90"/>
                        </a:cubicBezTo>
                        <a:cubicBezTo>
                          <a:pt x="106" y="88"/>
                          <a:pt x="106" y="85"/>
                          <a:pt x="108" y="84"/>
                        </a:cubicBezTo>
                        <a:cubicBezTo>
                          <a:pt x="112" y="80"/>
                          <a:pt x="140" y="69"/>
                          <a:pt x="148" y="67"/>
                        </a:cubicBezTo>
                        <a:cubicBezTo>
                          <a:pt x="160" y="52"/>
                          <a:pt x="153" y="56"/>
                          <a:pt x="167" y="52"/>
                        </a:cubicBezTo>
                        <a:cubicBezTo>
                          <a:pt x="178" y="55"/>
                          <a:pt x="179" y="62"/>
                          <a:pt x="191" y="58"/>
                        </a:cubicBezTo>
                        <a:cubicBezTo>
                          <a:pt x="199" y="52"/>
                          <a:pt x="206" y="51"/>
                          <a:pt x="215" y="46"/>
                        </a:cubicBezTo>
                        <a:cubicBezTo>
                          <a:pt x="226" y="58"/>
                          <a:pt x="217" y="46"/>
                          <a:pt x="223" y="69"/>
                        </a:cubicBezTo>
                        <a:cubicBezTo>
                          <a:pt x="226" y="79"/>
                          <a:pt x="233" y="85"/>
                          <a:pt x="237" y="94"/>
                        </a:cubicBezTo>
                        <a:cubicBezTo>
                          <a:pt x="227" y="100"/>
                          <a:pt x="229" y="104"/>
                          <a:pt x="218" y="107"/>
                        </a:cubicBezTo>
                        <a:cubicBezTo>
                          <a:pt x="207" y="120"/>
                          <a:pt x="203" y="113"/>
                          <a:pt x="188" y="109"/>
                        </a:cubicBezTo>
                        <a:cubicBezTo>
                          <a:pt x="191" y="117"/>
                          <a:pt x="200" y="127"/>
                          <a:pt x="210" y="132"/>
                        </a:cubicBezTo>
                        <a:cubicBezTo>
                          <a:pt x="218" y="114"/>
                          <a:pt x="211" y="122"/>
                          <a:pt x="231" y="113"/>
                        </a:cubicBezTo>
                        <a:cubicBezTo>
                          <a:pt x="237" y="111"/>
                          <a:pt x="248" y="105"/>
                          <a:pt x="248" y="105"/>
                        </a:cubicBezTo>
                        <a:cubicBezTo>
                          <a:pt x="248" y="100"/>
                          <a:pt x="246" y="94"/>
                          <a:pt x="250" y="90"/>
                        </a:cubicBezTo>
                        <a:cubicBezTo>
                          <a:pt x="253" y="88"/>
                          <a:pt x="254" y="96"/>
                          <a:pt x="258" y="96"/>
                        </a:cubicBezTo>
                        <a:cubicBezTo>
                          <a:pt x="262" y="97"/>
                          <a:pt x="264" y="94"/>
                          <a:pt x="266" y="92"/>
                        </a:cubicBezTo>
                        <a:cubicBezTo>
                          <a:pt x="262" y="82"/>
                          <a:pt x="252" y="77"/>
                          <a:pt x="248" y="67"/>
                        </a:cubicBezTo>
                        <a:cubicBezTo>
                          <a:pt x="250" y="63"/>
                          <a:pt x="255" y="58"/>
                          <a:pt x="253" y="54"/>
                        </a:cubicBezTo>
                        <a:cubicBezTo>
                          <a:pt x="251" y="50"/>
                          <a:pt x="248" y="42"/>
                          <a:pt x="248" y="42"/>
                        </a:cubicBezTo>
                        <a:cubicBezTo>
                          <a:pt x="256" y="32"/>
                          <a:pt x="259" y="35"/>
                          <a:pt x="266" y="44"/>
                        </a:cubicBezTo>
                        <a:cubicBezTo>
                          <a:pt x="270" y="56"/>
                          <a:pt x="276" y="61"/>
                          <a:pt x="285" y="71"/>
                        </a:cubicBezTo>
                        <a:cubicBezTo>
                          <a:pt x="281" y="81"/>
                          <a:pt x="289" y="82"/>
                          <a:pt x="277" y="88"/>
                        </a:cubicBezTo>
                        <a:cubicBezTo>
                          <a:pt x="262" y="106"/>
                          <a:pt x="278" y="83"/>
                          <a:pt x="274" y="101"/>
                        </a:cubicBezTo>
                        <a:cubicBezTo>
                          <a:pt x="274" y="105"/>
                          <a:pt x="268" y="109"/>
                          <a:pt x="266" y="113"/>
                        </a:cubicBezTo>
                        <a:cubicBezTo>
                          <a:pt x="270" y="122"/>
                          <a:pt x="268" y="125"/>
                          <a:pt x="261" y="132"/>
                        </a:cubicBezTo>
                        <a:cubicBezTo>
                          <a:pt x="268" y="149"/>
                          <a:pt x="282" y="134"/>
                          <a:pt x="296" y="130"/>
                        </a:cubicBezTo>
                        <a:cubicBezTo>
                          <a:pt x="299" y="122"/>
                          <a:pt x="295" y="119"/>
                          <a:pt x="299" y="111"/>
                        </a:cubicBezTo>
                        <a:cubicBezTo>
                          <a:pt x="296" y="105"/>
                          <a:pt x="288" y="97"/>
                          <a:pt x="299" y="92"/>
                        </a:cubicBezTo>
                        <a:cubicBezTo>
                          <a:pt x="303" y="90"/>
                          <a:pt x="315" y="88"/>
                          <a:pt x="315" y="88"/>
                        </a:cubicBezTo>
                        <a:cubicBezTo>
                          <a:pt x="326" y="91"/>
                          <a:pt x="325" y="95"/>
                          <a:pt x="331" y="103"/>
                        </a:cubicBezTo>
                        <a:cubicBezTo>
                          <a:pt x="339" y="84"/>
                          <a:pt x="331" y="90"/>
                          <a:pt x="361" y="92"/>
                        </a:cubicBezTo>
                        <a:cubicBezTo>
                          <a:pt x="355" y="76"/>
                          <a:pt x="365" y="76"/>
                          <a:pt x="382" y="73"/>
                        </a:cubicBezTo>
                        <a:cubicBezTo>
                          <a:pt x="383" y="71"/>
                          <a:pt x="387" y="57"/>
                          <a:pt x="393" y="54"/>
                        </a:cubicBezTo>
                        <a:cubicBezTo>
                          <a:pt x="398" y="52"/>
                          <a:pt x="409" y="50"/>
                          <a:pt x="409" y="50"/>
                        </a:cubicBezTo>
                        <a:cubicBezTo>
                          <a:pt x="430" y="54"/>
                          <a:pt x="413" y="58"/>
                          <a:pt x="431" y="63"/>
                        </a:cubicBezTo>
                        <a:cubicBezTo>
                          <a:pt x="433" y="61"/>
                          <a:pt x="435" y="57"/>
                          <a:pt x="439" y="56"/>
                        </a:cubicBezTo>
                        <a:cubicBezTo>
                          <a:pt x="445" y="55"/>
                          <a:pt x="452" y="61"/>
                          <a:pt x="457" y="58"/>
                        </a:cubicBezTo>
                        <a:cubicBezTo>
                          <a:pt x="461" y="57"/>
                          <a:pt x="457" y="52"/>
                          <a:pt x="455" y="50"/>
                        </a:cubicBezTo>
                        <a:cubicBezTo>
                          <a:pt x="451" y="47"/>
                          <a:pt x="444" y="47"/>
                          <a:pt x="439" y="46"/>
                        </a:cubicBezTo>
                        <a:cubicBezTo>
                          <a:pt x="436" y="45"/>
                          <a:pt x="431" y="44"/>
                          <a:pt x="431" y="44"/>
                        </a:cubicBezTo>
                        <a:cubicBezTo>
                          <a:pt x="440" y="38"/>
                          <a:pt x="443" y="36"/>
                          <a:pt x="455" y="40"/>
                        </a:cubicBezTo>
                        <a:cubicBezTo>
                          <a:pt x="461" y="38"/>
                          <a:pt x="467" y="35"/>
                          <a:pt x="474" y="35"/>
                        </a:cubicBezTo>
                        <a:cubicBezTo>
                          <a:pt x="483" y="36"/>
                          <a:pt x="511" y="43"/>
                          <a:pt x="519" y="46"/>
                        </a:cubicBezTo>
                        <a:cubicBezTo>
                          <a:pt x="527" y="49"/>
                          <a:pt x="544" y="54"/>
                          <a:pt x="544" y="54"/>
                        </a:cubicBezTo>
                        <a:cubicBezTo>
                          <a:pt x="548" y="54"/>
                          <a:pt x="560" y="52"/>
                          <a:pt x="565" y="50"/>
                        </a:cubicBezTo>
                        <a:cubicBezTo>
                          <a:pt x="570" y="47"/>
                          <a:pt x="581" y="42"/>
                          <a:pt x="581" y="42"/>
                        </a:cubicBezTo>
                        <a:cubicBezTo>
                          <a:pt x="585" y="42"/>
                          <a:pt x="598" y="44"/>
                          <a:pt x="600" y="48"/>
                        </a:cubicBezTo>
                        <a:cubicBezTo>
                          <a:pt x="603" y="55"/>
                          <a:pt x="589" y="61"/>
                          <a:pt x="584" y="63"/>
                        </a:cubicBezTo>
                        <a:cubicBezTo>
                          <a:pt x="576" y="69"/>
                          <a:pt x="568" y="69"/>
                          <a:pt x="565" y="77"/>
                        </a:cubicBezTo>
                        <a:cubicBezTo>
                          <a:pt x="568" y="86"/>
                          <a:pt x="564" y="92"/>
                          <a:pt x="568" y="101"/>
                        </a:cubicBezTo>
                        <a:cubicBezTo>
                          <a:pt x="574" y="93"/>
                          <a:pt x="577" y="91"/>
                          <a:pt x="589" y="94"/>
                        </a:cubicBezTo>
                        <a:cubicBezTo>
                          <a:pt x="595" y="108"/>
                          <a:pt x="602" y="93"/>
                          <a:pt x="611" y="88"/>
                        </a:cubicBezTo>
                        <a:cubicBezTo>
                          <a:pt x="613" y="86"/>
                          <a:pt x="613" y="83"/>
                          <a:pt x="616" y="82"/>
                        </a:cubicBezTo>
                        <a:cubicBezTo>
                          <a:pt x="618" y="80"/>
                          <a:pt x="622" y="81"/>
                          <a:pt x="624" y="80"/>
                        </a:cubicBezTo>
                        <a:cubicBezTo>
                          <a:pt x="626" y="78"/>
                          <a:pt x="626" y="75"/>
                          <a:pt x="627" y="73"/>
                        </a:cubicBezTo>
                        <a:cubicBezTo>
                          <a:pt x="632" y="65"/>
                          <a:pt x="638" y="63"/>
                          <a:pt x="648" y="61"/>
                        </a:cubicBezTo>
                        <a:cubicBezTo>
                          <a:pt x="664" y="62"/>
                          <a:pt x="684" y="69"/>
                          <a:pt x="700" y="69"/>
                        </a:cubicBezTo>
                        <a:lnTo>
                          <a:pt x="794" y="8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87" name="Freeform 63"/>
                  <p:cNvSpPr/>
                  <p:nvPr/>
                </p:nvSpPr>
                <p:spPr>
                  <a:xfrm>
                    <a:off x="1293" y="282"/>
                    <a:ext cx="13" cy="10"/>
                  </a:xfrm>
                  <a:custGeom>
                    <a:avLst/>
                    <a:gdLst/>
                    <a:ahLst/>
                    <a:cxnLst>
                      <a:cxn ang="0">
                        <a:pos x="1" y="9"/>
                      </a:cxn>
                      <a:cxn ang="0">
                        <a:pos x="13" y="0"/>
                      </a:cxn>
                      <a:cxn ang="0">
                        <a:pos x="8" y="8"/>
                      </a:cxn>
                      <a:cxn ang="0">
                        <a:pos x="1" y="9"/>
                      </a:cxn>
                    </a:cxnLst>
                    <a:pathLst>
                      <a:path w="31" h="30">
                        <a:moveTo>
                          <a:pt x="3" y="28"/>
                        </a:moveTo>
                        <a:cubicBezTo>
                          <a:pt x="8" y="8"/>
                          <a:pt x="12" y="6"/>
                          <a:pt x="31" y="0"/>
                        </a:cubicBezTo>
                        <a:cubicBezTo>
                          <a:pt x="29" y="5"/>
                          <a:pt x="25" y="22"/>
                          <a:pt x="19" y="24"/>
                        </a:cubicBezTo>
                        <a:cubicBezTo>
                          <a:pt x="0" y="30"/>
                          <a:pt x="3" y="9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88" name="Freeform 64"/>
                  <p:cNvSpPr/>
                  <p:nvPr/>
                </p:nvSpPr>
                <p:spPr>
                  <a:xfrm>
                    <a:off x="1278" y="296"/>
                    <a:ext cx="19" cy="11"/>
                  </a:xfrm>
                  <a:custGeom>
                    <a:avLst/>
                    <a:gdLst/>
                    <a:ahLst/>
                    <a:cxnLst>
                      <a:cxn ang="0">
                        <a:pos x="3" y="11"/>
                      </a:cxn>
                      <a:cxn ang="0">
                        <a:pos x="10" y="0"/>
                      </a:cxn>
                      <a:cxn ang="0">
                        <a:pos x="16" y="1"/>
                      </a:cxn>
                      <a:cxn ang="0">
                        <a:pos x="3" y="11"/>
                      </a:cxn>
                    </a:cxnLst>
                    <a:pathLst>
                      <a:path w="44" h="32">
                        <a:moveTo>
                          <a:pt x="6" y="32"/>
                        </a:moveTo>
                        <a:cubicBezTo>
                          <a:pt x="0" y="14"/>
                          <a:pt x="7" y="10"/>
                          <a:pt x="22" y="0"/>
                        </a:cubicBezTo>
                        <a:cubicBezTo>
                          <a:pt x="27" y="1"/>
                          <a:pt x="35" y="0"/>
                          <a:pt x="38" y="4"/>
                        </a:cubicBezTo>
                        <a:cubicBezTo>
                          <a:pt x="44" y="13"/>
                          <a:pt x="16" y="32"/>
                          <a:pt x="6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89" name="Freeform 65"/>
                  <p:cNvSpPr/>
                  <p:nvPr/>
                </p:nvSpPr>
                <p:spPr>
                  <a:xfrm>
                    <a:off x="1340" y="337"/>
                    <a:ext cx="32" cy="6"/>
                  </a:xfrm>
                  <a:custGeom>
                    <a:avLst/>
                    <a:gdLst/>
                    <a:ahLst/>
                    <a:cxnLst>
                      <a:cxn ang="0">
                        <a:pos x="16" y="6"/>
                      </a:cxn>
                      <a:cxn ang="0">
                        <a:pos x="11" y="1"/>
                      </a:cxn>
                      <a:cxn ang="0">
                        <a:pos x="16" y="6"/>
                      </a:cxn>
                    </a:cxnLst>
                    <a:pathLst>
                      <a:path w="76" h="18">
                        <a:moveTo>
                          <a:pt x="37" y="18"/>
                        </a:moveTo>
                        <a:cubicBezTo>
                          <a:pt x="25" y="14"/>
                          <a:pt x="0" y="10"/>
                          <a:pt x="25" y="2"/>
                        </a:cubicBezTo>
                        <a:cubicBezTo>
                          <a:pt x="76" y="9"/>
                          <a:pt x="46" y="0"/>
                          <a:pt x="3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90" name="Freeform 66"/>
                  <p:cNvSpPr/>
                  <p:nvPr/>
                </p:nvSpPr>
                <p:spPr>
                  <a:xfrm>
                    <a:off x="1395" y="336"/>
                    <a:ext cx="18" cy="15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5" y="3"/>
                      </a:cxn>
                      <a:cxn ang="0">
                        <a:pos x="0" y="7"/>
                      </a:cxn>
                    </a:cxnLst>
                    <a:pathLst>
                      <a:path w="42" h="44">
                        <a:moveTo>
                          <a:pt x="0" y="21"/>
                        </a:moveTo>
                        <a:cubicBezTo>
                          <a:pt x="4" y="17"/>
                          <a:pt x="7" y="11"/>
                          <a:pt x="12" y="9"/>
                        </a:cubicBezTo>
                        <a:cubicBezTo>
                          <a:pt x="42" y="0"/>
                          <a:pt x="23" y="44"/>
                          <a:pt x="0" y="2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91" name="Freeform 67"/>
                  <p:cNvSpPr/>
                  <p:nvPr/>
                </p:nvSpPr>
                <p:spPr>
                  <a:xfrm>
                    <a:off x="1248" y="295"/>
                    <a:ext cx="14" cy="10"/>
                  </a:xfrm>
                  <a:custGeom>
                    <a:avLst/>
                    <a:gdLst/>
                    <a:ahLst/>
                    <a:cxnLst>
                      <a:cxn ang="0">
                        <a:pos x="3" y="7"/>
                      </a:cxn>
                      <a:cxn ang="0">
                        <a:pos x="14" y="3"/>
                      </a:cxn>
                      <a:cxn ang="0">
                        <a:pos x="3" y="7"/>
                      </a:cxn>
                    </a:cxnLst>
                    <a:pathLst>
                      <a:path w="31" h="30">
                        <a:moveTo>
                          <a:pt x="7" y="22"/>
                        </a:moveTo>
                        <a:cubicBezTo>
                          <a:pt x="0" y="0"/>
                          <a:pt x="15" y="6"/>
                          <a:pt x="31" y="10"/>
                        </a:cubicBezTo>
                        <a:cubicBezTo>
                          <a:pt x="14" y="16"/>
                          <a:pt x="15" y="30"/>
                          <a:pt x="7" y="2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  <p:grpSp>
              <p:nvGrpSpPr>
                <p:cNvPr id="1092" name="Group 68"/>
                <p:cNvGrpSpPr/>
                <p:nvPr/>
              </p:nvGrpSpPr>
              <p:grpSpPr>
                <a:xfrm>
                  <a:off x="3709" y="240"/>
                  <a:ext cx="1139" cy="429"/>
                  <a:chOff x="3709" y="240"/>
                  <a:chExt cx="1139" cy="429"/>
                </a:xfrm>
              </p:grpSpPr>
              <p:sp>
                <p:nvSpPr>
                  <p:cNvPr id="1093" name="Freeform 69"/>
                  <p:cNvSpPr/>
                  <p:nvPr/>
                </p:nvSpPr>
                <p:spPr>
                  <a:xfrm>
                    <a:off x="4808" y="616"/>
                    <a:ext cx="13" cy="14"/>
                  </a:xfrm>
                  <a:custGeom>
                    <a:avLst/>
                    <a:gdLst/>
                    <a:ahLst/>
                    <a:cxnLst>
                      <a:cxn ang="0">
                        <a:pos x="7" y="11"/>
                      </a:cxn>
                      <a:cxn ang="0">
                        <a:pos x="3" y="7"/>
                      </a:cxn>
                      <a:cxn ang="0">
                        <a:pos x="0" y="3"/>
                      </a:cxn>
                      <a:cxn ang="0">
                        <a:pos x="7" y="1"/>
                      </a:cxn>
                      <a:cxn ang="0">
                        <a:pos x="13" y="8"/>
                      </a:cxn>
                      <a:cxn ang="0">
                        <a:pos x="12" y="10"/>
                      </a:cxn>
                      <a:cxn ang="0">
                        <a:pos x="7" y="11"/>
                      </a:cxn>
                    </a:cxnLst>
                    <a:pathLst>
                      <a:path w="30" h="42">
                        <a:moveTo>
                          <a:pt x="16" y="33"/>
                        </a:moveTo>
                        <a:cubicBezTo>
                          <a:pt x="3" y="20"/>
                          <a:pt x="15" y="34"/>
                          <a:pt x="8" y="21"/>
                        </a:cubicBezTo>
                        <a:cubicBezTo>
                          <a:pt x="6" y="17"/>
                          <a:pt x="0" y="9"/>
                          <a:pt x="0" y="9"/>
                        </a:cubicBezTo>
                        <a:cubicBezTo>
                          <a:pt x="5" y="1"/>
                          <a:pt x="7" y="0"/>
                          <a:pt x="16" y="3"/>
                        </a:cubicBezTo>
                        <a:cubicBezTo>
                          <a:pt x="25" y="16"/>
                          <a:pt x="10" y="16"/>
                          <a:pt x="30" y="23"/>
                        </a:cubicBezTo>
                        <a:cubicBezTo>
                          <a:pt x="29" y="26"/>
                          <a:pt x="30" y="29"/>
                          <a:pt x="28" y="31"/>
                        </a:cubicBezTo>
                        <a:cubicBezTo>
                          <a:pt x="15" y="42"/>
                          <a:pt x="16" y="38"/>
                          <a:pt x="16" y="3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94" name="Freeform 70"/>
                  <p:cNvSpPr/>
                  <p:nvPr/>
                </p:nvSpPr>
                <p:spPr>
                  <a:xfrm>
                    <a:off x="4655" y="629"/>
                    <a:ext cx="11" cy="5"/>
                  </a:xfrm>
                  <a:custGeom>
                    <a:avLst/>
                    <a:gdLst/>
                    <a:ahLst/>
                    <a:cxnLst>
                      <a:cxn ang="0">
                        <a:pos x="7" y="5"/>
                      </a:cxn>
                      <a:cxn ang="0">
                        <a:pos x="1" y="3"/>
                      </a:cxn>
                      <a:cxn ang="0">
                        <a:pos x="7" y="0"/>
                      </a:cxn>
                      <a:cxn ang="0">
                        <a:pos x="7" y="5"/>
                      </a:cxn>
                    </a:cxnLst>
                    <a:pathLst>
                      <a:path w="25" h="16">
                        <a:moveTo>
                          <a:pt x="15" y="16"/>
                        </a:moveTo>
                        <a:cubicBezTo>
                          <a:pt x="10" y="15"/>
                          <a:pt x="0" y="12"/>
                          <a:pt x="3" y="8"/>
                        </a:cubicBezTo>
                        <a:cubicBezTo>
                          <a:pt x="6" y="4"/>
                          <a:pt x="15" y="0"/>
                          <a:pt x="15" y="0"/>
                        </a:cubicBezTo>
                        <a:cubicBezTo>
                          <a:pt x="17" y="3"/>
                          <a:pt x="25" y="16"/>
                          <a:pt x="15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95" name="Freeform 71"/>
                  <p:cNvSpPr/>
                  <p:nvPr/>
                </p:nvSpPr>
                <p:spPr>
                  <a:xfrm>
                    <a:off x="4609" y="635"/>
                    <a:ext cx="28" cy="16"/>
                  </a:xfrm>
                  <a:custGeom>
                    <a:avLst/>
                    <a:gdLst/>
                    <a:ahLst/>
                    <a:cxnLst>
                      <a:cxn ang="0">
                        <a:pos x="6" y="8"/>
                      </a:cxn>
                      <a:cxn ang="0">
                        <a:pos x="13" y="1"/>
                      </a:cxn>
                      <a:cxn ang="0">
                        <a:pos x="18" y="0"/>
                      </a:cxn>
                      <a:cxn ang="0">
                        <a:pos x="25" y="4"/>
                      </a:cxn>
                      <a:cxn ang="0">
                        <a:pos x="14" y="9"/>
                      </a:cxn>
                      <a:cxn ang="0">
                        <a:pos x="5" y="16"/>
                      </a:cxn>
                      <a:cxn ang="0">
                        <a:pos x="3" y="7"/>
                      </a:cxn>
                      <a:cxn ang="0">
                        <a:pos x="5" y="5"/>
                      </a:cxn>
                      <a:cxn ang="0">
                        <a:pos x="6" y="8"/>
                      </a:cxn>
                    </a:cxnLst>
                    <a:pathLst>
                      <a:path w="65" h="46">
                        <a:moveTo>
                          <a:pt x="14" y="24"/>
                        </a:moveTo>
                        <a:cubicBezTo>
                          <a:pt x="18" y="13"/>
                          <a:pt x="16" y="9"/>
                          <a:pt x="30" y="4"/>
                        </a:cubicBezTo>
                        <a:cubicBezTo>
                          <a:pt x="34" y="3"/>
                          <a:pt x="42" y="0"/>
                          <a:pt x="42" y="0"/>
                        </a:cubicBezTo>
                        <a:cubicBezTo>
                          <a:pt x="50" y="1"/>
                          <a:pt x="65" y="0"/>
                          <a:pt x="58" y="12"/>
                        </a:cubicBezTo>
                        <a:cubicBezTo>
                          <a:pt x="53" y="21"/>
                          <a:pt x="40" y="21"/>
                          <a:pt x="32" y="26"/>
                        </a:cubicBezTo>
                        <a:cubicBezTo>
                          <a:pt x="26" y="35"/>
                          <a:pt x="23" y="42"/>
                          <a:pt x="12" y="46"/>
                        </a:cubicBezTo>
                        <a:cubicBezTo>
                          <a:pt x="0" y="42"/>
                          <a:pt x="5" y="30"/>
                          <a:pt x="8" y="20"/>
                        </a:cubicBezTo>
                        <a:cubicBezTo>
                          <a:pt x="9" y="18"/>
                          <a:pt x="10" y="13"/>
                          <a:pt x="12" y="14"/>
                        </a:cubicBezTo>
                        <a:cubicBezTo>
                          <a:pt x="15" y="16"/>
                          <a:pt x="13" y="21"/>
                          <a:pt x="14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96" name="Freeform 72"/>
                  <p:cNvSpPr/>
                  <p:nvPr/>
                </p:nvSpPr>
                <p:spPr>
                  <a:xfrm>
                    <a:off x="4580" y="634"/>
                    <a:ext cx="29" cy="16"/>
                  </a:xfrm>
                  <a:custGeom>
                    <a:avLst/>
                    <a:gdLst/>
                    <a:ahLst/>
                    <a:cxnLst>
                      <a:cxn ang="0">
                        <a:pos x="0" y="11"/>
                      </a:cxn>
                      <a:cxn ang="0">
                        <a:pos x="8" y="9"/>
                      </a:cxn>
                      <a:cxn ang="0">
                        <a:pos x="22" y="0"/>
                      </a:cxn>
                      <a:cxn ang="0">
                        <a:pos x="27" y="1"/>
                      </a:cxn>
                      <a:cxn ang="0">
                        <a:pos x="21" y="6"/>
                      </a:cxn>
                      <a:cxn ang="0">
                        <a:pos x="12" y="11"/>
                      </a:cxn>
                      <a:cxn ang="0">
                        <a:pos x="9" y="16"/>
                      </a:cxn>
                      <a:cxn ang="0">
                        <a:pos x="7" y="15"/>
                      </a:cxn>
                      <a:cxn ang="0">
                        <a:pos x="5" y="13"/>
                      </a:cxn>
                      <a:cxn ang="0">
                        <a:pos x="0" y="12"/>
                      </a:cxn>
                      <a:cxn ang="0">
                        <a:pos x="0" y="11"/>
                      </a:cxn>
                    </a:cxnLst>
                    <a:pathLst>
                      <a:path w="69" h="47">
                        <a:moveTo>
                          <a:pt x="0" y="31"/>
                        </a:moveTo>
                        <a:cubicBezTo>
                          <a:pt x="7" y="24"/>
                          <a:pt x="9" y="22"/>
                          <a:pt x="18" y="25"/>
                        </a:cubicBezTo>
                        <a:cubicBezTo>
                          <a:pt x="25" y="4"/>
                          <a:pt x="36" y="12"/>
                          <a:pt x="52" y="1"/>
                        </a:cubicBezTo>
                        <a:cubicBezTo>
                          <a:pt x="56" y="2"/>
                          <a:pt x="61" y="0"/>
                          <a:pt x="64" y="3"/>
                        </a:cubicBezTo>
                        <a:cubicBezTo>
                          <a:pt x="69" y="8"/>
                          <a:pt x="50" y="19"/>
                          <a:pt x="50" y="19"/>
                        </a:cubicBezTo>
                        <a:cubicBezTo>
                          <a:pt x="46" y="31"/>
                          <a:pt x="35" y="22"/>
                          <a:pt x="28" y="33"/>
                        </a:cubicBezTo>
                        <a:cubicBezTo>
                          <a:pt x="31" y="41"/>
                          <a:pt x="31" y="44"/>
                          <a:pt x="22" y="47"/>
                        </a:cubicBezTo>
                        <a:cubicBezTo>
                          <a:pt x="20" y="46"/>
                          <a:pt x="18" y="46"/>
                          <a:pt x="16" y="45"/>
                        </a:cubicBezTo>
                        <a:cubicBezTo>
                          <a:pt x="14" y="43"/>
                          <a:pt x="14" y="40"/>
                          <a:pt x="12" y="39"/>
                        </a:cubicBezTo>
                        <a:cubicBezTo>
                          <a:pt x="8" y="37"/>
                          <a:pt x="0" y="35"/>
                          <a:pt x="0" y="35"/>
                        </a:cubicBezTo>
                        <a:cubicBezTo>
                          <a:pt x="2" y="26"/>
                          <a:pt x="3" y="25"/>
                          <a:pt x="0" y="3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97" name="Freeform 73"/>
                  <p:cNvSpPr/>
                  <p:nvPr/>
                </p:nvSpPr>
                <p:spPr>
                  <a:xfrm>
                    <a:off x="4423" y="547"/>
                    <a:ext cx="151" cy="93"/>
                  </a:xfrm>
                  <a:custGeom>
                    <a:avLst/>
                    <a:gdLst/>
                    <a:ahLst/>
                    <a:cxnLst>
                      <a:cxn ang="0">
                        <a:pos x="4" y="1"/>
                      </a:cxn>
                      <a:cxn ang="0">
                        <a:pos x="15" y="6"/>
                      </a:cxn>
                      <a:cxn ang="0">
                        <a:pos x="20" y="10"/>
                      </a:cxn>
                      <a:cxn ang="0">
                        <a:pos x="32" y="17"/>
                      </a:cxn>
                      <a:cxn ang="0">
                        <a:pos x="39" y="22"/>
                      </a:cxn>
                      <a:cxn ang="0">
                        <a:pos x="52" y="33"/>
                      </a:cxn>
                      <a:cxn ang="0">
                        <a:pos x="58" y="43"/>
                      </a:cxn>
                      <a:cxn ang="0">
                        <a:pos x="63" y="44"/>
                      </a:cxn>
                      <a:cxn ang="0">
                        <a:pos x="66" y="50"/>
                      </a:cxn>
                      <a:cxn ang="0">
                        <a:pos x="75" y="51"/>
                      </a:cxn>
                      <a:cxn ang="0">
                        <a:pos x="72" y="66"/>
                      </a:cxn>
                      <a:cxn ang="0">
                        <a:pos x="77" y="75"/>
                      </a:cxn>
                      <a:cxn ang="0">
                        <a:pos x="84" y="78"/>
                      </a:cxn>
                      <a:cxn ang="0">
                        <a:pos x="92" y="79"/>
                      </a:cxn>
                      <a:cxn ang="0">
                        <a:pos x="100" y="81"/>
                      </a:cxn>
                      <a:cxn ang="0">
                        <a:pos x="108" y="79"/>
                      </a:cxn>
                      <a:cxn ang="0">
                        <a:pos x="116" y="83"/>
                      </a:cxn>
                      <a:cxn ang="0">
                        <a:pos x="126" y="86"/>
                      </a:cxn>
                      <a:cxn ang="0">
                        <a:pos x="134" y="89"/>
                      </a:cxn>
                      <a:cxn ang="0">
                        <a:pos x="150" y="89"/>
                      </a:cxn>
                      <a:cxn ang="0">
                        <a:pos x="145" y="92"/>
                      </a:cxn>
                      <a:cxn ang="0">
                        <a:pos x="137" y="91"/>
                      </a:cxn>
                      <a:cxn ang="0">
                        <a:pos x="128" y="91"/>
                      </a:cxn>
                      <a:cxn ang="0">
                        <a:pos x="123" y="89"/>
                      </a:cxn>
                      <a:cxn ang="0">
                        <a:pos x="107" y="89"/>
                      </a:cxn>
                      <a:cxn ang="0">
                        <a:pos x="100" y="87"/>
                      </a:cxn>
                      <a:cxn ang="0">
                        <a:pos x="73" y="81"/>
                      </a:cxn>
                      <a:cxn ang="0">
                        <a:pos x="68" y="73"/>
                      </a:cxn>
                      <a:cxn ang="0">
                        <a:pos x="54" y="67"/>
                      </a:cxn>
                      <a:cxn ang="0">
                        <a:pos x="46" y="62"/>
                      </a:cxn>
                      <a:cxn ang="0">
                        <a:pos x="40" y="53"/>
                      </a:cxn>
                      <a:cxn ang="0">
                        <a:pos x="29" y="36"/>
                      </a:cxn>
                      <a:cxn ang="0">
                        <a:pos x="27" y="34"/>
                      </a:cxn>
                      <a:cxn ang="0">
                        <a:pos x="25" y="34"/>
                      </a:cxn>
                      <a:cxn ang="0">
                        <a:pos x="23" y="30"/>
                      </a:cxn>
                      <a:cxn ang="0">
                        <a:pos x="16" y="19"/>
                      </a:cxn>
                      <a:cxn ang="0">
                        <a:pos x="9" y="13"/>
                      </a:cxn>
                      <a:cxn ang="0">
                        <a:pos x="2" y="7"/>
                      </a:cxn>
                      <a:cxn ang="0">
                        <a:pos x="4" y="1"/>
                      </a:cxn>
                      <a:cxn ang="0">
                        <a:pos x="4" y="1"/>
                      </a:cxn>
                    </a:cxnLst>
                    <a:pathLst>
                      <a:path w="355" h="277">
                        <a:moveTo>
                          <a:pt x="10" y="4"/>
                        </a:moveTo>
                        <a:cubicBezTo>
                          <a:pt x="22" y="0"/>
                          <a:pt x="24" y="14"/>
                          <a:pt x="36" y="18"/>
                        </a:cubicBezTo>
                        <a:cubicBezTo>
                          <a:pt x="37" y="19"/>
                          <a:pt x="45" y="29"/>
                          <a:pt x="46" y="30"/>
                        </a:cubicBezTo>
                        <a:cubicBezTo>
                          <a:pt x="56" y="40"/>
                          <a:pt x="67" y="38"/>
                          <a:pt x="76" y="52"/>
                        </a:cubicBezTo>
                        <a:cubicBezTo>
                          <a:pt x="80" y="58"/>
                          <a:pt x="92" y="66"/>
                          <a:pt x="92" y="66"/>
                        </a:cubicBezTo>
                        <a:cubicBezTo>
                          <a:pt x="96" y="79"/>
                          <a:pt x="112" y="88"/>
                          <a:pt x="122" y="98"/>
                        </a:cubicBezTo>
                        <a:cubicBezTo>
                          <a:pt x="124" y="105"/>
                          <a:pt x="130" y="124"/>
                          <a:pt x="136" y="128"/>
                        </a:cubicBezTo>
                        <a:cubicBezTo>
                          <a:pt x="140" y="130"/>
                          <a:pt x="148" y="132"/>
                          <a:pt x="148" y="132"/>
                        </a:cubicBezTo>
                        <a:cubicBezTo>
                          <a:pt x="150" y="138"/>
                          <a:pt x="154" y="150"/>
                          <a:pt x="154" y="150"/>
                        </a:cubicBezTo>
                        <a:cubicBezTo>
                          <a:pt x="161" y="139"/>
                          <a:pt x="168" y="144"/>
                          <a:pt x="176" y="152"/>
                        </a:cubicBezTo>
                        <a:cubicBezTo>
                          <a:pt x="174" y="167"/>
                          <a:pt x="173" y="181"/>
                          <a:pt x="170" y="196"/>
                        </a:cubicBezTo>
                        <a:cubicBezTo>
                          <a:pt x="171" y="202"/>
                          <a:pt x="174" y="220"/>
                          <a:pt x="180" y="224"/>
                        </a:cubicBezTo>
                        <a:cubicBezTo>
                          <a:pt x="185" y="228"/>
                          <a:pt x="193" y="228"/>
                          <a:pt x="198" y="232"/>
                        </a:cubicBezTo>
                        <a:cubicBezTo>
                          <a:pt x="204" y="230"/>
                          <a:pt x="216" y="234"/>
                          <a:pt x="216" y="234"/>
                        </a:cubicBezTo>
                        <a:cubicBezTo>
                          <a:pt x="223" y="241"/>
                          <a:pt x="225" y="245"/>
                          <a:pt x="236" y="242"/>
                        </a:cubicBezTo>
                        <a:cubicBezTo>
                          <a:pt x="242" y="240"/>
                          <a:pt x="254" y="236"/>
                          <a:pt x="254" y="236"/>
                        </a:cubicBezTo>
                        <a:cubicBezTo>
                          <a:pt x="260" y="240"/>
                          <a:pt x="265" y="246"/>
                          <a:pt x="272" y="248"/>
                        </a:cubicBezTo>
                        <a:cubicBezTo>
                          <a:pt x="277" y="250"/>
                          <a:pt x="291" y="252"/>
                          <a:pt x="296" y="256"/>
                        </a:cubicBezTo>
                        <a:cubicBezTo>
                          <a:pt x="301" y="260"/>
                          <a:pt x="314" y="264"/>
                          <a:pt x="314" y="264"/>
                        </a:cubicBezTo>
                        <a:cubicBezTo>
                          <a:pt x="330" y="263"/>
                          <a:pt x="338" y="261"/>
                          <a:pt x="352" y="266"/>
                        </a:cubicBezTo>
                        <a:cubicBezTo>
                          <a:pt x="355" y="275"/>
                          <a:pt x="350" y="277"/>
                          <a:pt x="342" y="274"/>
                        </a:cubicBezTo>
                        <a:cubicBezTo>
                          <a:pt x="336" y="276"/>
                          <a:pt x="322" y="272"/>
                          <a:pt x="322" y="272"/>
                        </a:cubicBezTo>
                        <a:cubicBezTo>
                          <a:pt x="314" y="275"/>
                          <a:pt x="308" y="272"/>
                          <a:pt x="300" y="270"/>
                        </a:cubicBezTo>
                        <a:cubicBezTo>
                          <a:pt x="296" y="269"/>
                          <a:pt x="288" y="266"/>
                          <a:pt x="288" y="266"/>
                        </a:cubicBezTo>
                        <a:cubicBezTo>
                          <a:pt x="276" y="270"/>
                          <a:pt x="264" y="266"/>
                          <a:pt x="252" y="264"/>
                        </a:cubicBezTo>
                        <a:cubicBezTo>
                          <a:pt x="245" y="259"/>
                          <a:pt x="242" y="257"/>
                          <a:pt x="234" y="260"/>
                        </a:cubicBezTo>
                        <a:cubicBezTo>
                          <a:pt x="211" y="252"/>
                          <a:pt x="192" y="256"/>
                          <a:pt x="172" y="242"/>
                        </a:cubicBezTo>
                        <a:cubicBezTo>
                          <a:pt x="165" y="231"/>
                          <a:pt x="176" y="221"/>
                          <a:pt x="160" y="216"/>
                        </a:cubicBezTo>
                        <a:cubicBezTo>
                          <a:pt x="154" y="233"/>
                          <a:pt x="136" y="203"/>
                          <a:pt x="126" y="200"/>
                        </a:cubicBezTo>
                        <a:cubicBezTo>
                          <a:pt x="120" y="196"/>
                          <a:pt x="114" y="190"/>
                          <a:pt x="108" y="186"/>
                        </a:cubicBezTo>
                        <a:cubicBezTo>
                          <a:pt x="104" y="175"/>
                          <a:pt x="104" y="165"/>
                          <a:pt x="94" y="158"/>
                        </a:cubicBezTo>
                        <a:cubicBezTo>
                          <a:pt x="83" y="142"/>
                          <a:pt x="85" y="119"/>
                          <a:pt x="68" y="108"/>
                        </a:cubicBezTo>
                        <a:cubicBezTo>
                          <a:pt x="67" y="106"/>
                          <a:pt x="66" y="104"/>
                          <a:pt x="64" y="102"/>
                        </a:cubicBezTo>
                        <a:cubicBezTo>
                          <a:pt x="62" y="101"/>
                          <a:pt x="59" y="102"/>
                          <a:pt x="58" y="100"/>
                        </a:cubicBezTo>
                        <a:cubicBezTo>
                          <a:pt x="56" y="97"/>
                          <a:pt x="54" y="88"/>
                          <a:pt x="54" y="88"/>
                        </a:cubicBezTo>
                        <a:cubicBezTo>
                          <a:pt x="59" y="73"/>
                          <a:pt x="52" y="61"/>
                          <a:pt x="38" y="58"/>
                        </a:cubicBezTo>
                        <a:cubicBezTo>
                          <a:pt x="32" y="49"/>
                          <a:pt x="31" y="44"/>
                          <a:pt x="20" y="40"/>
                        </a:cubicBezTo>
                        <a:cubicBezTo>
                          <a:pt x="16" y="27"/>
                          <a:pt x="16" y="26"/>
                          <a:pt x="4" y="22"/>
                        </a:cubicBezTo>
                        <a:cubicBezTo>
                          <a:pt x="1" y="13"/>
                          <a:pt x="0" y="5"/>
                          <a:pt x="10" y="2"/>
                        </a:cubicBezTo>
                        <a:cubicBezTo>
                          <a:pt x="18" y="5"/>
                          <a:pt x="18" y="4"/>
                          <a:pt x="10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98" name="Freeform 74"/>
                  <p:cNvSpPr/>
                  <p:nvPr/>
                </p:nvSpPr>
                <p:spPr>
                  <a:xfrm>
                    <a:off x="4515" y="541"/>
                    <a:ext cx="67" cy="68"/>
                  </a:xfrm>
                  <a:custGeom>
                    <a:avLst/>
                    <a:gdLst/>
                    <a:ahLst/>
                    <a:cxnLst>
                      <a:cxn ang="0">
                        <a:pos x="23" y="22"/>
                      </a:cxn>
                      <a:cxn ang="0">
                        <a:pos x="28" y="19"/>
                      </a:cxn>
                      <a:cxn ang="0">
                        <a:pos x="29" y="17"/>
                      </a:cxn>
                      <a:cxn ang="0">
                        <a:pos x="34" y="15"/>
                      </a:cxn>
                      <a:cxn ang="0">
                        <a:pos x="46" y="7"/>
                      </a:cxn>
                      <a:cxn ang="0">
                        <a:pos x="48" y="1"/>
                      </a:cxn>
                      <a:cxn ang="0">
                        <a:pos x="53" y="0"/>
                      </a:cxn>
                      <a:cxn ang="0">
                        <a:pos x="64" y="9"/>
                      </a:cxn>
                      <a:cxn ang="0">
                        <a:pos x="63" y="15"/>
                      </a:cxn>
                      <a:cxn ang="0">
                        <a:pos x="54" y="21"/>
                      </a:cxn>
                      <a:cxn ang="0">
                        <a:pos x="57" y="31"/>
                      </a:cxn>
                      <a:cxn ang="0">
                        <a:pos x="61" y="36"/>
                      </a:cxn>
                      <a:cxn ang="0">
                        <a:pos x="63" y="42"/>
                      </a:cxn>
                      <a:cxn ang="0">
                        <a:pos x="55" y="42"/>
                      </a:cxn>
                      <a:cxn ang="0">
                        <a:pos x="50" y="48"/>
                      </a:cxn>
                      <a:cxn ang="0">
                        <a:pos x="45" y="51"/>
                      </a:cxn>
                      <a:cxn ang="0">
                        <a:pos x="43" y="65"/>
                      </a:cxn>
                      <a:cxn ang="0">
                        <a:pos x="38" y="67"/>
                      </a:cxn>
                      <a:cxn ang="0">
                        <a:pos x="35" y="68"/>
                      </a:cxn>
                      <a:cxn ang="0">
                        <a:pos x="33" y="67"/>
                      </a:cxn>
                      <a:cxn ang="0">
                        <a:pos x="31" y="63"/>
                      </a:cxn>
                      <a:cxn ang="0">
                        <a:pos x="26" y="61"/>
                      </a:cxn>
                      <a:cxn ang="0">
                        <a:pos x="18" y="64"/>
                      </a:cxn>
                      <a:cxn ang="0">
                        <a:pos x="12" y="61"/>
                      </a:cxn>
                      <a:cxn ang="0">
                        <a:pos x="4" y="49"/>
                      </a:cxn>
                      <a:cxn ang="0">
                        <a:pos x="2" y="43"/>
                      </a:cxn>
                      <a:cxn ang="0">
                        <a:pos x="0" y="39"/>
                      </a:cxn>
                      <a:cxn ang="0">
                        <a:pos x="9" y="32"/>
                      </a:cxn>
                      <a:cxn ang="0">
                        <a:pos x="14" y="34"/>
                      </a:cxn>
                      <a:cxn ang="0">
                        <a:pos x="15" y="26"/>
                      </a:cxn>
                      <a:cxn ang="0">
                        <a:pos x="22" y="23"/>
                      </a:cxn>
                      <a:cxn ang="0">
                        <a:pos x="23" y="22"/>
                      </a:cxn>
                    </a:cxnLst>
                    <a:pathLst>
                      <a:path w="156" h="206">
                        <a:moveTo>
                          <a:pt x="54" y="66"/>
                        </a:moveTo>
                        <a:cubicBezTo>
                          <a:pt x="58" y="63"/>
                          <a:pt x="64" y="63"/>
                          <a:pt x="66" y="58"/>
                        </a:cubicBezTo>
                        <a:cubicBezTo>
                          <a:pt x="67" y="56"/>
                          <a:pt x="67" y="53"/>
                          <a:pt x="68" y="52"/>
                        </a:cubicBezTo>
                        <a:cubicBezTo>
                          <a:pt x="71" y="49"/>
                          <a:pt x="80" y="44"/>
                          <a:pt x="80" y="44"/>
                        </a:cubicBezTo>
                        <a:cubicBezTo>
                          <a:pt x="113" y="55"/>
                          <a:pt x="85" y="29"/>
                          <a:pt x="106" y="22"/>
                        </a:cubicBezTo>
                        <a:cubicBezTo>
                          <a:pt x="110" y="17"/>
                          <a:pt x="108" y="9"/>
                          <a:pt x="112" y="4"/>
                        </a:cubicBezTo>
                        <a:cubicBezTo>
                          <a:pt x="115" y="1"/>
                          <a:pt x="124" y="0"/>
                          <a:pt x="124" y="0"/>
                        </a:cubicBezTo>
                        <a:cubicBezTo>
                          <a:pt x="138" y="14"/>
                          <a:pt x="126" y="23"/>
                          <a:pt x="150" y="28"/>
                        </a:cubicBezTo>
                        <a:cubicBezTo>
                          <a:pt x="156" y="36"/>
                          <a:pt x="154" y="39"/>
                          <a:pt x="146" y="44"/>
                        </a:cubicBezTo>
                        <a:cubicBezTo>
                          <a:pt x="141" y="52"/>
                          <a:pt x="135" y="61"/>
                          <a:pt x="126" y="64"/>
                        </a:cubicBezTo>
                        <a:cubicBezTo>
                          <a:pt x="118" y="75"/>
                          <a:pt x="128" y="83"/>
                          <a:pt x="132" y="94"/>
                        </a:cubicBezTo>
                        <a:cubicBezTo>
                          <a:pt x="129" y="103"/>
                          <a:pt x="135" y="105"/>
                          <a:pt x="142" y="110"/>
                        </a:cubicBezTo>
                        <a:cubicBezTo>
                          <a:pt x="145" y="119"/>
                          <a:pt x="141" y="120"/>
                          <a:pt x="146" y="128"/>
                        </a:cubicBezTo>
                        <a:cubicBezTo>
                          <a:pt x="142" y="139"/>
                          <a:pt x="135" y="133"/>
                          <a:pt x="128" y="128"/>
                        </a:cubicBezTo>
                        <a:cubicBezTo>
                          <a:pt x="116" y="132"/>
                          <a:pt x="122" y="136"/>
                          <a:pt x="116" y="146"/>
                        </a:cubicBezTo>
                        <a:cubicBezTo>
                          <a:pt x="113" y="151"/>
                          <a:pt x="108" y="152"/>
                          <a:pt x="104" y="156"/>
                        </a:cubicBezTo>
                        <a:cubicBezTo>
                          <a:pt x="107" y="167"/>
                          <a:pt x="112" y="191"/>
                          <a:pt x="100" y="198"/>
                        </a:cubicBezTo>
                        <a:cubicBezTo>
                          <a:pt x="96" y="200"/>
                          <a:pt x="92" y="200"/>
                          <a:pt x="88" y="202"/>
                        </a:cubicBezTo>
                        <a:cubicBezTo>
                          <a:pt x="86" y="203"/>
                          <a:pt x="84" y="205"/>
                          <a:pt x="82" y="206"/>
                        </a:cubicBezTo>
                        <a:cubicBezTo>
                          <a:pt x="80" y="205"/>
                          <a:pt x="77" y="204"/>
                          <a:pt x="76" y="202"/>
                        </a:cubicBezTo>
                        <a:cubicBezTo>
                          <a:pt x="74" y="198"/>
                          <a:pt x="76" y="191"/>
                          <a:pt x="72" y="190"/>
                        </a:cubicBezTo>
                        <a:cubicBezTo>
                          <a:pt x="68" y="189"/>
                          <a:pt x="60" y="186"/>
                          <a:pt x="60" y="186"/>
                        </a:cubicBezTo>
                        <a:cubicBezTo>
                          <a:pt x="53" y="188"/>
                          <a:pt x="49" y="192"/>
                          <a:pt x="42" y="194"/>
                        </a:cubicBezTo>
                        <a:cubicBezTo>
                          <a:pt x="34" y="189"/>
                          <a:pt x="37" y="183"/>
                          <a:pt x="28" y="186"/>
                        </a:cubicBezTo>
                        <a:cubicBezTo>
                          <a:pt x="12" y="181"/>
                          <a:pt x="19" y="161"/>
                          <a:pt x="10" y="148"/>
                        </a:cubicBezTo>
                        <a:cubicBezTo>
                          <a:pt x="5" y="121"/>
                          <a:pt x="11" y="147"/>
                          <a:pt x="4" y="130"/>
                        </a:cubicBezTo>
                        <a:cubicBezTo>
                          <a:pt x="2" y="126"/>
                          <a:pt x="0" y="118"/>
                          <a:pt x="0" y="118"/>
                        </a:cubicBezTo>
                        <a:cubicBezTo>
                          <a:pt x="2" y="95"/>
                          <a:pt x="0" y="83"/>
                          <a:pt x="20" y="96"/>
                        </a:cubicBezTo>
                        <a:cubicBezTo>
                          <a:pt x="23" y="105"/>
                          <a:pt x="23" y="110"/>
                          <a:pt x="32" y="104"/>
                        </a:cubicBezTo>
                        <a:cubicBezTo>
                          <a:pt x="35" y="95"/>
                          <a:pt x="29" y="88"/>
                          <a:pt x="34" y="80"/>
                        </a:cubicBezTo>
                        <a:cubicBezTo>
                          <a:pt x="36" y="76"/>
                          <a:pt x="48" y="73"/>
                          <a:pt x="52" y="70"/>
                        </a:cubicBezTo>
                        <a:cubicBezTo>
                          <a:pt x="57" y="63"/>
                          <a:pt x="58" y="62"/>
                          <a:pt x="54" y="6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99" name="Freeform 75"/>
                  <p:cNvSpPr/>
                  <p:nvPr/>
                </p:nvSpPr>
                <p:spPr>
                  <a:xfrm>
                    <a:off x="4580" y="572"/>
                    <a:ext cx="47" cy="13"/>
                  </a:xfrm>
                  <a:custGeom>
                    <a:avLst/>
                    <a:gdLst/>
                    <a:ahLst/>
                    <a:cxnLst>
                      <a:cxn ang="0">
                        <a:pos x="2" y="11"/>
                      </a:cxn>
                      <a:cxn ang="0">
                        <a:pos x="8" y="3"/>
                      </a:cxn>
                      <a:cxn ang="0">
                        <a:pos x="20" y="7"/>
                      </a:cxn>
                      <a:cxn ang="0">
                        <a:pos x="31" y="5"/>
                      </a:cxn>
                      <a:cxn ang="0">
                        <a:pos x="39" y="0"/>
                      </a:cxn>
                      <a:cxn ang="0">
                        <a:pos x="33" y="9"/>
                      </a:cxn>
                      <a:cxn ang="0">
                        <a:pos x="26" y="13"/>
                      </a:cxn>
                      <a:cxn ang="0">
                        <a:pos x="18" y="11"/>
                      </a:cxn>
                      <a:cxn ang="0">
                        <a:pos x="6" y="10"/>
                      </a:cxn>
                      <a:cxn ang="0">
                        <a:pos x="2" y="11"/>
                      </a:cxn>
                    </a:cxnLst>
                    <a:pathLst>
                      <a:path w="109" h="38">
                        <a:moveTo>
                          <a:pt x="4" y="32"/>
                        </a:moveTo>
                        <a:cubicBezTo>
                          <a:pt x="7" y="22"/>
                          <a:pt x="7" y="14"/>
                          <a:pt x="18" y="10"/>
                        </a:cubicBezTo>
                        <a:cubicBezTo>
                          <a:pt x="28" y="12"/>
                          <a:pt x="37" y="14"/>
                          <a:pt x="46" y="20"/>
                        </a:cubicBezTo>
                        <a:cubicBezTo>
                          <a:pt x="62" y="15"/>
                          <a:pt x="54" y="17"/>
                          <a:pt x="72" y="14"/>
                        </a:cubicBezTo>
                        <a:cubicBezTo>
                          <a:pt x="77" y="9"/>
                          <a:pt x="90" y="0"/>
                          <a:pt x="90" y="0"/>
                        </a:cubicBezTo>
                        <a:cubicBezTo>
                          <a:pt x="109" y="6"/>
                          <a:pt x="85" y="23"/>
                          <a:pt x="76" y="26"/>
                        </a:cubicBezTo>
                        <a:cubicBezTo>
                          <a:pt x="71" y="33"/>
                          <a:pt x="68" y="35"/>
                          <a:pt x="60" y="38"/>
                        </a:cubicBezTo>
                        <a:cubicBezTo>
                          <a:pt x="54" y="36"/>
                          <a:pt x="42" y="32"/>
                          <a:pt x="42" y="32"/>
                        </a:cubicBezTo>
                        <a:cubicBezTo>
                          <a:pt x="33" y="23"/>
                          <a:pt x="26" y="26"/>
                          <a:pt x="14" y="30"/>
                        </a:cubicBezTo>
                        <a:cubicBezTo>
                          <a:pt x="1" y="28"/>
                          <a:pt x="0" y="24"/>
                          <a:pt x="4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00" name="Freeform 76"/>
                  <p:cNvSpPr/>
                  <p:nvPr/>
                </p:nvSpPr>
                <p:spPr>
                  <a:xfrm>
                    <a:off x="4578" y="588"/>
                    <a:ext cx="32" cy="34"/>
                  </a:xfrm>
                  <a:custGeom>
                    <a:avLst/>
                    <a:gdLst/>
                    <a:ahLst/>
                    <a:cxnLst>
                      <a:cxn ang="0">
                        <a:pos x="3" y="6"/>
                      </a:cxn>
                      <a:cxn ang="0">
                        <a:pos x="8" y="0"/>
                      </a:cxn>
                      <a:cxn ang="0">
                        <a:pos x="14" y="6"/>
                      </a:cxn>
                      <a:cxn ang="0">
                        <a:pos x="26" y="1"/>
                      </a:cxn>
                      <a:cxn ang="0">
                        <a:pos x="19" y="11"/>
                      </a:cxn>
                      <a:cxn ang="0">
                        <a:pos x="23" y="16"/>
                      </a:cxn>
                      <a:cxn ang="0">
                        <a:pos x="24" y="20"/>
                      </a:cxn>
                      <a:cxn ang="0">
                        <a:pos x="19" y="24"/>
                      </a:cxn>
                      <a:cxn ang="0">
                        <a:pos x="14" y="20"/>
                      </a:cxn>
                      <a:cxn ang="0">
                        <a:pos x="9" y="16"/>
                      </a:cxn>
                      <a:cxn ang="0">
                        <a:pos x="12" y="22"/>
                      </a:cxn>
                      <a:cxn ang="0">
                        <a:pos x="13" y="24"/>
                      </a:cxn>
                      <a:cxn ang="0">
                        <a:pos x="8" y="34"/>
                      </a:cxn>
                      <a:cxn ang="0">
                        <a:pos x="5" y="33"/>
                      </a:cxn>
                      <a:cxn ang="0">
                        <a:pos x="3" y="29"/>
                      </a:cxn>
                      <a:cxn ang="0">
                        <a:pos x="0" y="18"/>
                      </a:cxn>
                      <a:cxn ang="0">
                        <a:pos x="1" y="10"/>
                      </a:cxn>
                      <a:cxn ang="0">
                        <a:pos x="3" y="6"/>
                      </a:cxn>
                    </a:cxnLst>
                    <a:pathLst>
                      <a:path w="76" h="104">
                        <a:moveTo>
                          <a:pt x="8" y="18"/>
                        </a:moveTo>
                        <a:cubicBezTo>
                          <a:pt x="10" y="8"/>
                          <a:pt x="9" y="3"/>
                          <a:pt x="18" y="0"/>
                        </a:cubicBezTo>
                        <a:cubicBezTo>
                          <a:pt x="28" y="3"/>
                          <a:pt x="25" y="12"/>
                          <a:pt x="34" y="18"/>
                        </a:cubicBezTo>
                        <a:cubicBezTo>
                          <a:pt x="46" y="16"/>
                          <a:pt x="51" y="8"/>
                          <a:pt x="62" y="4"/>
                        </a:cubicBezTo>
                        <a:cubicBezTo>
                          <a:pt x="76" y="9"/>
                          <a:pt x="56" y="31"/>
                          <a:pt x="46" y="34"/>
                        </a:cubicBezTo>
                        <a:cubicBezTo>
                          <a:pt x="51" y="56"/>
                          <a:pt x="43" y="29"/>
                          <a:pt x="54" y="48"/>
                        </a:cubicBezTo>
                        <a:cubicBezTo>
                          <a:pt x="56" y="52"/>
                          <a:pt x="58" y="60"/>
                          <a:pt x="58" y="60"/>
                        </a:cubicBezTo>
                        <a:cubicBezTo>
                          <a:pt x="55" y="68"/>
                          <a:pt x="54" y="71"/>
                          <a:pt x="46" y="74"/>
                        </a:cubicBezTo>
                        <a:cubicBezTo>
                          <a:pt x="38" y="71"/>
                          <a:pt x="37" y="68"/>
                          <a:pt x="34" y="60"/>
                        </a:cubicBezTo>
                        <a:cubicBezTo>
                          <a:pt x="33" y="50"/>
                          <a:pt x="32" y="33"/>
                          <a:pt x="22" y="48"/>
                        </a:cubicBezTo>
                        <a:cubicBezTo>
                          <a:pt x="25" y="60"/>
                          <a:pt x="23" y="53"/>
                          <a:pt x="28" y="68"/>
                        </a:cubicBezTo>
                        <a:cubicBezTo>
                          <a:pt x="29" y="70"/>
                          <a:pt x="30" y="74"/>
                          <a:pt x="30" y="74"/>
                        </a:cubicBezTo>
                        <a:cubicBezTo>
                          <a:pt x="24" y="84"/>
                          <a:pt x="22" y="93"/>
                          <a:pt x="20" y="104"/>
                        </a:cubicBezTo>
                        <a:cubicBezTo>
                          <a:pt x="17" y="103"/>
                          <a:pt x="14" y="104"/>
                          <a:pt x="12" y="102"/>
                        </a:cubicBezTo>
                        <a:cubicBezTo>
                          <a:pt x="9" y="99"/>
                          <a:pt x="8" y="90"/>
                          <a:pt x="8" y="90"/>
                        </a:cubicBezTo>
                        <a:cubicBezTo>
                          <a:pt x="13" y="75"/>
                          <a:pt x="14" y="64"/>
                          <a:pt x="0" y="54"/>
                        </a:cubicBezTo>
                        <a:cubicBezTo>
                          <a:pt x="1" y="46"/>
                          <a:pt x="1" y="38"/>
                          <a:pt x="2" y="30"/>
                        </a:cubicBezTo>
                        <a:cubicBezTo>
                          <a:pt x="2" y="27"/>
                          <a:pt x="13" y="2"/>
                          <a:pt x="8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01" name="Freeform 77"/>
                  <p:cNvSpPr/>
                  <p:nvPr/>
                </p:nvSpPr>
                <p:spPr>
                  <a:xfrm>
                    <a:off x="4632" y="569"/>
                    <a:ext cx="16" cy="20"/>
                  </a:xfrm>
                  <a:custGeom>
                    <a:avLst/>
                    <a:gdLst/>
                    <a:ahLst/>
                    <a:cxnLst>
                      <a:cxn ang="0">
                        <a:pos x="1" y="9"/>
                      </a:cxn>
                      <a:cxn ang="0">
                        <a:pos x="6" y="0"/>
                      </a:cxn>
                      <a:cxn ang="0">
                        <a:pos x="6" y="9"/>
                      </a:cxn>
                      <a:cxn ang="0">
                        <a:pos x="16" y="12"/>
                      </a:cxn>
                      <a:cxn ang="0">
                        <a:pos x="8" y="14"/>
                      </a:cxn>
                      <a:cxn ang="0">
                        <a:pos x="2" y="19"/>
                      </a:cxn>
                      <a:cxn ang="0">
                        <a:pos x="0" y="11"/>
                      </a:cxn>
                      <a:cxn ang="0">
                        <a:pos x="1" y="9"/>
                      </a:cxn>
                    </a:cxnLst>
                    <a:pathLst>
                      <a:path w="37" h="61">
                        <a:moveTo>
                          <a:pt x="3" y="28"/>
                        </a:moveTo>
                        <a:cubicBezTo>
                          <a:pt x="5" y="14"/>
                          <a:pt x="2" y="7"/>
                          <a:pt x="13" y="0"/>
                        </a:cubicBezTo>
                        <a:cubicBezTo>
                          <a:pt x="26" y="9"/>
                          <a:pt x="23" y="17"/>
                          <a:pt x="15" y="28"/>
                        </a:cubicBezTo>
                        <a:cubicBezTo>
                          <a:pt x="25" y="31"/>
                          <a:pt x="33" y="27"/>
                          <a:pt x="37" y="38"/>
                        </a:cubicBezTo>
                        <a:cubicBezTo>
                          <a:pt x="30" y="45"/>
                          <a:pt x="28" y="47"/>
                          <a:pt x="19" y="44"/>
                        </a:cubicBezTo>
                        <a:cubicBezTo>
                          <a:pt x="13" y="54"/>
                          <a:pt x="18" y="61"/>
                          <a:pt x="5" y="58"/>
                        </a:cubicBezTo>
                        <a:cubicBezTo>
                          <a:pt x="0" y="50"/>
                          <a:pt x="3" y="44"/>
                          <a:pt x="1" y="34"/>
                        </a:cubicBezTo>
                        <a:cubicBezTo>
                          <a:pt x="2" y="32"/>
                          <a:pt x="3" y="28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02" name="Freeform 78"/>
                  <p:cNvSpPr/>
                  <p:nvPr/>
                </p:nvSpPr>
                <p:spPr>
                  <a:xfrm>
                    <a:off x="4636" y="600"/>
                    <a:ext cx="20" cy="10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12" y="0"/>
                      </a:cxn>
                      <a:cxn ang="0">
                        <a:pos x="20" y="6"/>
                      </a:cxn>
                      <a:cxn ang="0">
                        <a:pos x="14" y="5"/>
                      </a:cxn>
                      <a:cxn ang="0">
                        <a:pos x="1" y="6"/>
                      </a:cxn>
                      <a:cxn ang="0">
                        <a:pos x="3" y="0"/>
                      </a:cxn>
                    </a:cxnLst>
                    <a:pathLst>
                      <a:path w="49" h="29">
                        <a:moveTo>
                          <a:pt x="7" y="0"/>
                        </a:moveTo>
                        <a:cubicBezTo>
                          <a:pt x="15" y="6"/>
                          <a:pt x="19" y="2"/>
                          <a:pt x="29" y="0"/>
                        </a:cubicBezTo>
                        <a:cubicBezTo>
                          <a:pt x="45" y="5"/>
                          <a:pt x="40" y="3"/>
                          <a:pt x="49" y="16"/>
                        </a:cubicBezTo>
                        <a:cubicBezTo>
                          <a:pt x="46" y="29"/>
                          <a:pt x="42" y="21"/>
                          <a:pt x="35" y="14"/>
                        </a:cubicBezTo>
                        <a:cubicBezTo>
                          <a:pt x="26" y="15"/>
                          <a:pt x="12" y="19"/>
                          <a:pt x="3" y="16"/>
                        </a:cubicBezTo>
                        <a:cubicBezTo>
                          <a:pt x="0" y="6"/>
                          <a:pt x="7" y="10"/>
                          <a:pt x="7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03" name="Freeform 79"/>
                  <p:cNvSpPr/>
                  <p:nvPr/>
                </p:nvSpPr>
                <p:spPr>
                  <a:xfrm>
                    <a:off x="4657" y="585"/>
                    <a:ext cx="26" cy="17"/>
                  </a:xfrm>
                  <a:custGeom>
                    <a:avLst/>
                    <a:gdLst/>
                    <a:ahLst/>
                    <a:cxnLst>
                      <a:cxn ang="0">
                        <a:pos x="9" y="13"/>
                      </a:cxn>
                      <a:cxn ang="0">
                        <a:pos x="6" y="9"/>
                      </a:cxn>
                      <a:cxn ang="0">
                        <a:pos x="1" y="8"/>
                      </a:cxn>
                      <a:cxn ang="0">
                        <a:pos x="6" y="3"/>
                      </a:cxn>
                      <a:cxn ang="0">
                        <a:pos x="11" y="0"/>
                      </a:cxn>
                      <a:cxn ang="0">
                        <a:pos x="21" y="4"/>
                      </a:cxn>
                      <a:cxn ang="0">
                        <a:pos x="23" y="7"/>
                      </a:cxn>
                      <a:cxn ang="0">
                        <a:pos x="26" y="11"/>
                      </a:cxn>
                      <a:cxn ang="0">
                        <a:pos x="17" y="13"/>
                      </a:cxn>
                      <a:cxn ang="0">
                        <a:pos x="10" y="16"/>
                      </a:cxn>
                      <a:cxn ang="0">
                        <a:pos x="9" y="13"/>
                      </a:cxn>
                    </a:cxnLst>
                    <a:pathLst>
                      <a:path w="61" h="48">
                        <a:moveTo>
                          <a:pt x="21" y="38"/>
                        </a:moveTo>
                        <a:cubicBezTo>
                          <a:pt x="19" y="34"/>
                          <a:pt x="19" y="29"/>
                          <a:pt x="15" y="26"/>
                        </a:cubicBezTo>
                        <a:cubicBezTo>
                          <a:pt x="12" y="24"/>
                          <a:pt x="3" y="22"/>
                          <a:pt x="3" y="22"/>
                        </a:cubicBezTo>
                        <a:cubicBezTo>
                          <a:pt x="0" y="12"/>
                          <a:pt x="5" y="12"/>
                          <a:pt x="13" y="8"/>
                        </a:cubicBezTo>
                        <a:cubicBezTo>
                          <a:pt x="17" y="6"/>
                          <a:pt x="25" y="0"/>
                          <a:pt x="25" y="0"/>
                        </a:cubicBezTo>
                        <a:cubicBezTo>
                          <a:pt x="37" y="2"/>
                          <a:pt x="41" y="2"/>
                          <a:pt x="49" y="10"/>
                        </a:cubicBezTo>
                        <a:cubicBezTo>
                          <a:pt x="45" y="21"/>
                          <a:pt x="46" y="12"/>
                          <a:pt x="53" y="20"/>
                        </a:cubicBezTo>
                        <a:cubicBezTo>
                          <a:pt x="56" y="24"/>
                          <a:pt x="61" y="32"/>
                          <a:pt x="61" y="32"/>
                        </a:cubicBezTo>
                        <a:cubicBezTo>
                          <a:pt x="56" y="47"/>
                          <a:pt x="53" y="42"/>
                          <a:pt x="41" y="38"/>
                        </a:cubicBezTo>
                        <a:cubicBezTo>
                          <a:pt x="27" y="47"/>
                          <a:pt x="34" y="48"/>
                          <a:pt x="23" y="44"/>
                        </a:cubicBezTo>
                        <a:cubicBezTo>
                          <a:pt x="22" y="42"/>
                          <a:pt x="21" y="38"/>
                          <a:pt x="21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04" name="Freeform 80"/>
                  <p:cNvSpPr/>
                  <p:nvPr/>
                </p:nvSpPr>
                <p:spPr>
                  <a:xfrm>
                    <a:off x="4664" y="593"/>
                    <a:ext cx="122" cy="61"/>
                  </a:xfrm>
                  <a:custGeom>
                    <a:avLst/>
                    <a:gdLst/>
                    <a:ahLst/>
                    <a:cxnLst>
                      <a:cxn ang="0">
                        <a:pos x="20" y="9"/>
                      </a:cxn>
                      <a:cxn ang="0">
                        <a:pos x="15" y="5"/>
                      </a:cxn>
                      <a:cxn ang="0">
                        <a:pos x="11" y="10"/>
                      </a:cxn>
                      <a:cxn ang="0">
                        <a:pos x="0" y="8"/>
                      </a:cxn>
                      <a:cxn ang="0">
                        <a:pos x="4" y="14"/>
                      </a:cxn>
                      <a:cxn ang="0">
                        <a:pos x="7" y="21"/>
                      </a:cxn>
                      <a:cxn ang="0">
                        <a:pos x="10" y="16"/>
                      </a:cxn>
                      <a:cxn ang="0">
                        <a:pos x="13" y="15"/>
                      </a:cxn>
                      <a:cxn ang="0">
                        <a:pos x="20" y="19"/>
                      </a:cxn>
                      <a:cxn ang="0">
                        <a:pos x="30" y="21"/>
                      </a:cxn>
                      <a:cxn ang="0">
                        <a:pos x="38" y="24"/>
                      </a:cxn>
                      <a:cxn ang="0">
                        <a:pos x="45" y="34"/>
                      </a:cxn>
                      <a:cxn ang="0">
                        <a:pos x="44" y="41"/>
                      </a:cxn>
                      <a:cxn ang="0">
                        <a:pos x="42" y="45"/>
                      </a:cxn>
                      <a:cxn ang="0">
                        <a:pos x="52" y="43"/>
                      </a:cxn>
                      <a:cxn ang="0">
                        <a:pos x="60" y="47"/>
                      </a:cxn>
                      <a:cxn ang="0">
                        <a:pos x="72" y="50"/>
                      </a:cxn>
                      <a:cxn ang="0">
                        <a:pos x="74" y="49"/>
                      </a:cxn>
                      <a:cxn ang="0">
                        <a:pos x="72" y="45"/>
                      </a:cxn>
                      <a:cxn ang="0">
                        <a:pos x="76" y="46"/>
                      </a:cxn>
                      <a:cxn ang="0">
                        <a:pos x="79" y="40"/>
                      </a:cxn>
                      <a:cxn ang="0">
                        <a:pos x="86" y="41"/>
                      </a:cxn>
                      <a:cxn ang="0">
                        <a:pos x="91" y="44"/>
                      </a:cxn>
                      <a:cxn ang="0">
                        <a:pos x="104" y="56"/>
                      </a:cxn>
                      <a:cxn ang="0">
                        <a:pos x="112" y="60"/>
                      </a:cxn>
                      <a:cxn ang="0">
                        <a:pos x="121" y="57"/>
                      </a:cxn>
                      <a:cxn ang="0">
                        <a:pos x="114" y="54"/>
                      </a:cxn>
                      <a:cxn ang="0">
                        <a:pos x="109" y="46"/>
                      </a:cxn>
                      <a:cxn ang="0">
                        <a:pos x="107" y="44"/>
                      </a:cxn>
                      <a:cxn ang="0">
                        <a:pos x="106" y="41"/>
                      </a:cxn>
                      <a:cxn ang="0">
                        <a:pos x="101" y="39"/>
                      </a:cxn>
                      <a:cxn ang="0">
                        <a:pos x="102" y="32"/>
                      </a:cxn>
                      <a:cxn ang="0">
                        <a:pos x="94" y="29"/>
                      </a:cxn>
                      <a:cxn ang="0">
                        <a:pos x="90" y="23"/>
                      </a:cxn>
                      <a:cxn ang="0">
                        <a:pos x="81" y="18"/>
                      </a:cxn>
                      <a:cxn ang="0">
                        <a:pos x="72" y="13"/>
                      </a:cxn>
                      <a:cxn ang="0">
                        <a:pos x="67" y="11"/>
                      </a:cxn>
                      <a:cxn ang="0">
                        <a:pos x="51" y="5"/>
                      </a:cxn>
                      <a:cxn ang="0">
                        <a:pos x="44" y="1"/>
                      </a:cxn>
                      <a:cxn ang="0">
                        <a:pos x="41" y="0"/>
                      </a:cxn>
                      <a:cxn ang="0">
                        <a:pos x="30" y="3"/>
                      </a:cxn>
                      <a:cxn ang="0">
                        <a:pos x="24" y="11"/>
                      </a:cxn>
                      <a:cxn ang="0">
                        <a:pos x="20" y="9"/>
                      </a:cxn>
                    </a:cxnLst>
                    <a:pathLst>
                      <a:path w="286" h="182">
                        <a:moveTo>
                          <a:pt x="46" y="28"/>
                        </a:moveTo>
                        <a:cubicBezTo>
                          <a:pt x="41" y="14"/>
                          <a:pt x="46" y="17"/>
                          <a:pt x="36" y="14"/>
                        </a:cubicBezTo>
                        <a:cubicBezTo>
                          <a:pt x="31" y="17"/>
                          <a:pt x="26" y="30"/>
                          <a:pt x="26" y="30"/>
                        </a:cubicBezTo>
                        <a:cubicBezTo>
                          <a:pt x="12" y="25"/>
                          <a:pt x="19" y="21"/>
                          <a:pt x="0" y="24"/>
                        </a:cubicBezTo>
                        <a:cubicBezTo>
                          <a:pt x="2" y="33"/>
                          <a:pt x="2" y="37"/>
                          <a:pt x="10" y="42"/>
                        </a:cubicBezTo>
                        <a:cubicBezTo>
                          <a:pt x="12" y="49"/>
                          <a:pt x="14" y="55"/>
                          <a:pt x="16" y="62"/>
                        </a:cubicBezTo>
                        <a:cubicBezTo>
                          <a:pt x="24" y="59"/>
                          <a:pt x="27" y="57"/>
                          <a:pt x="24" y="48"/>
                        </a:cubicBezTo>
                        <a:cubicBezTo>
                          <a:pt x="26" y="47"/>
                          <a:pt x="28" y="43"/>
                          <a:pt x="30" y="44"/>
                        </a:cubicBezTo>
                        <a:cubicBezTo>
                          <a:pt x="48" y="48"/>
                          <a:pt x="36" y="52"/>
                          <a:pt x="48" y="56"/>
                        </a:cubicBezTo>
                        <a:cubicBezTo>
                          <a:pt x="74" y="65"/>
                          <a:pt x="47" y="56"/>
                          <a:pt x="70" y="62"/>
                        </a:cubicBezTo>
                        <a:cubicBezTo>
                          <a:pt x="77" y="64"/>
                          <a:pt x="88" y="72"/>
                          <a:pt x="88" y="72"/>
                        </a:cubicBezTo>
                        <a:cubicBezTo>
                          <a:pt x="96" y="84"/>
                          <a:pt x="102" y="87"/>
                          <a:pt x="106" y="102"/>
                        </a:cubicBezTo>
                        <a:cubicBezTo>
                          <a:pt x="105" y="109"/>
                          <a:pt x="106" y="115"/>
                          <a:pt x="104" y="122"/>
                        </a:cubicBezTo>
                        <a:cubicBezTo>
                          <a:pt x="103" y="126"/>
                          <a:pt x="94" y="132"/>
                          <a:pt x="98" y="134"/>
                        </a:cubicBezTo>
                        <a:cubicBezTo>
                          <a:pt x="106" y="137"/>
                          <a:pt x="122" y="128"/>
                          <a:pt x="122" y="128"/>
                        </a:cubicBezTo>
                        <a:cubicBezTo>
                          <a:pt x="130" y="131"/>
                          <a:pt x="133" y="135"/>
                          <a:pt x="140" y="140"/>
                        </a:cubicBezTo>
                        <a:cubicBezTo>
                          <a:pt x="148" y="145"/>
                          <a:pt x="159" y="145"/>
                          <a:pt x="168" y="148"/>
                        </a:cubicBezTo>
                        <a:cubicBezTo>
                          <a:pt x="170" y="147"/>
                          <a:pt x="173" y="148"/>
                          <a:pt x="174" y="146"/>
                        </a:cubicBezTo>
                        <a:cubicBezTo>
                          <a:pt x="176" y="142"/>
                          <a:pt x="164" y="136"/>
                          <a:pt x="168" y="134"/>
                        </a:cubicBezTo>
                        <a:cubicBezTo>
                          <a:pt x="171" y="132"/>
                          <a:pt x="175" y="135"/>
                          <a:pt x="178" y="136"/>
                        </a:cubicBezTo>
                        <a:cubicBezTo>
                          <a:pt x="182" y="131"/>
                          <a:pt x="186" y="118"/>
                          <a:pt x="186" y="118"/>
                        </a:cubicBezTo>
                        <a:cubicBezTo>
                          <a:pt x="189" y="119"/>
                          <a:pt x="199" y="120"/>
                          <a:pt x="202" y="122"/>
                        </a:cubicBezTo>
                        <a:cubicBezTo>
                          <a:pt x="206" y="124"/>
                          <a:pt x="214" y="130"/>
                          <a:pt x="214" y="130"/>
                        </a:cubicBezTo>
                        <a:cubicBezTo>
                          <a:pt x="224" y="145"/>
                          <a:pt x="228" y="158"/>
                          <a:pt x="244" y="168"/>
                        </a:cubicBezTo>
                        <a:cubicBezTo>
                          <a:pt x="250" y="172"/>
                          <a:pt x="262" y="178"/>
                          <a:pt x="262" y="178"/>
                        </a:cubicBezTo>
                        <a:cubicBezTo>
                          <a:pt x="265" y="178"/>
                          <a:pt x="286" y="182"/>
                          <a:pt x="284" y="170"/>
                        </a:cubicBezTo>
                        <a:cubicBezTo>
                          <a:pt x="283" y="164"/>
                          <a:pt x="268" y="160"/>
                          <a:pt x="268" y="160"/>
                        </a:cubicBezTo>
                        <a:cubicBezTo>
                          <a:pt x="261" y="150"/>
                          <a:pt x="270" y="143"/>
                          <a:pt x="256" y="138"/>
                        </a:cubicBezTo>
                        <a:cubicBezTo>
                          <a:pt x="254" y="136"/>
                          <a:pt x="251" y="135"/>
                          <a:pt x="250" y="132"/>
                        </a:cubicBezTo>
                        <a:cubicBezTo>
                          <a:pt x="248" y="129"/>
                          <a:pt x="250" y="125"/>
                          <a:pt x="248" y="122"/>
                        </a:cubicBezTo>
                        <a:cubicBezTo>
                          <a:pt x="246" y="118"/>
                          <a:pt x="240" y="118"/>
                          <a:pt x="236" y="116"/>
                        </a:cubicBezTo>
                        <a:cubicBezTo>
                          <a:pt x="230" y="107"/>
                          <a:pt x="227" y="100"/>
                          <a:pt x="240" y="96"/>
                        </a:cubicBezTo>
                        <a:cubicBezTo>
                          <a:pt x="236" y="83"/>
                          <a:pt x="236" y="84"/>
                          <a:pt x="220" y="86"/>
                        </a:cubicBezTo>
                        <a:cubicBezTo>
                          <a:pt x="209" y="82"/>
                          <a:pt x="208" y="82"/>
                          <a:pt x="210" y="70"/>
                        </a:cubicBezTo>
                        <a:cubicBezTo>
                          <a:pt x="207" y="60"/>
                          <a:pt x="199" y="57"/>
                          <a:pt x="190" y="54"/>
                        </a:cubicBezTo>
                        <a:cubicBezTo>
                          <a:pt x="181" y="45"/>
                          <a:pt x="181" y="42"/>
                          <a:pt x="168" y="38"/>
                        </a:cubicBezTo>
                        <a:cubicBezTo>
                          <a:pt x="164" y="37"/>
                          <a:pt x="156" y="34"/>
                          <a:pt x="156" y="34"/>
                        </a:cubicBezTo>
                        <a:cubicBezTo>
                          <a:pt x="146" y="24"/>
                          <a:pt x="134" y="21"/>
                          <a:pt x="120" y="16"/>
                        </a:cubicBezTo>
                        <a:cubicBezTo>
                          <a:pt x="113" y="14"/>
                          <a:pt x="108" y="8"/>
                          <a:pt x="102" y="4"/>
                        </a:cubicBezTo>
                        <a:cubicBezTo>
                          <a:pt x="100" y="3"/>
                          <a:pt x="96" y="0"/>
                          <a:pt x="96" y="0"/>
                        </a:cubicBezTo>
                        <a:cubicBezTo>
                          <a:pt x="83" y="2"/>
                          <a:pt x="79" y="1"/>
                          <a:pt x="70" y="10"/>
                        </a:cubicBezTo>
                        <a:cubicBezTo>
                          <a:pt x="67" y="19"/>
                          <a:pt x="63" y="27"/>
                          <a:pt x="56" y="32"/>
                        </a:cubicBezTo>
                        <a:cubicBezTo>
                          <a:pt x="49" y="30"/>
                          <a:pt x="52" y="31"/>
                          <a:pt x="4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05" name="Freeform 81"/>
                  <p:cNvSpPr/>
                  <p:nvPr/>
                </p:nvSpPr>
                <p:spPr>
                  <a:xfrm>
                    <a:off x="4770" y="599"/>
                    <a:ext cx="33" cy="26"/>
                  </a:xfrm>
                  <a:custGeom>
                    <a:avLst/>
                    <a:gdLst/>
                    <a:ahLst/>
                    <a:cxnLst>
                      <a:cxn ang="0">
                        <a:pos x="0" y="19"/>
                      </a:cxn>
                      <a:cxn ang="0">
                        <a:pos x="11" y="20"/>
                      </a:cxn>
                      <a:cxn ang="0">
                        <a:pos x="19" y="16"/>
                      </a:cxn>
                      <a:cxn ang="0">
                        <a:pos x="24" y="10"/>
                      </a:cxn>
                      <a:cxn ang="0">
                        <a:pos x="18" y="5"/>
                      </a:cxn>
                      <a:cxn ang="0">
                        <a:pos x="18" y="1"/>
                      </a:cxn>
                      <a:cxn ang="0">
                        <a:pos x="30" y="9"/>
                      </a:cxn>
                      <a:cxn ang="0">
                        <a:pos x="28" y="18"/>
                      </a:cxn>
                      <a:cxn ang="0">
                        <a:pos x="14" y="26"/>
                      </a:cxn>
                      <a:cxn ang="0">
                        <a:pos x="4" y="22"/>
                      </a:cxn>
                      <a:cxn ang="0">
                        <a:pos x="1" y="21"/>
                      </a:cxn>
                      <a:cxn ang="0">
                        <a:pos x="0" y="19"/>
                      </a:cxn>
                    </a:cxnLst>
                    <a:pathLst>
                      <a:path w="78" h="78">
                        <a:moveTo>
                          <a:pt x="1" y="58"/>
                        </a:moveTo>
                        <a:cubicBezTo>
                          <a:pt x="6" y="44"/>
                          <a:pt x="18" y="57"/>
                          <a:pt x="27" y="60"/>
                        </a:cubicBezTo>
                        <a:cubicBezTo>
                          <a:pt x="35" y="57"/>
                          <a:pt x="38" y="52"/>
                          <a:pt x="45" y="48"/>
                        </a:cubicBezTo>
                        <a:cubicBezTo>
                          <a:pt x="48" y="40"/>
                          <a:pt x="51" y="36"/>
                          <a:pt x="57" y="30"/>
                        </a:cubicBezTo>
                        <a:cubicBezTo>
                          <a:pt x="55" y="23"/>
                          <a:pt x="43" y="14"/>
                          <a:pt x="43" y="14"/>
                        </a:cubicBezTo>
                        <a:cubicBezTo>
                          <a:pt x="33" y="0"/>
                          <a:pt x="30" y="1"/>
                          <a:pt x="43" y="4"/>
                        </a:cubicBezTo>
                        <a:cubicBezTo>
                          <a:pt x="54" y="11"/>
                          <a:pt x="58" y="22"/>
                          <a:pt x="71" y="26"/>
                        </a:cubicBezTo>
                        <a:cubicBezTo>
                          <a:pt x="78" y="37"/>
                          <a:pt x="78" y="46"/>
                          <a:pt x="67" y="54"/>
                        </a:cubicBezTo>
                        <a:cubicBezTo>
                          <a:pt x="51" y="49"/>
                          <a:pt x="53" y="71"/>
                          <a:pt x="33" y="78"/>
                        </a:cubicBezTo>
                        <a:cubicBezTo>
                          <a:pt x="16" y="72"/>
                          <a:pt x="25" y="76"/>
                          <a:pt x="9" y="66"/>
                        </a:cubicBezTo>
                        <a:cubicBezTo>
                          <a:pt x="7" y="65"/>
                          <a:pt x="3" y="62"/>
                          <a:pt x="3" y="62"/>
                        </a:cubicBezTo>
                        <a:cubicBezTo>
                          <a:pt x="0" y="54"/>
                          <a:pt x="13" y="42"/>
                          <a:pt x="1" y="5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06" name="Freeform 82"/>
                  <p:cNvSpPr/>
                  <p:nvPr/>
                </p:nvSpPr>
                <p:spPr>
                  <a:xfrm>
                    <a:off x="4840" y="544"/>
                    <a:ext cx="8" cy="6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5"/>
                      </a:cxn>
                      <a:cxn ang="0">
                        <a:pos x="1" y="1"/>
                      </a:cxn>
                    </a:cxnLst>
                    <a:pathLst>
                      <a:path w="17" h="18">
                        <a:moveTo>
                          <a:pt x="3" y="4"/>
                        </a:moveTo>
                        <a:cubicBezTo>
                          <a:pt x="17" y="7"/>
                          <a:pt x="16" y="18"/>
                          <a:pt x="3" y="14"/>
                        </a:cubicBezTo>
                        <a:cubicBezTo>
                          <a:pt x="0" y="6"/>
                          <a:pt x="7" y="0"/>
                          <a:pt x="3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07" name="Freeform 83"/>
                  <p:cNvSpPr/>
                  <p:nvPr/>
                </p:nvSpPr>
                <p:spPr>
                  <a:xfrm>
                    <a:off x="4747" y="494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7" y="1"/>
                      </a:cxn>
                      <a:cxn ang="0">
                        <a:pos x="4" y="4"/>
                      </a:cxn>
                      <a:cxn ang="0">
                        <a:pos x="3" y="4"/>
                      </a:cxn>
                    </a:cxnLst>
                    <a:pathLst>
                      <a:path w="20" h="15">
                        <a:moveTo>
                          <a:pt x="7" y="12"/>
                        </a:moveTo>
                        <a:cubicBezTo>
                          <a:pt x="0" y="1"/>
                          <a:pt x="6" y="0"/>
                          <a:pt x="17" y="2"/>
                        </a:cubicBezTo>
                        <a:cubicBezTo>
                          <a:pt x="20" y="10"/>
                          <a:pt x="18" y="15"/>
                          <a:pt x="9" y="12"/>
                        </a:cubicBezTo>
                        <a:cubicBezTo>
                          <a:pt x="4" y="4"/>
                          <a:pt x="4" y="4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08" name="Freeform 84"/>
                  <p:cNvSpPr/>
                  <p:nvPr/>
                </p:nvSpPr>
                <p:spPr>
                  <a:xfrm>
                    <a:off x="4676" y="536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6" y="1"/>
                      </a:cxn>
                      <a:cxn ang="0">
                        <a:pos x="6" y="5"/>
                      </a:cxn>
                      <a:cxn ang="0">
                        <a:pos x="3" y="4"/>
                      </a:cxn>
                    </a:cxnLst>
                    <a:pathLst>
                      <a:path w="20" h="15">
                        <a:moveTo>
                          <a:pt x="7" y="12"/>
                        </a:moveTo>
                        <a:cubicBezTo>
                          <a:pt x="0" y="2"/>
                          <a:pt x="3" y="0"/>
                          <a:pt x="15" y="2"/>
                        </a:cubicBezTo>
                        <a:cubicBezTo>
                          <a:pt x="16" y="4"/>
                          <a:pt x="20" y="12"/>
                          <a:pt x="15" y="14"/>
                        </a:cubicBezTo>
                        <a:cubicBezTo>
                          <a:pt x="12" y="15"/>
                          <a:pt x="7" y="12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09" name="Freeform 85"/>
                  <p:cNvSpPr/>
                  <p:nvPr/>
                </p:nvSpPr>
                <p:spPr>
                  <a:xfrm>
                    <a:off x="4598" y="523"/>
                    <a:ext cx="34" cy="27"/>
                  </a:xfrm>
                  <a:custGeom>
                    <a:avLst/>
                    <a:gdLst/>
                    <a:ahLst/>
                    <a:cxnLst>
                      <a:cxn ang="0">
                        <a:pos x="0" y="17"/>
                      </a:cxn>
                      <a:cxn ang="0">
                        <a:pos x="6" y="8"/>
                      </a:cxn>
                      <a:cxn ang="0">
                        <a:pos x="11" y="7"/>
                      </a:cxn>
                      <a:cxn ang="0">
                        <a:pos x="20" y="6"/>
                      </a:cxn>
                      <a:cxn ang="0">
                        <a:pos x="25" y="0"/>
                      </a:cxn>
                      <a:cxn ang="0">
                        <a:pos x="34" y="14"/>
                      </a:cxn>
                      <a:cxn ang="0">
                        <a:pos x="30" y="19"/>
                      </a:cxn>
                      <a:cxn ang="0">
                        <a:pos x="23" y="21"/>
                      </a:cxn>
                      <a:cxn ang="0">
                        <a:pos x="20" y="27"/>
                      </a:cxn>
                      <a:cxn ang="0">
                        <a:pos x="14" y="23"/>
                      </a:cxn>
                      <a:cxn ang="0">
                        <a:pos x="16" y="18"/>
                      </a:cxn>
                      <a:cxn ang="0">
                        <a:pos x="13" y="9"/>
                      </a:cxn>
                      <a:cxn ang="0">
                        <a:pos x="9" y="16"/>
                      </a:cxn>
                      <a:cxn ang="0">
                        <a:pos x="3" y="19"/>
                      </a:cxn>
                      <a:cxn ang="0">
                        <a:pos x="0" y="17"/>
                      </a:cxn>
                    </a:cxnLst>
                    <a:pathLst>
                      <a:path w="80" h="80">
                        <a:moveTo>
                          <a:pt x="0" y="50"/>
                        </a:moveTo>
                        <a:cubicBezTo>
                          <a:pt x="1" y="47"/>
                          <a:pt x="12" y="25"/>
                          <a:pt x="14" y="24"/>
                        </a:cubicBezTo>
                        <a:cubicBezTo>
                          <a:pt x="17" y="22"/>
                          <a:pt x="26" y="20"/>
                          <a:pt x="26" y="20"/>
                        </a:cubicBezTo>
                        <a:cubicBezTo>
                          <a:pt x="34" y="23"/>
                          <a:pt x="40" y="21"/>
                          <a:pt x="48" y="18"/>
                        </a:cubicBezTo>
                        <a:cubicBezTo>
                          <a:pt x="52" y="12"/>
                          <a:pt x="54" y="6"/>
                          <a:pt x="58" y="0"/>
                        </a:cubicBezTo>
                        <a:cubicBezTo>
                          <a:pt x="70" y="4"/>
                          <a:pt x="76" y="28"/>
                          <a:pt x="80" y="40"/>
                        </a:cubicBezTo>
                        <a:cubicBezTo>
                          <a:pt x="75" y="54"/>
                          <a:pt x="80" y="50"/>
                          <a:pt x="70" y="56"/>
                        </a:cubicBezTo>
                        <a:cubicBezTo>
                          <a:pt x="61" y="53"/>
                          <a:pt x="59" y="54"/>
                          <a:pt x="54" y="62"/>
                        </a:cubicBezTo>
                        <a:cubicBezTo>
                          <a:pt x="57" y="71"/>
                          <a:pt x="56" y="75"/>
                          <a:pt x="48" y="80"/>
                        </a:cubicBezTo>
                        <a:cubicBezTo>
                          <a:pt x="40" y="77"/>
                          <a:pt x="39" y="72"/>
                          <a:pt x="32" y="68"/>
                        </a:cubicBezTo>
                        <a:cubicBezTo>
                          <a:pt x="26" y="59"/>
                          <a:pt x="30" y="57"/>
                          <a:pt x="38" y="52"/>
                        </a:cubicBezTo>
                        <a:cubicBezTo>
                          <a:pt x="41" y="42"/>
                          <a:pt x="39" y="34"/>
                          <a:pt x="30" y="28"/>
                        </a:cubicBezTo>
                        <a:cubicBezTo>
                          <a:pt x="20" y="31"/>
                          <a:pt x="30" y="40"/>
                          <a:pt x="20" y="48"/>
                        </a:cubicBezTo>
                        <a:cubicBezTo>
                          <a:pt x="16" y="51"/>
                          <a:pt x="8" y="56"/>
                          <a:pt x="8" y="56"/>
                        </a:cubicBezTo>
                        <a:cubicBezTo>
                          <a:pt x="2" y="50"/>
                          <a:pt x="5" y="50"/>
                          <a:pt x="0" y="5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10" name="Freeform 86"/>
                  <p:cNvSpPr/>
                  <p:nvPr/>
                </p:nvSpPr>
                <p:spPr>
                  <a:xfrm>
                    <a:off x="4587" y="466"/>
                    <a:ext cx="40" cy="58"/>
                  </a:xfrm>
                  <a:custGeom>
                    <a:avLst/>
                    <a:gdLst/>
                    <a:ahLst/>
                    <a:cxnLst>
                      <a:cxn ang="0">
                        <a:pos x="6" y="32"/>
                      </a:cxn>
                      <a:cxn ang="0">
                        <a:pos x="11" y="43"/>
                      </a:cxn>
                      <a:cxn ang="0">
                        <a:pos x="14" y="36"/>
                      </a:cxn>
                      <a:cxn ang="0">
                        <a:pos x="22" y="33"/>
                      </a:cxn>
                      <a:cxn ang="0">
                        <a:pos x="20" y="41"/>
                      </a:cxn>
                      <a:cxn ang="0">
                        <a:pos x="28" y="42"/>
                      </a:cxn>
                      <a:cxn ang="0">
                        <a:pos x="32" y="47"/>
                      </a:cxn>
                      <a:cxn ang="0">
                        <a:pos x="25" y="49"/>
                      </a:cxn>
                      <a:cxn ang="0">
                        <a:pos x="31" y="58"/>
                      </a:cxn>
                      <a:cxn ang="0">
                        <a:pos x="36" y="51"/>
                      </a:cxn>
                      <a:cxn ang="0">
                        <a:pos x="35" y="37"/>
                      </a:cxn>
                      <a:cxn ang="0">
                        <a:pos x="26" y="35"/>
                      </a:cxn>
                      <a:cxn ang="0">
                        <a:pos x="21" y="27"/>
                      </a:cxn>
                      <a:cxn ang="0">
                        <a:pos x="14" y="27"/>
                      </a:cxn>
                      <a:cxn ang="0">
                        <a:pos x="13" y="23"/>
                      </a:cxn>
                      <a:cxn ang="0">
                        <a:pos x="18" y="14"/>
                      </a:cxn>
                      <a:cxn ang="0">
                        <a:pos x="13" y="0"/>
                      </a:cxn>
                      <a:cxn ang="0">
                        <a:pos x="8" y="7"/>
                      </a:cxn>
                      <a:cxn ang="0">
                        <a:pos x="2" y="15"/>
                      </a:cxn>
                      <a:cxn ang="0">
                        <a:pos x="6" y="25"/>
                      </a:cxn>
                      <a:cxn ang="0">
                        <a:pos x="6" y="32"/>
                      </a:cxn>
                    </a:cxnLst>
                    <a:pathLst>
                      <a:path w="94" h="174">
                        <a:moveTo>
                          <a:pt x="14" y="96"/>
                        </a:moveTo>
                        <a:cubicBezTo>
                          <a:pt x="11" y="109"/>
                          <a:pt x="15" y="120"/>
                          <a:pt x="26" y="128"/>
                        </a:cubicBezTo>
                        <a:cubicBezTo>
                          <a:pt x="34" y="120"/>
                          <a:pt x="35" y="119"/>
                          <a:pt x="32" y="108"/>
                        </a:cubicBezTo>
                        <a:cubicBezTo>
                          <a:pt x="35" y="92"/>
                          <a:pt x="39" y="92"/>
                          <a:pt x="52" y="100"/>
                        </a:cubicBezTo>
                        <a:cubicBezTo>
                          <a:pt x="59" y="110"/>
                          <a:pt x="49" y="114"/>
                          <a:pt x="46" y="124"/>
                        </a:cubicBezTo>
                        <a:cubicBezTo>
                          <a:pt x="50" y="137"/>
                          <a:pt x="57" y="129"/>
                          <a:pt x="66" y="126"/>
                        </a:cubicBezTo>
                        <a:cubicBezTo>
                          <a:pt x="77" y="129"/>
                          <a:pt x="79" y="131"/>
                          <a:pt x="76" y="142"/>
                        </a:cubicBezTo>
                        <a:cubicBezTo>
                          <a:pt x="67" y="139"/>
                          <a:pt x="65" y="141"/>
                          <a:pt x="58" y="148"/>
                        </a:cubicBezTo>
                        <a:cubicBezTo>
                          <a:pt x="60" y="160"/>
                          <a:pt x="62" y="170"/>
                          <a:pt x="74" y="174"/>
                        </a:cubicBezTo>
                        <a:cubicBezTo>
                          <a:pt x="77" y="165"/>
                          <a:pt x="74" y="157"/>
                          <a:pt x="84" y="154"/>
                        </a:cubicBezTo>
                        <a:cubicBezTo>
                          <a:pt x="91" y="143"/>
                          <a:pt x="94" y="122"/>
                          <a:pt x="82" y="112"/>
                        </a:cubicBezTo>
                        <a:cubicBezTo>
                          <a:pt x="77" y="108"/>
                          <a:pt x="66" y="108"/>
                          <a:pt x="60" y="106"/>
                        </a:cubicBezTo>
                        <a:cubicBezTo>
                          <a:pt x="65" y="92"/>
                          <a:pt x="66" y="87"/>
                          <a:pt x="50" y="82"/>
                        </a:cubicBezTo>
                        <a:cubicBezTo>
                          <a:pt x="48" y="82"/>
                          <a:pt x="37" y="86"/>
                          <a:pt x="34" y="82"/>
                        </a:cubicBezTo>
                        <a:cubicBezTo>
                          <a:pt x="32" y="79"/>
                          <a:pt x="30" y="70"/>
                          <a:pt x="30" y="70"/>
                        </a:cubicBezTo>
                        <a:cubicBezTo>
                          <a:pt x="32" y="54"/>
                          <a:pt x="32" y="52"/>
                          <a:pt x="42" y="42"/>
                        </a:cubicBezTo>
                        <a:cubicBezTo>
                          <a:pt x="41" y="30"/>
                          <a:pt x="45" y="5"/>
                          <a:pt x="30" y="0"/>
                        </a:cubicBezTo>
                        <a:cubicBezTo>
                          <a:pt x="14" y="4"/>
                          <a:pt x="16" y="4"/>
                          <a:pt x="18" y="22"/>
                        </a:cubicBezTo>
                        <a:cubicBezTo>
                          <a:pt x="16" y="39"/>
                          <a:pt x="15" y="35"/>
                          <a:pt x="4" y="46"/>
                        </a:cubicBezTo>
                        <a:cubicBezTo>
                          <a:pt x="0" y="59"/>
                          <a:pt x="5" y="67"/>
                          <a:pt x="14" y="76"/>
                        </a:cubicBezTo>
                        <a:cubicBezTo>
                          <a:pt x="15" y="80"/>
                          <a:pt x="17" y="93"/>
                          <a:pt x="14" y="9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11" name="Freeform 87"/>
                  <p:cNvSpPr/>
                  <p:nvPr/>
                </p:nvSpPr>
                <p:spPr>
                  <a:xfrm>
                    <a:off x="4597" y="508"/>
                    <a:ext cx="14" cy="17"/>
                  </a:xfrm>
                  <a:custGeom>
                    <a:avLst/>
                    <a:gdLst/>
                    <a:ahLst/>
                    <a:cxnLst>
                      <a:cxn ang="0">
                        <a:pos x="3" y="8"/>
                      </a:cxn>
                      <a:cxn ang="0">
                        <a:pos x="5" y="0"/>
                      </a:cxn>
                      <a:cxn ang="0">
                        <a:pos x="9" y="5"/>
                      </a:cxn>
                      <a:cxn ang="0">
                        <a:pos x="10" y="8"/>
                      </a:cxn>
                      <a:cxn ang="0">
                        <a:pos x="12" y="9"/>
                      </a:cxn>
                      <a:cxn ang="0">
                        <a:pos x="14" y="13"/>
                      </a:cxn>
                      <a:cxn ang="0">
                        <a:pos x="8" y="17"/>
                      </a:cxn>
                      <a:cxn ang="0">
                        <a:pos x="3" y="8"/>
                      </a:cxn>
                    </a:cxnLst>
                    <a:pathLst>
                      <a:path w="32" h="50">
                        <a:moveTo>
                          <a:pt x="6" y="24"/>
                        </a:moveTo>
                        <a:cubicBezTo>
                          <a:pt x="0" y="15"/>
                          <a:pt x="3" y="6"/>
                          <a:pt x="12" y="0"/>
                        </a:cubicBezTo>
                        <a:cubicBezTo>
                          <a:pt x="23" y="3"/>
                          <a:pt x="23" y="5"/>
                          <a:pt x="20" y="16"/>
                        </a:cubicBezTo>
                        <a:cubicBezTo>
                          <a:pt x="21" y="19"/>
                          <a:pt x="20" y="22"/>
                          <a:pt x="22" y="24"/>
                        </a:cubicBezTo>
                        <a:cubicBezTo>
                          <a:pt x="23" y="26"/>
                          <a:pt x="27" y="24"/>
                          <a:pt x="28" y="26"/>
                        </a:cubicBezTo>
                        <a:cubicBezTo>
                          <a:pt x="30" y="29"/>
                          <a:pt x="32" y="38"/>
                          <a:pt x="32" y="38"/>
                        </a:cubicBezTo>
                        <a:cubicBezTo>
                          <a:pt x="29" y="46"/>
                          <a:pt x="26" y="47"/>
                          <a:pt x="18" y="50"/>
                        </a:cubicBezTo>
                        <a:cubicBezTo>
                          <a:pt x="12" y="41"/>
                          <a:pt x="18" y="24"/>
                          <a:pt x="6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12" name="Freeform 88"/>
                  <p:cNvSpPr/>
                  <p:nvPr/>
                </p:nvSpPr>
                <p:spPr>
                  <a:xfrm>
                    <a:off x="4569" y="512"/>
                    <a:ext cx="19" cy="17"/>
                  </a:xfrm>
                  <a:custGeom>
                    <a:avLst/>
                    <a:gdLst/>
                    <a:ahLst/>
                    <a:cxnLst>
                      <a:cxn ang="0">
                        <a:pos x="0" y="15"/>
                      </a:cxn>
                      <a:cxn ang="0">
                        <a:pos x="10" y="7"/>
                      </a:cxn>
                      <a:cxn ang="0">
                        <a:pos x="16" y="0"/>
                      </a:cxn>
                      <a:cxn ang="0">
                        <a:pos x="11" y="10"/>
                      </a:cxn>
                      <a:cxn ang="0">
                        <a:pos x="1" y="17"/>
                      </a:cxn>
                      <a:cxn ang="0">
                        <a:pos x="0" y="15"/>
                      </a:cxn>
                    </a:cxnLst>
                    <a:pathLst>
                      <a:path w="43" h="50">
                        <a:moveTo>
                          <a:pt x="0" y="44"/>
                        </a:moveTo>
                        <a:cubicBezTo>
                          <a:pt x="6" y="38"/>
                          <a:pt x="18" y="29"/>
                          <a:pt x="22" y="20"/>
                        </a:cubicBezTo>
                        <a:cubicBezTo>
                          <a:pt x="27" y="10"/>
                          <a:pt x="25" y="4"/>
                          <a:pt x="36" y="0"/>
                        </a:cubicBezTo>
                        <a:cubicBezTo>
                          <a:pt x="43" y="11"/>
                          <a:pt x="36" y="24"/>
                          <a:pt x="24" y="28"/>
                        </a:cubicBezTo>
                        <a:cubicBezTo>
                          <a:pt x="21" y="38"/>
                          <a:pt x="12" y="47"/>
                          <a:pt x="2" y="50"/>
                        </a:cubicBezTo>
                        <a:cubicBezTo>
                          <a:pt x="1" y="48"/>
                          <a:pt x="0" y="44"/>
                          <a:pt x="0" y="4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13" name="Freeform 89"/>
                  <p:cNvSpPr/>
                  <p:nvPr/>
                </p:nvSpPr>
                <p:spPr>
                  <a:xfrm>
                    <a:off x="4784" y="275"/>
                    <a:ext cx="18" cy="10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5" y="10"/>
                      </a:cxn>
                      <a:cxn ang="0">
                        <a:pos x="0" y="9"/>
                      </a:cxn>
                    </a:cxnLst>
                    <a:pathLst>
                      <a:path w="41" h="29">
                        <a:moveTo>
                          <a:pt x="0" y="25"/>
                        </a:moveTo>
                        <a:cubicBezTo>
                          <a:pt x="10" y="11"/>
                          <a:pt x="41" y="0"/>
                          <a:pt x="12" y="29"/>
                        </a:cubicBezTo>
                        <a:cubicBezTo>
                          <a:pt x="8" y="28"/>
                          <a:pt x="0" y="25"/>
                          <a:pt x="0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14" name="Freeform 90"/>
                  <p:cNvSpPr/>
                  <p:nvPr/>
                </p:nvSpPr>
                <p:spPr>
                  <a:xfrm>
                    <a:off x="4293" y="246"/>
                    <a:ext cx="438" cy="152"/>
                  </a:xfrm>
                  <a:custGeom>
                    <a:avLst/>
                    <a:gdLst/>
                    <a:ahLst/>
                    <a:cxnLst>
                      <a:cxn ang="0">
                        <a:pos x="73" y="1"/>
                      </a:cxn>
                      <a:cxn ang="0">
                        <a:pos x="438" y="0"/>
                      </a:cxn>
                      <a:cxn ang="0">
                        <a:pos x="416" y="54"/>
                      </a:cxn>
                      <a:cxn ang="0">
                        <a:pos x="397" y="68"/>
                      </a:cxn>
                      <a:cxn ang="0">
                        <a:pos x="392" y="70"/>
                      </a:cxn>
                      <a:cxn ang="0">
                        <a:pos x="375" y="73"/>
                      </a:cxn>
                      <a:cxn ang="0">
                        <a:pos x="361" y="88"/>
                      </a:cxn>
                      <a:cxn ang="0">
                        <a:pos x="362" y="99"/>
                      </a:cxn>
                      <a:cxn ang="0">
                        <a:pos x="364" y="107"/>
                      </a:cxn>
                      <a:cxn ang="0">
                        <a:pos x="366" y="113"/>
                      </a:cxn>
                      <a:cxn ang="0">
                        <a:pos x="362" y="122"/>
                      </a:cxn>
                      <a:cxn ang="0">
                        <a:pos x="351" y="120"/>
                      </a:cxn>
                      <a:cxn ang="0">
                        <a:pos x="342" y="129"/>
                      </a:cxn>
                      <a:cxn ang="0">
                        <a:pos x="347" y="105"/>
                      </a:cxn>
                      <a:cxn ang="0">
                        <a:pos x="338" y="100"/>
                      </a:cxn>
                      <a:cxn ang="0">
                        <a:pos x="344" y="93"/>
                      </a:cxn>
                      <a:cxn ang="0">
                        <a:pos x="342" y="89"/>
                      </a:cxn>
                      <a:cxn ang="0">
                        <a:pos x="320" y="94"/>
                      </a:cxn>
                      <a:cxn ang="0">
                        <a:pos x="317" y="85"/>
                      </a:cxn>
                      <a:cxn ang="0">
                        <a:pos x="297" y="94"/>
                      </a:cxn>
                      <a:cxn ang="0">
                        <a:pos x="320" y="103"/>
                      </a:cxn>
                      <a:cxn ang="0">
                        <a:pos x="305" y="117"/>
                      </a:cxn>
                      <a:cxn ang="0">
                        <a:pos x="311" y="126"/>
                      </a:cxn>
                      <a:cxn ang="0">
                        <a:pos x="315" y="138"/>
                      </a:cxn>
                      <a:cxn ang="0">
                        <a:pos x="309" y="139"/>
                      </a:cxn>
                      <a:cxn ang="0">
                        <a:pos x="314" y="144"/>
                      </a:cxn>
                      <a:cxn ang="0">
                        <a:pos x="307" y="152"/>
                      </a:cxn>
                      <a:cxn ang="0">
                        <a:pos x="0" y="149"/>
                      </a:cxn>
                      <a:cxn ang="0">
                        <a:pos x="73" y="1"/>
                      </a:cxn>
                    </a:cxnLst>
                    <a:pathLst>
                      <a:path w="438" h="152">
                        <a:moveTo>
                          <a:pt x="73" y="1"/>
                        </a:moveTo>
                        <a:lnTo>
                          <a:pt x="438" y="0"/>
                        </a:lnTo>
                        <a:cubicBezTo>
                          <a:pt x="432" y="15"/>
                          <a:pt x="429" y="42"/>
                          <a:pt x="416" y="54"/>
                        </a:cubicBezTo>
                        <a:cubicBezTo>
                          <a:pt x="410" y="60"/>
                          <a:pt x="405" y="63"/>
                          <a:pt x="397" y="68"/>
                        </a:cubicBezTo>
                        <a:cubicBezTo>
                          <a:pt x="396" y="69"/>
                          <a:pt x="392" y="70"/>
                          <a:pt x="392" y="70"/>
                        </a:cubicBezTo>
                        <a:cubicBezTo>
                          <a:pt x="377" y="63"/>
                          <a:pt x="385" y="68"/>
                          <a:pt x="375" y="73"/>
                        </a:cubicBezTo>
                        <a:cubicBezTo>
                          <a:pt x="371" y="82"/>
                          <a:pt x="371" y="83"/>
                          <a:pt x="361" y="88"/>
                        </a:cubicBezTo>
                        <a:cubicBezTo>
                          <a:pt x="359" y="92"/>
                          <a:pt x="364" y="93"/>
                          <a:pt x="362" y="99"/>
                        </a:cubicBezTo>
                        <a:cubicBezTo>
                          <a:pt x="363" y="102"/>
                          <a:pt x="364" y="105"/>
                          <a:pt x="364" y="107"/>
                        </a:cubicBezTo>
                        <a:cubicBezTo>
                          <a:pt x="365" y="109"/>
                          <a:pt x="366" y="111"/>
                          <a:pt x="366" y="113"/>
                        </a:cubicBezTo>
                        <a:cubicBezTo>
                          <a:pt x="365" y="115"/>
                          <a:pt x="364" y="120"/>
                          <a:pt x="362" y="122"/>
                        </a:cubicBezTo>
                        <a:cubicBezTo>
                          <a:pt x="359" y="123"/>
                          <a:pt x="354" y="119"/>
                          <a:pt x="351" y="120"/>
                        </a:cubicBezTo>
                        <a:cubicBezTo>
                          <a:pt x="347" y="129"/>
                          <a:pt x="352" y="127"/>
                          <a:pt x="342" y="129"/>
                        </a:cubicBezTo>
                        <a:cubicBezTo>
                          <a:pt x="340" y="123"/>
                          <a:pt x="345" y="111"/>
                          <a:pt x="347" y="105"/>
                        </a:cubicBezTo>
                        <a:cubicBezTo>
                          <a:pt x="347" y="100"/>
                          <a:pt x="338" y="102"/>
                          <a:pt x="338" y="100"/>
                        </a:cubicBezTo>
                        <a:cubicBezTo>
                          <a:pt x="338" y="98"/>
                          <a:pt x="344" y="95"/>
                          <a:pt x="344" y="93"/>
                        </a:cubicBezTo>
                        <a:cubicBezTo>
                          <a:pt x="344" y="92"/>
                          <a:pt x="344" y="89"/>
                          <a:pt x="342" y="89"/>
                        </a:cubicBezTo>
                        <a:cubicBezTo>
                          <a:pt x="339" y="89"/>
                          <a:pt x="324" y="94"/>
                          <a:pt x="320" y="94"/>
                        </a:cubicBezTo>
                        <a:cubicBezTo>
                          <a:pt x="317" y="86"/>
                          <a:pt x="328" y="88"/>
                          <a:pt x="317" y="85"/>
                        </a:cubicBezTo>
                        <a:cubicBezTo>
                          <a:pt x="311" y="91"/>
                          <a:pt x="306" y="93"/>
                          <a:pt x="297" y="94"/>
                        </a:cubicBezTo>
                        <a:cubicBezTo>
                          <a:pt x="300" y="104"/>
                          <a:pt x="307" y="101"/>
                          <a:pt x="320" y="103"/>
                        </a:cubicBezTo>
                        <a:cubicBezTo>
                          <a:pt x="318" y="109"/>
                          <a:pt x="311" y="111"/>
                          <a:pt x="305" y="117"/>
                        </a:cubicBezTo>
                        <a:lnTo>
                          <a:pt x="311" y="126"/>
                        </a:lnTo>
                        <a:lnTo>
                          <a:pt x="315" y="138"/>
                        </a:lnTo>
                        <a:lnTo>
                          <a:pt x="309" y="139"/>
                        </a:lnTo>
                        <a:lnTo>
                          <a:pt x="314" y="144"/>
                        </a:lnTo>
                        <a:lnTo>
                          <a:pt x="307" y="152"/>
                        </a:lnTo>
                        <a:lnTo>
                          <a:pt x="0" y="149"/>
                        </a:lnTo>
                        <a:lnTo>
                          <a:pt x="73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15" name="Freeform 91"/>
                  <p:cNvSpPr/>
                  <p:nvPr/>
                </p:nvSpPr>
                <p:spPr>
                  <a:xfrm>
                    <a:off x="4731" y="240"/>
                    <a:ext cx="20" cy="55"/>
                  </a:xfrm>
                  <a:custGeom>
                    <a:avLst/>
                    <a:gdLst/>
                    <a:ahLst/>
                    <a:cxnLst>
                      <a:cxn ang="0">
                        <a:pos x="2" y="52"/>
                      </a:cxn>
                      <a:cxn ang="0">
                        <a:pos x="6" y="36"/>
                      </a:cxn>
                      <a:cxn ang="0">
                        <a:pos x="7" y="23"/>
                      </a:cxn>
                      <a:cxn ang="0">
                        <a:pos x="5" y="13"/>
                      </a:cxn>
                      <a:cxn ang="0">
                        <a:pos x="7" y="4"/>
                      </a:cxn>
                      <a:cxn ang="0">
                        <a:pos x="9" y="0"/>
                      </a:cxn>
                      <a:cxn ang="0">
                        <a:pos x="13" y="10"/>
                      </a:cxn>
                      <a:cxn ang="0">
                        <a:pos x="20" y="33"/>
                      </a:cxn>
                      <a:cxn ang="0">
                        <a:pos x="13" y="36"/>
                      </a:cxn>
                      <a:cxn ang="0">
                        <a:pos x="10" y="42"/>
                      </a:cxn>
                      <a:cxn ang="0">
                        <a:pos x="9" y="44"/>
                      </a:cxn>
                      <a:cxn ang="0">
                        <a:pos x="11" y="45"/>
                      </a:cxn>
                      <a:cxn ang="0">
                        <a:pos x="13" y="49"/>
                      </a:cxn>
                      <a:cxn ang="0">
                        <a:pos x="6" y="49"/>
                      </a:cxn>
                      <a:cxn ang="0">
                        <a:pos x="3" y="53"/>
                      </a:cxn>
                      <a:cxn ang="0">
                        <a:pos x="1" y="51"/>
                      </a:cxn>
                      <a:cxn ang="0">
                        <a:pos x="2" y="52"/>
                      </a:cxn>
                    </a:cxnLst>
                    <a:pathLst>
                      <a:path w="47" h="165">
                        <a:moveTo>
                          <a:pt x="5" y="156"/>
                        </a:moveTo>
                        <a:cubicBezTo>
                          <a:pt x="0" y="141"/>
                          <a:pt x="1" y="118"/>
                          <a:pt x="15" y="108"/>
                        </a:cubicBezTo>
                        <a:cubicBezTo>
                          <a:pt x="16" y="95"/>
                          <a:pt x="17" y="81"/>
                          <a:pt x="17" y="68"/>
                        </a:cubicBezTo>
                        <a:cubicBezTo>
                          <a:pt x="17" y="58"/>
                          <a:pt x="11" y="40"/>
                          <a:pt x="11" y="40"/>
                        </a:cubicBezTo>
                        <a:cubicBezTo>
                          <a:pt x="14" y="20"/>
                          <a:pt x="11" y="29"/>
                          <a:pt x="17" y="12"/>
                        </a:cubicBezTo>
                        <a:cubicBezTo>
                          <a:pt x="18" y="8"/>
                          <a:pt x="21" y="0"/>
                          <a:pt x="21" y="0"/>
                        </a:cubicBezTo>
                        <a:cubicBezTo>
                          <a:pt x="38" y="6"/>
                          <a:pt x="33" y="7"/>
                          <a:pt x="31" y="30"/>
                        </a:cubicBezTo>
                        <a:cubicBezTo>
                          <a:pt x="38" y="52"/>
                          <a:pt x="40" y="76"/>
                          <a:pt x="47" y="98"/>
                        </a:cubicBezTo>
                        <a:cubicBezTo>
                          <a:pt x="44" y="116"/>
                          <a:pt x="45" y="113"/>
                          <a:pt x="31" y="108"/>
                        </a:cubicBezTo>
                        <a:cubicBezTo>
                          <a:pt x="25" y="118"/>
                          <a:pt x="28" y="112"/>
                          <a:pt x="23" y="126"/>
                        </a:cubicBezTo>
                        <a:cubicBezTo>
                          <a:pt x="22" y="128"/>
                          <a:pt x="21" y="132"/>
                          <a:pt x="21" y="132"/>
                        </a:cubicBezTo>
                        <a:cubicBezTo>
                          <a:pt x="23" y="133"/>
                          <a:pt x="26" y="132"/>
                          <a:pt x="27" y="134"/>
                        </a:cubicBezTo>
                        <a:cubicBezTo>
                          <a:pt x="29" y="137"/>
                          <a:pt x="31" y="146"/>
                          <a:pt x="31" y="146"/>
                        </a:cubicBezTo>
                        <a:cubicBezTo>
                          <a:pt x="27" y="165"/>
                          <a:pt x="23" y="155"/>
                          <a:pt x="13" y="148"/>
                        </a:cubicBezTo>
                        <a:cubicBezTo>
                          <a:pt x="11" y="152"/>
                          <a:pt x="11" y="160"/>
                          <a:pt x="7" y="160"/>
                        </a:cubicBezTo>
                        <a:cubicBezTo>
                          <a:pt x="5" y="160"/>
                          <a:pt x="4" y="156"/>
                          <a:pt x="3" y="154"/>
                        </a:cubicBezTo>
                        <a:cubicBezTo>
                          <a:pt x="3" y="153"/>
                          <a:pt x="4" y="155"/>
                          <a:pt x="5" y="15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16" name="Freeform 92"/>
                  <p:cNvSpPr/>
                  <p:nvPr/>
                </p:nvSpPr>
                <p:spPr>
                  <a:xfrm>
                    <a:off x="4719" y="287"/>
                    <a:ext cx="59" cy="34"/>
                  </a:xfrm>
                  <a:custGeom>
                    <a:avLst/>
                    <a:gdLst/>
                    <a:ahLst/>
                    <a:cxnLst>
                      <a:cxn ang="0">
                        <a:pos x="11" y="20"/>
                      </a:cxn>
                      <a:cxn ang="0">
                        <a:pos x="13" y="14"/>
                      </a:cxn>
                      <a:cxn ang="0">
                        <a:pos x="21" y="11"/>
                      </a:cxn>
                      <a:cxn ang="0">
                        <a:pos x="23" y="15"/>
                      </a:cxn>
                      <a:cxn ang="0">
                        <a:pos x="28" y="16"/>
                      </a:cxn>
                      <a:cxn ang="0">
                        <a:pos x="34" y="18"/>
                      </a:cxn>
                      <a:cxn ang="0">
                        <a:pos x="50" y="11"/>
                      </a:cxn>
                      <a:cxn ang="0">
                        <a:pos x="56" y="6"/>
                      </a:cxn>
                      <a:cxn ang="0">
                        <a:pos x="59" y="4"/>
                      </a:cxn>
                      <a:cxn ang="0">
                        <a:pos x="45" y="16"/>
                      </a:cxn>
                      <a:cxn ang="0">
                        <a:pos x="36" y="22"/>
                      </a:cxn>
                      <a:cxn ang="0">
                        <a:pos x="28" y="27"/>
                      </a:cxn>
                      <a:cxn ang="0">
                        <a:pos x="21" y="34"/>
                      </a:cxn>
                      <a:cxn ang="0">
                        <a:pos x="11" y="29"/>
                      </a:cxn>
                      <a:cxn ang="0">
                        <a:pos x="9" y="29"/>
                      </a:cxn>
                      <a:cxn ang="0">
                        <a:pos x="9" y="32"/>
                      </a:cxn>
                      <a:cxn ang="0">
                        <a:pos x="0" y="32"/>
                      </a:cxn>
                      <a:cxn ang="0">
                        <a:pos x="4" y="26"/>
                      </a:cxn>
                      <a:cxn ang="0">
                        <a:pos x="11" y="20"/>
                      </a:cxn>
                    </a:cxnLst>
                    <a:pathLst>
                      <a:path w="138" h="103">
                        <a:moveTo>
                          <a:pt x="26" y="61"/>
                        </a:moveTo>
                        <a:cubicBezTo>
                          <a:pt x="29" y="53"/>
                          <a:pt x="33" y="51"/>
                          <a:pt x="30" y="43"/>
                        </a:cubicBezTo>
                        <a:cubicBezTo>
                          <a:pt x="33" y="27"/>
                          <a:pt x="37" y="24"/>
                          <a:pt x="50" y="33"/>
                        </a:cubicBezTo>
                        <a:cubicBezTo>
                          <a:pt x="51" y="37"/>
                          <a:pt x="53" y="41"/>
                          <a:pt x="54" y="45"/>
                        </a:cubicBezTo>
                        <a:cubicBezTo>
                          <a:pt x="55" y="49"/>
                          <a:pt x="66" y="49"/>
                          <a:pt x="66" y="49"/>
                        </a:cubicBezTo>
                        <a:cubicBezTo>
                          <a:pt x="75" y="43"/>
                          <a:pt x="77" y="45"/>
                          <a:pt x="80" y="55"/>
                        </a:cubicBezTo>
                        <a:cubicBezTo>
                          <a:pt x="92" y="47"/>
                          <a:pt x="101" y="37"/>
                          <a:pt x="116" y="33"/>
                        </a:cubicBezTo>
                        <a:cubicBezTo>
                          <a:pt x="125" y="19"/>
                          <a:pt x="120" y="24"/>
                          <a:pt x="130" y="17"/>
                        </a:cubicBezTo>
                        <a:cubicBezTo>
                          <a:pt x="134" y="11"/>
                          <a:pt x="134" y="0"/>
                          <a:pt x="138" y="11"/>
                        </a:cubicBezTo>
                        <a:cubicBezTo>
                          <a:pt x="135" y="31"/>
                          <a:pt x="126" y="45"/>
                          <a:pt x="106" y="49"/>
                        </a:cubicBezTo>
                        <a:cubicBezTo>
                          <a:pt x="97" y="55"/>
                          <a:pt x="93" y="61"/>
                          <a:pt x="84" y="67"/>
                        </a:cubicBezTo>
                        <a:cubicBezTo>
                          <a:pt x="80" y="79"/>
                          <a:pt x="79" y="79"/>
                          <a:pt x="66" y="81"/>
                        </a:cubicBezTo>
                        <a:cubicBezTo>
                          <a:pt x="60" y="90"/>
                          <a:pt x="57" y="97"/>
                          <a:pt x="48" y="103"/>
                        </a:cubicBezTo>
                        <a:cubicBezTo>
                          <a:pt x="42" y="94"/>
                          <a:pt x="37" y="93"/>
                          <a:pt x="26" y="89"/>
                        </a:cubicBezTo>
                        <a:cubicBezTo>
                          <a:pt x="24" y="88"/>
                          <a:pt x="20" y="87"/>
                          <a:pt x="20" y="87"/>
                        </a:cubicBezTo>
                        <a:cubicBezTo>
                          <a:pt x="10" y="90"/>
                          <a:pt x="14" y="94"/>
                          <a:pt x="22" y="97"/>
                        </a:cubicBezTo>
                        <a:cubicBezTo>
                          <a:pt x="14" y="103"/>
                          <a:pt x="9" y="100"/>
                          <a:pt x="0" y="97"/>
                        </a:cubicBezTo>
                        <a:cubicBezTo>
                          <a:pt x="2" y="87"/>
                          <a:pt x="1" y="82"/>
                          <a:pt x="10" y="79"/>
                        </a:cubicBezTo>
                        <a:cubicBezTo>
                          <a:pt x="15" y="63"/>
                          <a:pt x="14" y="69"/>
                          <a:pt x="26" y="6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17" name="Freeform 93"/>
                  <p:cNvSpPr/>
                  <p:nvPr/>
                </p:nvSpPr>
                <p:spPr>
                  <a:xfrm>
                    <a:off x="4656" y="319"/>
                    <a:ext cx="80" cy="72"/>
                  </a:xfrm>
                  <a:custGeom>
                    <a:avLst/>
                    <a:gdLst/>
                    <a:ahLst/>
                    <a:cxnLst>
                      <a:cxn ang="0">
                        <a:pos x="67" y="8"/>
                      </a:cxn>
                      <a:cxn ang="0">
                        <a:pos x="68" y="2"/>
                      </a:cxn>
                      <a:cxn ang="0">
                        <a:pos x="72" y="0"/>
                      </a:cxn>
                      <a:cxn ang="0">
                        <a:pos x="77" y="8"/>
                      </a:cxn>
                      <a:cxn ang="0">
                        <a:pos x="80" y="14"/>
                      </a:cxn>
                      <a:cxn ang="0">
                        <a:pos x="76" y="20"/>
                      </a:cxn>
                      <a:cxn ang="0">
                        <a:pos x="72" y="26"/>
                      </a:cxn>
                      <a:cxn ang="0">
                        <a:pos x="69" y="42"/>
                      </a:cxn>
                      <a:cxn ang="0">
                        <a:pos x="61" y="46"/>
                      </a:cxn>
                      <a:cxn ang="0">
                        <a:pos x="51" y="46"/>
                      </a:cxn>
                      <a:cxn ang="0">
                        <a:pos x="48" y="42"/>
                      </a:cxn>
                      <a:cxn ang="0">
                        <a:pos x="43" y="49"/>
                      </a:cxn>
                      <a:cxn ang="0">
                        <a:pos x="38" y="50"/>
                      </a:cxn>
                      <a:cxn ang="0">
                        <a:pos x="34" y="44"/>
                      </a:cxn>
                      <a:cxn ang="0">
                        <a:pos x="25" y="48"/>
                      </a:cxn>
                      <a:cxn ang="0">
                        <a:pos x="32" y="48"/>
                      </a:cxn>
                      <a:cxn ang="0">
                        <a:pos x="33" y="54"/>
                      </a:cxn>
                      <a:cxn ang="0">
                        <a:pos x="25" y="56"/>
                      </a:cxn>
                      <a:cxn ang="0">
                        <a:pos x="14" y="56"/>
                      </a:cxn>
                      <a:cxn ang="0">
                        <a:pos x="15" y="52"/>
                      </a:cxn>
                      <a:cxn ang="0">
                        <a:pos x="20" y="48"/>
                      </a:cxn>
                      <a:cxn ang="0">
                        <a:pos x="14" y="50"/>
                      </a:cxn>
                      <a:cxn ang="0">
                        <a:pos x="11" y="56"/>
                      </a:cxn>
                      <a:cxn ang="0">
                        <a:pos x="13" y="64"/>
                      </a:cxn>
                      <a:cxn ang="0">
                        <a:pos x="6" y="67"/>
                      </a:cxn>
                      <a:cxn ang="0">
                        <a:pos x="0" y="72"/>
                      </a:cxn>
                      <a:cxn ang="0">
                        <a:pos x="3" y="63"/>
                      </a:cxn>
                      <a:cxn ang="0">
                        <a:pos x="0" y="55"/>
                      </a:cxn>
                      <a:cxn ang="0">
                        <a:pos x="6" y="51"/>
                      </a:cxn>
                      <a:cxn ang="0">
                        <a:pos x="14" y="45"/>
                      </a:cxn>
                      <a:cxn ang="0">
                        <a:pos x="19" y="40"/>
                      </a:cxn>
                      <a:cxn ang="0">
                        <a:pos x="31" y="39"/>
                      </a:cxn>
                      <a:cxn ang="0">
                        <a:pos x="36" y="38"/>
                      </a:cxn>
                      <a:cxn ang="0">
                        <a:pos x="49" y="26"/>
                      </a:cxn>
                      <a:cxn ang="0">
                        <a:pos x="51" y="31"/>
                      </a:cxn>
                      <a:cxn ang="0">
                        <a:pos x="56" y="26"/>
                      </a:cxn>
                      <a:cxn ang="0">
                        <a:pos x="64" y="18"/>
                      </a:cxn>
                      <a:cxn ang="0">
                        <a:pos x="66" y="14"/>
                      </a:cxn>
                      <a:cxn ang="0">
                        <a:pos x="63" y="13"/>
                      </a:cxn>
                      <a:cxn ang="0">
                        <a:pos x="65" y="11"/>
                      </a:cxn>
                      <a:cxn ang="0">
                        <a:pos x="67" y="8"/>
                      </a:cxn>
                    </a:cxnLst>
                    <a:pathLst>
                      <a:path w="188" h="214">
                        <a:moveTo>
                          <a:pt x="158" y="24"/>
                        </a:moveTo>
                        <a:cubicBezTo>
                          <a:pt x="156" y="18"/>
                          <a:pt x="160" y="6"/>
                          <a:pt x="160" y="6"/>
                        </a:cubicBezTo>
                        <a:cubicBezTo>
                          <a:pt x="167" y="16"/>
                          <a:pt x="167" y="8"/>
                          <a:pt x="170" y="0"/>
                        </a:cubicBezTo>
                        <a:cubicBezTo>
                          <a:pt x="181" y="4"/>
                          <a:pt x="179" y="14"/>
                          <a:pt x="182" y="24"/>
                        </a:cubicBezTo>
                        <a:cubicBezTo>
                          <a:pt x="184" y="30"/>
                          <a:pt x="188" y="42"/>
                          <a:pt x="188" y="42"/>
                        </a:cubicBezTo>
                        <a:cubicBezTo>
                          <a:pt x="183" y="56"/>
                          <a:pt x="188" y="52"/>
                          <a:pt x="178" y="58"/>
                        </a:cubicBezTo>
                        <a:cubicBezTo>
                          <a:pt x="174" y="63"/>
                          <a:pt x="170" y="76"/>
                          <a:pt x="170" y="76"/>
                        </a:cubicBezTo>
                        <a:cubicBezTo>
                          <a:pt x="169" y="100"/>
                          <a:pt x="173" y="110"/>
                          <a:pt x="162" y="126"/>
                        </a:cubicBezTo>
                        <a:cubicBezTo>
                          <a:pt x="150" y="118"/>
                          <a:pt x="155" y="132"/>
                          <a:pt x="144" y="136"/>
                        </a:cubicBezTo>
                        <a:cubicBezTo>
                          <a:pt x="135" y="134"/>
                          <a:pt x="129" y="135"/>
                          <a:pt x="120" y="138"/>
                        </a:cubicBezTo>
                        <a:cubicBezTo>
                          <a:pt x="114" y="129"/>
                          <a:pt x="122" y="127"/>
                          <a:pt x="112" y="124"/>
                        </a:cubicBezTo>
                        <a:cubicBezTo>
                          <a:pt x="108" y="130"/>
                          <a:pt x="108" y="142"/>
                          <a:pt x="102" y="146"/>
                        </a:cubicBezTo>
                        <a:cubicBezTo>
                          <a:pt x="98" y="148"/>
                          <a:pt x="90" y="150"/>
                          <a:pt x="90" y="150"/>
                        </a:cubicBezTo>
                        <a:cubicBezTo>
                          <a:pt x="87" y="141"/>
                          <a:pt x="89" y="135"/>
                          <a:pt x="80" y="132"/>
                        </a:cubicBezTo>
                        <a:cubicBezTo>
                          <a:pt x="68" y="134"/>
                          <a:pt x="65" y="134"/>
                          <a:pt x="58" y="144"/>
                        </a:cubicBezTo>
                        <a:cubicBezTo>
                          <a:pt x="66" y="150"/>
                          <a:pt x="68" y="147"/>
                          <a:pt x="76" y="142"/>
                        </a:cubicBezTo>
                        <a:cubicBezTo>
                          <a:pt x="81" y="146"/>
                          <a:pt x="85" y="155"/>
                          <a:pt x="78" y="160"/>
                        </a:cubicBezTo>
                        <a:cubicBezTo>
                          <a:pt x="75" y="162"/>
                          <a:pt x="62" y="165"/>
                          <a:pt x="58" y="166"/>
                        </a:cubicBezTo>
                        <a:cubicBezTo>
                          <a:pt x="48" y="173"/>
                          <a:pt x="44" y="173"/>
                          <a:pt x="34" y="166"/>
                        </a:cubicBezTo>
                        <a:cubicBezTo>
                          <a:pt x="35" y="162"/>
                          <a:pt x="34" y="158"/>
                          <a:pt x="36" y="154"/>
                        </a:cubicBezTo>
                        <a:cubicBezTo>
                          <a:pt x="38" y="150"/>
                          <a:pt x="55" y="146"/>
                          <a:pt x="46" y="144"/>
                        </a:cubicBezTo>
                        <a:cubicBezTo>
                          <a:pt x="42" y="143"/>
                          <a:pt x="34" y="148"/>
                          <a:pt x="34" y="148"/>
                        </a:cubicBezTo>
                        <a:cubicBezTo>
                          <a:pt x="32" y="155"/>
                          <a:pt x="28" y="159"/>
                          <a:pt x="26" y="166"/>
                        </a:cubicBezTo>
                        <a:cubicBezTo>
                          <a:pt x="36" y="182"/>
                          <a:pt x="36" y="173"/>
                          <a:pt x="30" y="190"/>
                        </a:cubicBezTo>
                        <a:cubicBezTo>
                          <a:pt x="28" y="196"/>
                          <a:pt x="14" y="200"/>
                          <a:pt x="14" y="200"/>
                        </a:cubicBezTo>
                        <a:cubicBezTo>
                          <a:pt x="5" y="214"/>
                          <a:pt x="11" y="210"/>
                          <a:pt x="0" y="214"/>
                        </a:cubicBezTo>
                        <a:cubicBezTo>
                          <a:pt x="2" y="202"/>
                          <a:pt x="5" y="198"/>
                          <a:pt x="8" y="188"/>
                        </a:cubicBezTo>
                        <a:cubicBezTo>
                          <a:pt x="6" y="178"/>
                          <a:pt x="3" y="173"/>
                          <a:pt x="0" y="164"/>
                        </a:cubicBezTo>
                        <a:cubicBezTo>
                          <a:pt x="3" y="156"/>
                          <a:pt x="7" y="157"/>
                          <a:pt x="14" y="152"/>
                        </a:cubicBezTo>
                        <a:cubicBezTo>
                          <a:pt x="18" y="141"/>
                          <a:pt x="23" y="140"/>
                          <a:pt x="32" y="134"/>
                        </a:cubicBezTo>
                        <a:cubicBezTo>
                          <a:pt x="37" y="127"/>
                          <a:pt x="37" y="123"/>
                          <a:pt x="44" y="118"/>
                        </a:cubicBezTo>
                        <a:cubicBezTo>
                          <a:pt x="64" y="121"/>
                          <a:pt x="55" y="122"/>
                          <a:pt x="72" y="116"/>
                        </a:cubicBezTo>
                        <a:cubicBezTo>
                          <a:pt x="76" y="115"/>
                          <a:pt x="84" y="112"/>
                          <a:pt x="84" y="112"/>
                        </a:cubicBezTo>
                        <a:cubicBezTo>
                          <a:pt x="105" y="119"/>
                          <a:pt x="97" y="84"/>
                          <a:pt x="114" y="78"/>
                        </a:cubicBezTo>
                        <a:cubicBezTo>
                          <a:pt x="117" y="87"/>
                          <a:pt x="110" y="89"/>
                          <a:pt x="120" y="92"/>
                        </a:cubicBezTo>
                        <a:cubicBezTo>
                          <a:pt x="125" y="85"/>
                          <a:pt x="125" y="81"/>
                          <a:pt x="132" y="76"/>
                        </a:cubicBezTo>
                        <a:cubicBezTo>
                          <a:pt x="138" y="68"/>
                          <a:pt x="146" y="65"/>
                          <a:pt x="150" y="54"/>
                        </a:cubicBezTo>
                        <a:cubicBezTo>
                          <a:pt x="151" y="50"/>
                          <a:pt x="154" y="42"/>
                          <a:pt x="154" y="42"/>
                        </a:cubicBezTo>
                        <a:cubicBezTo>
                          <a:pt x="152" y="41"/>
                          <a:pt x="148" y="40"/>
                          <a:pt x="148" y="38"/>
                        </a:cubicBezTo>
                        <a:cubicBezTo>
                          <a:pt x="148" y="36"/>
                          <a:pt x="161" y="33"/>
                          <a:pt x="152" y="32"/>
                        </a:cubicBezTo>
                        <a:lnTo>
                          <a:pt x="158" y="2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18" name="Freeform 94"/>
                  <p:cNvSpPr/>
                  <p:nvPr/>
                </p:nvSpPr>
                <p:spPr>
                  <a:xfrm>
                    <a:off x="4709" y="340"/>
                    <a:ext cx="6" cy="4"/>
                  </a:xfrm>
                  <a:custGeom>
                    <a:avLst/>
                    <a:gdLst/>
                    <a:ahLst/>
                    <a:cxnLst>
                      <a:cxn ang="0">
                        <a:pos x="0" y="3"/>
                      </a:cxn>
                      <a:cxn ang="0">
                        <a:pos x="2" y="4"/>
                      </a:cxn>
                      <a:cxn ang="0">
                        <a:pos x="0" y="3"/>
                      </a:cxn>
                    </a:cxnLst>
                    <a:pathLst>
                      <a:path w="13" h="13">
                        <a:moveTo>
                          <a:pt x="0" y="9"/>
                        </a:moveTo>
                        <a:cubicBezTo>
                          <a:pt x="6" y="0"/>
                          <a:pt x="13" y="7"/>
                          <a:pt x="4" y="13"/>
                        </a:cubicBezTo>
                        <a:cubicBezTo>
                          <a:pt x="0" y="6"/>
                          <a:pt x="0" y="5"/>
                          <a:pt x="0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19" name="Freeform 95"/>
                  <p:cNvSpPr/>
                  <p:nvPr/>
                </p:nvSpPr>
                <p:spPr>
                  <a:xfrm>
                    <a:off x="4261" y="389"/>
                    <a:ext cx="347" cy="189"/>
                  </a:xfrm>
                  <a:custGeom>
                    <a:avLst/>
                    <a:gdLst/>
                    <a:ahLst/>
                    <a:cxnLst>
                      <a:cxn ang="0">
                        <a:pos x="347" y="9"/>
                      </a:cxn>
                      <a:cxn ang="0">
                        <a:pos x="332" y="26"/>
                      </a:cxn>
                      <a:cxn ang="0">
                        <a:pos x="320" y="41"/>
                      </a:cxn>
                      <a:cxn ang="0">
                        <a:pos x="309" y="48"/>
                      </a:cxn>
                      <a:cxn ang="0">
                        <a:pos x="271" y="60"/>
                      </a:cxn>
                      <a:cxn ang="0">
                        <a:pos x="270" y="70"/>
                      </a:cxn>
                      <a:cxn ang="0">
                        <a:pos x="258" y="77"/>
                      </a:cxn>
                      <a:cxn ang="0">
                        <a:pos x="265" y="60"/>
                      </a:cxn>
                      <a:cxn ang="0">
                        <a:pos x="246" y="63"/>
                      </a:cxn>
                      <a:cxn ang="0">
                        <a:pos x="238" y="73"/>
                      </a:cxn>
                      <a:cxn ang="0">
                        <a:pos x="255" y="94"/>
                      </a:cxn>
                      <a:cxn ang="0">
                        <a:pos x="254" y="123"/>
                      </a:cxn>
                      <a:cxn ang="0">
                        <a:pos x="232" y="136"/>
                      </a:cxn>
                      <a:cxn ang="0">
                        <a:pos x="223" y="129"/>
                      </a:cxn>
                      <a:cxn ang="0">
                        <a:pos x="206" y="117"/>
                      </a:cxn>
                      <a:cxn ang="0">
                        <a:pos x="197" y="117"/>
                      </a:cxn>
                      <a:cxn ang="0">
                        <a:pos x="192" y="132"/>
                      </a:cxn>
                      <a:cxn ang="0">
                        <a:pos x="214" y="155"/>
                      </a:cxn>
                      <a:cxn ang="0">
                        <a:pos x="218" y="176"/>
                      </a:cxn>
                      <a:cxn ang="0">
                        <a:pos x="225" y="188"/>
                      </a:cxn>
                      <a:cxn ang="0">
                        <a:pos x="210" y="182"/>
                      </a:cxn>
                      <a:cxn ang="0">
                        <a:pos x="201" y="174"/>
                      </a:cxn>
                      <a:cxn ang="0">
                        <a:pos x="180" y="142"/>
                      </a:cxn>
                      <a:cxn ang="0">
                        <a:pos x="182" y="104"/>
                      </a:cxn>
                      <a:cxn ang="0">
                        <a:pos x="180" y="90"/>
                      </a:cxn>
                      <a:cxn ang="0">
                        <a:pos x="176" y="92"/>
                      </a:cxn>
                      <a:cxn ang="0">
                        <a:pos x="165" y="89"/>
                      </a:cxn>
                      <a:cxn ang="0">
                        <a:pos x="154" y="57"/>
                      </a:cxn>
                      <a:cxn ang="0">
                        <a:pos x="141" y="56"/>
                      </a:cxn>
                      <a:cxn ang="0">
                        <a:pos x="123" y="58"/>
                      </a:cxn>
                      <a:cxn ang="0">
                        <a:pos x="103" y="78"/>
                      </a:cxn>
                      <a:cxn ang="0">
                        <a:pos x="84" y="90"/>
                      </a:cxn>
                      <a:cxn ang="0">
                        <a:pos x="79" y="92"/>
                      </a:cxn>
                      <a:cxn ang="0">
                        <a:pos x="68" y="110"/>
                      </a:cxn>
                      <a:cxn ang="0">
                        <a:pos x="65" y="119"/>
                      </a:cxn>
                      <a:cxn ang="0">
                        <a:pos x="55" y="135"/>
                      </a:cxn>
                      <a:cxn ang="0">
                        <a:pos x="40" y="131"/>
                      </a:cxn>
                      <a:cxn ang="0">
                        <a:pos x="28" y="86"/>
                      </a:cxn>
                      <a:cxn ang="0">
                        <a:pos x="31" y="52"/>
                      </a:cxn>
                      <a:cxn ang="0">
                        <a:pos x="19" y="60"/>
                      </a:cxn>
                      <a:cxn ang="0">
                        <a:pos x="9" y="50"/>
                      </a:cxn>
                      <a:cxn ang="0">
                        <a:pos x="10" y="46"/>
                      </a:cxn>
                      <a:cxn ang="0">
                        <a:pos x="0" y="31"/>
                      </a:cxn>
                      <a:cxn ang="0">
                        <a:pos x="341" y="2"/>
                      </a:cxn>
                    </a:cxnLst>
                    <a:pathLst>
                      <a:path w="812" h="564">
                        <a:moveTo>
                          <a:pt x="798" y="6"/>
                        </a:moveTo>
                        <a:cubicBezTo>
                          <a:pt x="801" y="15"/>
                          <a:pt x="809" y="16"/>
                          <a:pt x="812" y="26"/>
                        </a:cubicBezTo>
                        <a:cubicBezTo>
                          <a:pt x="809" y="36"/>
                          <a:pt x="801" y="41"/>
                          <a:pt x="796" y="50"/>
                        </a:cubicBezTo>
                        <a:cubicBezTo>
                          <a:pt x="791" y="61"/>
                          <a:pt x="788" y="71"/>
                          <a:pt x="778" y="78"/>
                        </a:cubicBezTo>
                        <a:cubicBezTo>
                          <a:pt x="773" y="85"/>
                          <a:pt x="771" y="88"/>
                          <a:pt x="774" y="96"/>
                        </a:cubicBezTo>
                        <a:cubicBezTo>
                          <a:pt x="767" y="107"/>
                          <a:pt x="758" y="114"/>
                          <a:pt x="748" y="122"/>
                        </a:cubicBezTo>
                        <a:cubicBezTo>
                          <a:pt x="744" y="125"/>
                          <a:pt x="736" y="130"/>
                          <a:pt x="736" y="130"/>
                        </a:cubicBezTo>
                        <a:cubicBezTo>
                          <a:pt x="740" y="141"/>
                          <a:pt x="731" y="140"/>
                          <a:pt x="722" y="142"/>
                        </a:cubicBezTo>
                        <a:cubicBezTo>
                          <a:pt x="716" y="148"/>
                          <a:pt x="712" y="151"/>
                          <a:pt x="704" y="154"/>
                        </a:cubicBezTo>
                        <a:cubicBezTo>
                          <a:pt x="686" y="150"/>
                          <a:pt x="650" y="169"/>
                          <a:pt x="634" y="180"/>
                        </a:cubicBezTo>
                        <a:cubicBezTo>
                          <a:pt x="636" y="189"/>
                          <a:pt x="631" y="193"/>
                          <a:pt x="640" y="196"/>
                        </a:cubicBezTo>
                        <a:cubicBezTo>
                          <a:pt x="643" y="205"/>
                          <a:pt x="640" y="207"/>
                          <a:pt x="632" y="210"/>
                        </a:cubicBezTo>
                        <a:cubicBezTo>
                          <a:pt x="626" y="219"/>
                          <a:pt x="623" y="226"/>
                          <a:pt x="614" y="232"/>
                        </a:cubicBezTo>
                        <a:cubicBezTo>
                          <a:pt x="611" y="231"/>
                          <a:pt x="606" y="233"/>
                          <a:pt x="604" y="230"/>
                        </a:cubicBezTo>
                        <a:cubicBezTo>
                          <a:pt x="599" y="220"/>
                          <a:pt x="610" y="199"/>
                          <a:pt x="620" y="196"/>
                        </a:cubicBezTo>
                        <a:cubicBezTo>
                          <a:pt x="623" y="187"/>
                          <a:pt x="617" y="187"/>
                          <a:pt x="620" y="178"/>
                        </a:cubicBezTo>
                        <a:cubicBezTo>
                          <a:pt x="617" y="164"/>
                          <a:pt x="609" y="168"/>
                          <a:pt x="598" y="172"/>
                        </a:cubicBezTo>
                        <a:cubicBezTo>
                          <a:pt x="592" y="180"/>
                          <a:pt x="585" y="185"/>
                          <a:pt x="576" y="188"/>
                        </a:cubicBezTo>
                        <a:cubicBezTo>
                          <a:pt x="572" y="194"/>
                          <a:pt x="568" y="200"/>
                          <a:pt x="564" y="206"/>
                        </a:cubicBezTo>
                        <a:cubicBezTo>
                          <a:pt x="561" y="210"/>
                          <a:pt x="556" y="218"/>
                          <a:pt x="556" y="218"/>
                        </a:cubicBezTo>
                        <a:cubicBezTo>
                          <a:pt x="558" y="234"/>
                          <a:pt x="559" y="243"/>
                          <a:pt x="572" y="252"/>
                        </a:cubicBezTo>
                        <a:cubicBezTo>
                          <a:pt x="579" y="262"/>
                          <a:pt x="586" y="273"/>
                          <a:pt x="596" y="280"/>
                        </a:cubicBezTo>
                        <a:cubicBezTo>
                          <a:pt x="598" y="286"/>
                          <a:pt x="602" y="298"/>
                          <a:pt x="602" y="298"/>
                        </a:cubicBezTo>
                        <a:cubicBezTo>
                          <a:pt x="601" y="308"/>
                          <a:pt x="599" y="361"/>
                          <a:pt x="594" y="368"/>
                        </a:cubicBezTo>
                        <a:cubicBezTo>
                          <a:pt x="590" y="374"/>
                          <a:pt x="576" y="378"/>
                          <a:pt x="570" y="382"/>
                        </a:cubicBezTo>
                        <a:cubicBezTo>
                          <a:pt x="563" y="393"/>
                          <a:pt x="550" y="396"/>
                          <a:pt x="542" y="406"/>
                        </a:cubicBezTo>
                        <a:cubicBezTo>
                          <a:pt x="536" y="413"/>
                          <a:pt x="539" y="417"/>
                          <a:pt x="530" y="420"/>
                        </a:cubicBezTo>
                        <a:cubicBezTo>
                          <a:pt x="526" y="408"/>
                          <a:pt x="538" y="391"/>
                          <a:pt x="522" y="386"/>
                        </a:cubicBezTo>
                        <a:cubicBezTo>
                          <a:pt x="516" y="377"/>
                          <a:pt x="510" y="364"/>
                          <a:pt x="502" y="356"/>
                        </a:cubicBezTo>
                        <a:cubicBezTo>
                          <a:pt x="497" y="341"/>
                          <a:pt x="505" y="360"/>
                          <a:pt x="482" y="348"/>
                        </a:cubicBezTo>
                        <a:cubicBezTo>
                          <a:pt x="478" y="346"/>
                          <a:pt x="478" y="339"/>
                          <a:pt x="474" y="336"/>
                        </a:cubicBezTo>
                        <a:cubicBezTo>
                          <a:pt x="470" y="323"/>
                          <a:pt x="466" y="342"/>
                          <a:pt x="462" y="348"/>
                        </a:cubicBezTo>
                        <a:cubicBezTo>
                          <a:pt x="460" y="358"/>
                          <a:pt x="456" y="363"/>
                          <a:pt x="454" y="374"/>
                        </a:cubicBezTo>
                        <a:cubicBezTo>
                          <a:pt x="457" y="383"/>
                          <a:pt x="455" y="387"/>
                          <a:pt x="450" y="394"/>
                        </a:cubicBezTo>
                        <a:cubicBezTo>
                          <a:pt x="454" y="399"/>
                          <a:pt x="464" y="411"/>
                          <a:pt x="466" y="418"/>
                        </a:cubicBezTo>
                        <a:cubicBezTo>
                          <a:pt x="474" y="443"/>
                          <a:pt x="472" y="458"/>
                          <a:pt x="500" y="464"/>
                        </a:cubicBezTo>
                        <a:cubicBezTo>
                          <a:pt x="507" y="469"/>
                          <a:pt x="510" y="474"/>
                          <a:pt x="516" y="480"/>
                        </a:cubicBezTo>
                        <a:cubicBezTo>
                          <a:pt x="511" y="494"/>
                          <a:pt x="513" y="509"/>
                          <a:pt x="510" y="524"/>
                        </a:cubicBezTo>
                        <a:cubicBezTo>
                          <a:pt x="512" y="537"/>
                          <a:pt x="511" y="541"/>
                          <a:pt x="522" y="548"/>
                        </a:cubicBezTo>
                        <a:cubicBezTo>
                          <a:pt x="523" y="552"/>
                          <a:pt x="525" y="556"/>
                          <a:pt x="526" y="560"/>
                        </a:cubicBezTo>
                        <a:cubicBezTo>
                          <a:pt x="527" y="564"/>
                          <a:pt x="514" y="556"/>
                          <a:pt x="514" y="556"/>
                        </a:cubicBezTo>
                        <a:cubicBezTo>
                          <a:pt x="502" y="564"/>
                          <a:pt x="501" y="551"/>
                          <a:pt x="492" y="544"/>
                        </a:cubicBezTo>
                        <a:cubicBezTo>
                          <a:pt x="488" y="541"/>
                          <a:pt x="480" y="536"/>
                          <a:pt x="480" y="536"/>
                        </a:cubicBezTo>
                        <a:cubicBezTo>
                          <a:pt x="471" y="522"/>
                          <a:pt x="474" y="529"/>
                          <a:pt x="470" y="518"/>
                        </a:cubicBezTo>
                        <a:cubicBezTo>
                          <a:pt x="467" y="491"/>
                          <a:pt x="461" y="446"/>
                          <a:pt x="436" y="430"/>
                        </a:cubicBezTo>
                        <a:cubicBezTo>
                          <a:pt x="428" y="433"/>
                          <a:pt x="425" y="433"/>
                          <a:pt x="422" y="424"/>
                        </a:cubicBezTo>
                        <a:cubicBezTo>
                          <a:pt x="427" y="404"/>
                          <a:pt x="432" y="383"/>
                          <a:pt x="438" y="364"/>
                        </a:cubicBezTo>
                        <a:cubicBezTo>
                          <a:pt x="436" y="343"/>
                          <a:pt x="431" y="330"/>
                          <a:pt x="426" y="310"/>
                        </a:cubicBezTo>
                        <a:cubicBezTo>
                          <a:pt x="429" y="302"/>
                          <a:pt x="425" y="300"/>
                          <a:pt x="422" y="292"/>
                        </a:cubicBezTo>
                        <a:cubicBezTo>
                          <a:pt x="424" y="282"/>
                          <a:pt x="428" y="277"/>
                          <a:pt x="422" y="268"/>
                        </a:cubicBezTo>
                        <a:cubicBezTo>
                          <a:pt x="420" y="269"/>
                          <a:pt x="418" y="269"/>
                          <a:pt x="416" y="270"/>
                        </a:cubicBezTo>
                        <a:cubicBezTo>
                          <a:pt x="414" y="272"/>
                          <a:pt x="414" y="275"/>
                          <a:pt x="412" y="276"/>
                        </a:cubicBezTo>
                        <a:cubicBezTo>
                          <a:pt x="408" y="278"/>
                          <a:pt x="400" y="280"/>
                          <a:pt x="400" y="280"/>
                        </a:cubicBezTo>
                        <a:cubicBezTo>
                          <a:pt x="394" y="274"/>
                          <a:pt x="389" y="274"/>
                          <a:pt x="386" y="266"/>
                        </a:cubicBezTo>
                        <a:cubicBezTo>
                          <a:pt x="391" y="251"/>
                          <a:pt x="379" y="206"/>
                          <a:pt x="364" y="196"/>
                        </a:cubicBezTo>
                        <a:cubicBezTo>
                          <a:pt x="357" y="186"/>
                          <a:pt x="358" y="182"/>
                          <a:pt x="360" y="170"/>
                        </a:cubicBezTo>
                        <a:cubicBezTo>
                          <a:pt x="358" y="160"/>
                          <a:pt x="356" y="147"/>
                          <a:pt x="346" y="144"/>
                        </a:cubicBezTo>
                        <a:cubicBezTo>
                          <a:pt x="343" y="154"/>
                          <a:pt x="338" y="160"/>
                          <a:pt x="330" y="166"/>
                        </a:cubicBezTo>
                        <a:cubicBezTo>
                          <a:pt x="323" y="164"/>
                          <a:pt x="308" y="160"/>
                          <a:pt x="308" y="160"/>
                        </a:cubicBezTo>
                        <a:cubicBezTo>
                          <a:pt x="296" y="162"/>
                          <a:pt x="297" y="166"/>
                          <a:pt x="288" y="172"/>
                        </a:cubicBezTo>
                        <a:cubicBezTo>
                          <a:pt x="284" y="185"/>
                          <a:pt x="282" y="191"/>
                          <a:pt x="268" y="196"/>
                        </a:cubicBezTo>
                        <a:cubicBezTo>
                          <a:pt x="264" y="200"/>
                          <a:pt x="243" y="231"/>
                          <a:pt x="242" y="232"/>
                        </a:cubicBezTo>
                        <a:cubicBezTo>
                          <a:pt x="231" y="239"/>
                          <a:pt x="215" y="247"/>
                          <a:pt x="206" y="256"/>
                        </a:cubicBezTo>
                        <a:cubicBezTo>
                          <a:pt x="202" y="260"/>
                          <a:pt x="200" y="265"/>
                          <a:pt x="196" y="268"/>
                        </a:cubicBezTo>
                        <a:cubicBezTo>
                          <a:pt x="194" y="269"/>
                          <a:pt x="192" y="269"/>
                          <a:pt x="190" y="270"/>
                        </a:cubicBezTo>
                        <a:cubicBezTo>
                          <a:pt x="188" y="271"/>
                          <a:pt x="186" y="272"/>
                          <a:pt x="184" y="274"/>
                        </a:cubicBezTo>
                        <a:cubicBezTo>
                          <a:pt x="180" y="278"/>
                          <a:pt x="172" y="286"/>
                          <a:pt x="172" y="286"/>
                        </a:cubicBezTo>
                        <a:cubicBezTo>
                          <a:pt x="167" y="300"/>
                          <a:pt x="165" y="314"/>
                          <a:pt x="160" y="328"/>
                        </a:cubicBezTo>
                        <a:cubicBezTo>
                          <a:pt x="158" y="335"/>
                          <a:pt x="156" y="341"/>
                          <a:pt x="154" y="348"/>
                        </a:cubicBezTo>
                        <a:cubicBezTo>
                          <a:pt x="153" y="350"/>
                          <a:pt x="152" y="354"/>
                          <a:pt x="152" y="354"/>
                        </a:cubicBezTo>
                        <a:cubicBezTo>
                          <a:pt x="152" y="359"/>
                          <a:pt x="156" y="384"/>
                          <a:pt x="146" y="392"/>
                        </a:cubicBezTo>
                        <a:cubicBezTo>
                          <a:pt x="141" y="397"/>
                          <a:pt x="128" y="404"/>
                          <a:pt x="128" y="404"/>
                        </a:cubicBezTo>
                        <a:cubicBezTo>
                          <a:pt x="125" y="412"/>
                          <a:pt x="122" y="421"/>
                          <a:pt x="114" y="424"/>
                        </a:cubicBezTo>
                        <a:cubicBezTo>
                          <a:pt x="100" y="419"/>
                          <a:pt x="97" y="405"/>
                          <a:pt x="94" y="392"/>
                        </a:cubicBezTo>
                        <a:cubicBezTo>
                          <a:pt x="86" y="362"/>
                          <a:pt x="82" y="332"/>
                          <a:pt x="72" y="302"/>
                        </a:cubicBezTo>
                        <a:cubicBezTo>
                          <a:pt x="71" y="281"/>
                          <a:pt x="70" y="275"/>
                          <a:pt x="66" y="258"/>
                        </a:cubicBezTo>
                        <a:cubicBezTo>
                          <a:pt x="66" y="251"/>
                          <a:pt x="68" y="219"/>
                          <a:pt x="64" y="208"/>
                        </a:cubicBezTo>
                        <a:cubicBezTo>
                          <a:pt x="70" y="191"/>
                          <a:pt x="66" y="173"/>
                          <a:pt x="72" y="156"/>
                        </a:cubicBezTo>
                        <a:cubicBezTo>
                          <a:pt x="66" y="139"/>
                          <a:pt x="60" y="168"/>
                          <a:pt x="56" y="172"/>
                        </a:cubicBezTo>
                        <a:cubicBezTo>
                          <a:pt x="53" y="175"/>
                          <a:pt x="44" y="180"/>
                          <a:pt x="44" y="180"/>
                        </a:cubicBezTo>
                        <a:cubicBezTo>
                          <a:pt x="35" y="177"/>
                          <a:pt x="28" y="173"/>
                          <a:pt x="24" y="162"/>
                        </a:cubicBezTo>
                        <a:cubicBezTo>
                          <a:pt x="23" y="158"/>
                          <a:pt x="20" y="150"/>
                          <a:pt x="20" y="150"/>
                        </a:cubicBezTo>
                        <a:cubicBezTo>
                          <a:pt x="30" y="148"/>
                          <a:pt x="30" y="143"/>
                          <a:pt x="38" y="138"/>
                        </a:cubicBezTo>
                        <a:cubicBezTo>
                          <a:pt x="35" y="128"/>
                          <a:pt x="31" y="133"/>
                          <a:pt x="24" y="138"/>
                        </a:cubicBezTo>
                        <a:cubicBezTo>
                          <a:pt x="15" y="135"/>
                          <a:pt x="15" y="132"/>
                          <a:pt x="18" y="124"/>
                        </a:cubicBezTo>
                        <a:cubicBezTo>
                          <a:pt x="11" y="114"/>
                          <a:pt x="9" y="101"/>
                          <a:pt x="0" y="92"/>
                        </a:cubicBezTo>
                        <a:lnTo>
                          <a:pt x="76" y="0"/>
                        </a:lnTo>
                        <a:lnTo>
                          <a:pt x="798" y="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20" name="Freeform 96"/>
                  <p:cNvSpPr/>
                  <p:nvPr/>
                </p:nvSpPr>
                <p:spPr>
                  <a:xfrm>
                    <a:off x="4322" y="519"/>
                    <a:ext cx="19" cy="29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8" y="1"/>
                      </a:cxn>
                      <a:cxn ang="0">
                        <a:pos x="16" y="11"/>
                      </a:cxn>
                      <a:cxn ang="0">
                        <a:pos x="8" y="29"/>
                      </a:cxn>
                      <a:cxn ang="0">
                        <a:pos x="0" y="24"/>
                      </a:cxn>
                      <a:cxn ang="0">
                        <a:pos x="3" y="4"/>
                      </a:cxn>
                    </a:cxnLst>
                    <a:pathLst>
                      <a:path w="43" h="85">
                        <a:moveTo>
                          <a:pt x="7" y="11"/>
                        </a:moveTo>
                        <a:cubicBezTo>
                          <a:pt x="4" y="2"/>
                          <a:pt x="9" y="0"/>
                          <a:pt x="17" y="3"/>
                        </a:cubicBezTo>
                        <a:cubicBezTo>
                          <a:pt x="24" y="13"/>
                          <a:pt x="28" y="24"/>
                          <a:pt x="37" y="33"/>
                        </a:cubicBezTo>
                        <a:cubicBezTo>
                          <a:pt x="43" y="52"/>
                          <a:pt x="40" y="78"/>
                          <a:pt x="19" y="85"/>
                        </a:cubicBezTo>
                        <a:cubicBezTo>
                          <a:pt x="6" y="81"/>
                          <a:pt x="5" y="81"/>
                          <a:pt x="1" y="69"/>
                        </a:cubicBezTo>
                        <a:cubicBezTo>
                          <a:pt x="2" y="66"/>
                          <a:pt x="0" y="4"/>
                          <a:pt x="7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21" name="Freeform 97"/>
                  <p:cNvSpPr/>
                  <p:nvPr/>
                </p:nvSpPr>
                <p:spPr>
                  <a:xfrm>
                    <a:off x="4588" y="421"/>
                    <a:ext cx="18" cy="24"/>
                  </a:xfrm>
                  <a:custGeom>
                    <a:avLst/>
                    <a:gdLst/>
                    <a:ahLst/>
                    <a:cxnLst>
                      <a:cxn ang="0">
                        <a:pos x="5" y="9"/>
                      </a:cxn>
                      <a:cxn ang="0">
                        <a:pos x="12" y="1"/>
                      </a:cxn>
                      <a:cxn ang="0">
                        <a:pos x="18" y="1"/>
                      </a:cxn>
                      <a:cxn ang="0">
                        <a:pos x="16" y="8"/>
                      </a:cxn>
                      <a:cxn ang="0">
                        <a:pos x="5" y="24"/>
                      </a:cxn>
                      <a:cxn ang="0">
                        <a:pos x="3" y="19"/>
                      </a:cxn>
                      <a:cxn ang="0">
                        <a:pos x="1" y="12"/>
                      </a:cxn>
                      <a:cxn ang="0">
                        <a:pos x="5" y="9"/>
                      </a:cxn>
                    </a:cxnLst>
                    <a:pathLst>
                      <a:path w="44" h="74">
                        <a:moveTo>
                          <a:pt x="13" y="28"/>
                        </a:moveTo>
                        <a:cubicBezTo>
                          <a:pt x="15" y="13"/>
                          <a:pt x="14" y="7"/>
                          <a:pt x="29" y="2"/>
                        </a:cubicBezTo>
                        <a:cubicBezTo>
                          <a:pt x="34" y="3"/>
                          <a:pt x="40" y="0"/>
                          <a:pt x="43" y="4"/>
                        </a:cubicBezTo>
                        <a:cubicBezTo>
                          <a:pt x="44" y="6"/>
                          <a:pt x="41" y="21"/>
                          <a:pt x="39" y="26"/>
                        </a:cubicBezTo>
                        <a:cubicBezTo>
                          <a:pt x="31" y="43"/>
                          <a:pt x="30" y="63"/>
                          <a:pt x="13" y="74"/>
                        </a:cubicBezTo>
                        <a:cubicBezTo>
                          <a:pt x="4" y="71"/>
                          <a:pt x="4" y="68"/>
                          <a:pt x="7" y="60"/>
                        </a:cubicBezTo>
                        <a:cubicBezTo>
                          <a:pt x="5" y="50"/>
                          <a:pt x="0" y="46"/>
                          <a:pt x="3" y="36"/>
                        </a:cubicBezTo>
                        <a:cubicBezTo>
                          <a:pt x="4" y="32"/>
                          <a:pt x="8" y="23"/>
                          <a:pt x="1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22" name="Freeform 98"/>
                  <p:cNvSpPr/>
                  <p:nvPr/>
                </p:nvSpPr>
                <p:spPr>
                  <a:xfrm>
                    <a:off x="4639" y="409"/>
                    <a:ext cx="9" cy="10"/>
                  </a:xfrm>
                  <a:custGeom>
                    <a:avLst/>
                    <a:gdLst/>
                    <a:ahLst/>
                    <a:cxnLst>
                      <a:cxn ang="0">
                        <a:pos x="3" y="5"/>
                      </a:cxn>
                      <a:cxn ang="0">
                        <a:pos x="2" y="10"/>
                      </a:cxn>
                      <a:cxn ang="0">
                        <a:pos x="3" y="5"/>
                      </a:cxn>
                    </a:cxnLst>
                    <a:pathLst>
                      <a:path w="20" h="30">
                        <a:moveTo>
                          <a:pt x="7" y="16"/>
                        </a:moveTo>
                        <a:cubicBezTo>
                          <a:pt x="18" y="0"/>
                          <a:pt x="20" y="20"/>
                          <a:pt x="5" y="30"/>
                        </a:cubicBezTo>
                        <a:cubicBezTo>
                          <a:pt x="0" y="23"/>
                          <a:pt x="1" y="22"/>
                          <a:pt x="7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23" name="Freeform 99"/>
                  <p:cNvSpPr/>
                  <p:nvPr/>
                </p:nvSpPr>
                <p:spPr>
                  <a:xfrm>
                    <a:off x="3709" y="315"/>
                    <a:ext cx="433" cy="354"/>
                  </a:xfrm>
                  <a:custGeom>
                    <a:avLst/>
                    <a:gdLst/>
                    <a:ahLst/>
                    <a:cxnLst>
                      <a:cxn ang="0">
                        <a:pos x="305" y="295"/>
                      </a:cxn>
                      <a:cxn ang="0">
                        <a:pos x="309" y="287"/>
                      </a:cxn>
                      <a:cxn ang="0">
                        <a:pos x="317" y="262"/>
                      </a:cxn>
                      <a:cxn ang="0">
                        <a:pos x="196" y="182"/>
                      </a:cxn>
                      <a:cxn ang="0">
                        <a:pos x="179" y="220"/>
                      </a:cxn>
                      <a:cxn ang="0">
                        <a:pos x="192" y="353"/>
                      </a:cxn>
                      <a:cxn ang="0">
                        <a:pos x="179" y="314"/>
                      </a:cxn>
                      <a:cxn ang="0">
                        <a:pos x="154" y="279"/>
                      </a:cxn>
                      <a:cxn ang="0">
                        <a:pos x="156" y="262"/>
                      </a:cxn>
                      <a:cxn ang="0">
                        <a:pos x="157" y="250"/>
                      </a:cxn>
                      <a:cxn ang="0">
                        <a:pos x="140" y="238"/>
                      </a:cxn>
                      <a:cxn ang="0">
                        <a:pos x="123" y="220"/>
                      </a:cxn>
                      <a:cxn ang="0">
                        <a:pos x="94" y="225"/>
                      </a:cxn>
                      <a:cxn ang="0">
                        <a:pos x="80" y="232"/>
                      </a:cxn>
                      <a:cxn ang="0">
                        <a:pos x="50" y="232"/>
                      </a:cxn>
                      <a:cxn ang="0">
                        <a:pos x="14" y="198"/>
                      </a:cxn>
                      <a:cxn ang="0">
                        <a:pos x="7" y="187"/>
                      </a:cxn>
                      <a:cxn ang="0">
                        <a:pos x="0" y="168"/>
                      </a:cxn>
                      <a:cxn ang="0">
                        <a:pos x="15" y="135"/>
                      </a:cxn>
                      <a:cxn ang="0">
                        <a:pos x="20" y="115"/>
                      </a:cxn>
                      <a:cxn ang="0">
                        <a:pos x="32" y="91"/>
                      </a:cxn>
                      <a:cxn ang="0">
                        <a:pos x="51" y="74"/>
                      </a:cxn>
                      <a:cxn ang="0">
                        <a:pos x="106" y="43"/>
                      </a:cxn>
                      <a:cxn ang="0">
                        <a:pos x="140" y="19"/>
                      </a:cxn>
                      <a:cxn ang="0">
                        <a:pos x="164" y="4"/>
                      </a:cxn>
                      <a:cxn ang="0">
                        <a:pos x="230" y="1"/>
                      </a:cxn>
                      <a:cxn ang="0">
                        <a:pos x="253" y="0"/>
                      </a:cxn>
                      <a:cxn ang="0">
                        <a:pos x="244" y="22"/>
                      </a:cxn>
                      <a:cxn ang="0">
                        <a:pos x="281" y="53"/>
                      </a:cxn>
                      <a:cxn ang="0">
                        <a:pos x="316" y="47"/>
                      </a:cxn>
                      <a:cxn ang="0">
                        <a:pos x="336" y="52"/>
                      </a:cxn>
                      <a:cxn ang="0">
                        <a:pos x="355" y="62"/>
                      </a:cxn>
                      <a:cxn ang="0">
                        <a:pos x="363" y="119"/>
                      </a:cxn>
                      <a:cxn ang="0">
                        <a:pos x="363" y="153"/>
                      </a:cxn>
                      <a:cxn ang="0">
                        <a:pos x="380" y="180"/>
                      </a:cxn>
                      <a:cxn ang="0">
                        <a:pos x="410" y="191"/>
                      </a:cxn>
                      <a:cxn ang="0">
                        <a:pos x="432" y="187"/>
                      </a:cxn>
                      <a:cxn ang="0">
                        <a:pos x="422" y="216"/>
                      </a:cxn>
                      <a:cxn ang="0">
                        <a:pos x="380" y="259"/>
                      </a:cxn>
                      <a:cxn ang="0">
                        <a:pos x="348" y="308"/>
                      </a:cxn>
                      <a:cxn ang="0">
                        <a:pos x="353" y="323"/>
                      </a:cxn>
                      <a:cxn ang="0">
                        <a:pos x="276" y="353"/>
                      </a:cxn>
                    </a:cxnLst>
                    <a:pathLst>
                      <a:path w="682" h="557">
                        <a:moveTo>
                          <a:pt x="435" y="556"/>
                        </a:moveTo>
                        <a:lnTo>
                          <a:pt x="481" y="464"/>
                        </a:lnTo>
                        <a:lnTo>
                          <a:pt x="473" y="449"/>
                        </a:lnTo>
                        <a:lnTo>
                          <a:pt x="486" y="451"/>
                        </a:lnTo>
                        <a:lnTo>
                          <a:pt x="495" y="441"/>
                        </a:lnTo>
                        <a:lnTo>
                          <a:pt x="500" y="413"/>
                        </a:lnTo>
                        <a:lnTo>
                          <a:pt x="500" y="371"/>
                        </a:lnTo>
                        <a:lnTo>
                          <a:pt x="309" y="287"/>
                        </a:lnTo>
                        <a:lnTo>
                          <a:pt x="296" y="308"/>
                        </a:lnTo>
                        <a:lnTo>
                          <a:pt x="282" y="346"/>
                        </a:lnTo>
                        <a:lnTo>
                          <a:pt x="396" y="557"/>
                        </a:lnTo>
                        <a:lnTo>
                          <a:pt x="303" y="556"/>
                        </a:lnTo>
                        <a:lnTo>
                          <a:pt x="304" y="536"/>
                        </a:lnTo>
                        <a:cubicBezTo>
                          <a:pt x="284" y="520"/>
                          <a:pt x="296" y="510"/>
                          <a:pt x="282" y="494"/>
                        </a:cubicBezTo>
                        <a:cubicBezTo>
                          <a:pt x="276" y="475"/>
                          <a:pt x="267" y="468"/>
                          <a:pt x="253" y="451"/>
                        </a:cubicBezTo>
                        <a:cubicBezTo>
                          <a:pt x="249" y="447"/>
                          <a:pt x="245" y="443"/>
                          <a:pt x="242" y="439"/>
                        </a:cubicBezTo>
                        <a:lnTo>
                          <a:pt x="237" y="432"/>
                        </a:lnTo>
                        <a:cubicBezTo>
                          <a:pt x="237" y="432"/>
                          <a:pt x="245" y="413"/>
                          <a:pt x="245" y="413"/>
                        </a:cubicBezTo>
                        <a:cubicBezTo>
                          <a:pt x="247" y="409"/>
                          <a:pt x="250" y="401"/>
                          <a:pt x="250" y="401"/>
                        </a:cubicBezTo>
                        <a:cubicBezTo>
                          <a:pt x="249" y="399"/>
                          <a:pt x="247" y="397"/>
                          <a:pt x="247" y="394"/>
                        </a:cubicBezTo>
                        <a:cubicBezTo>
                          <a:pt x="248" y="390"/>
                          <a:pt x="253" y="382"/>
                          <a:pt x="253" y="382"/>
                        </a:cubicBezTo>
                        <a:cubicBezTo>
                          <a:pt x="243" y="370"/>
                          <a:pt x="237" y="371"/>
                          <a:pt x="220" y="375"/>
                        </a:cubicBezTo>
                        <a:cubicBezTo>
                          <a:pt x="217" y="371"/>
                          <a:pt x="210" y="369"/>
                          <a:pt x="207" y="365"/>
                        </a:cubicBezTo>
                        <a:cubicBezTo>
                          <a:pt x="185" y="337"/>
                          <a:pt x="216" y="363"/>
                          <a:pt x="194" y="346"/>
                        </a:cubicBezTo>
                        <a:cubicBezTo>
                          <a:pt x="167" y="349"/>
                          <a:pt x="179" y="346"/>
                          <a:pt x="156" y="352"/>
                        </a:cubicBezTo>
                        <a:cubicBezTo>
                          <a:pt x="153" y="353"/>
                          <a:pt x="148" y="354"/>
                          <a:pt x="148" y="354"/>
                        </a:cubicBezTo>
                        <a:cubicBezTo>
                          <a:pt x="146" y="356"/>
                          <a:pt x="145" y="359"/>
                          <a:pt x="142" y="361"/>
                        </a:cubicBezTo>
                        <a:cubicBezTo>
                          <a:pt x="138" y="363"/>
                          <a:pt x="126" y="365"/>
                          <a:pt x="126" y="365"/>
                        </a:cubicBezTo>
                        <a:cubicBezTo>
                          <a:pt x="105" y="354"/>
                          <a:pt x="116" y="355"/>
                          <a:pt x="94" y="361"/>
                        </a:cubicBezTo>
                        <a:cubicBezTo>
                          <a:pt x="89" y="362"/>
                          <a:pt x="78" y="365"/>
                          <a:pt x="78" y="365"/>
                        </a:cubicBezTo>
                        <a:cubicBezTo>
                          <a:pt x="62" y="383"/>
                          <a:pt x="46" y="346"/>
                          <a:pt x="35" y="337"/>
                        </a:cubicBezTo>
                        <a:cubicBezTo>
                          <a:pt x="32" y="330"/>
                          <a:pt x="24" y="320"/>
                          <a:pt x="22" y="312"/>
                        </a:cubicBezTo>
                        <a:cubicBezTo>
                          <a:pt x="20" y="308"/>
                          <a:pt x="22" y="303"/>
                          <a:pt x="19" y="300"/>
                        </a:cubicBezTo>
                        <a:cubicBezTo>
                          <a:pt x="17" y="297"/>
                          <a:pt x="13" y="297"/>
                          <a:pt x="11" y="295"/>
                        </a:cubicBezTo>
                        <a:cubicBezTo>
                          <a:pt x="3" y="277"/>
                          <a:pt x="15" y="306"/>
                          <a:pt x="5" y="276"/>
                        </a:cubicBezTo>
                        <a:cubicBezTo>
                          <a:pt x="4" y="272"/>
                          <a:pt x="0" y="264"/>
                          <a:pt x="0" y="264"/>
                        </a:cubicBezTo>
                        <a:cubicBezTo>
                          <a:pt x="3" y="253"/>
                          <a:pt x="2" y="248"/>
                          <a:pt x="13" y="243"/>
                        </a:cubicBezTo>
                        <a:cubicBezTo>
                          <a:pt x="20" y="221"/>
                          <a:pt x="17" y="231"/>
                          <a:pt x="24" y="213"/>
                        </a:cubicBezTo>
                        <a:cubicBezTo>
                          <a:pt x="26" y="209"/>
                          <a:pt x="30" y="200"/>
                          <a:pt x="30" y="200"/>
                        </a:cubicBezTo>
                        <a:cubicBezTo>
                          <a:pt x="26" y="192"/>
                          <a:pt x="24" y="191"/>
                          <a:pt x="32" y="181"/>
                        </a:cubicBezTo>
                        <a:cubicBezTo>
                          <a:pt x="36" y="177"/>
                          <a:pt x="43" y="169"/>
                          <a:pt x="43" y="169"/>
                        </a:cubicBezTo>
                        <a:cubicBezTo>
                          <a:pt x="37" y="155"/>
                          <a:pt x="36" y="153"/>
                          <a:pt x="51" y="143"/>
                        </a:cubicBezTo>
                        <a:cubicBezTo>
                          <a:pt x="56" y="140"/>
                          <a:pt x="67" y="135"/>
                          <a:pt x="67" y="135"/>
                        </a:cubicBezTo>
                        <a:cubicBezTo>
                          <a:pt x="73" y="129"/>
                          <a:pt x="75" y="122"/>
                          <a:pt x="81" y="116"/>
                        </a:cubicBezTo>
                        <a:cubicBezTo>
                          <a:pt x="89" y="107"/>
                          <a:pt x="102" y="105"/>
                          <a:pt x="113" y="99"/>
                        </a:cubicBezTo>
                        <a:cubicBezTo>
                          <a:pt x="125" y="85"/>
                          <a:pt x="149" y="76"/>
                          <a:pt x="167" y="67"/>
                        </a:cubicBezTo>
                        <a:cubicBezTo>
                          <a:pt x="174" y="59"/>
                          <a:pt x="175" y="50"/>
                          <a:pt x="188" y="46"/>
                        </a:cubicBezTo>
                        <a:cubicBezTo>
                          <a:pt x="198" y="39"/>
                          <a:pt x="208" y="36"/>
                          <a:pt x="220" y="30"/>
                        </a:cubicBezTo>
                        <a:cubicBezTo>
                          <a:pt x="223" y="28"/>
                          <a:pt x="228" y="25"/>
                          <a:pt x="228" y="25"/>
                        </a:cubicBezTo>
                        <a:cubicBezTo>
                          <a:pt x="237" y="16"/>
                          <a:pt x="245" y="10"/>
                          <a:pt x="258" y="6"/>
                        </a:cubicBezTo>
                        <a:cubicBezTo>
                          <a:pt x="269" y="31"/>
                          <a:pt x="301" y="6"/>
                          <a:pt x="320" y="4"/>
                        </a:cubicBezTo>
                        <a:cubicBezTo>
                          <a:pt x="334" y="3"/>
                          <a:pt x="349" y="3"/>
                          <a:pt x="363" y="2"/>
                        </a:cubicBezTo>
                        <a:cubicBezTo>
                          <a:pt x="369" y="3"/>
                          <a:pt x="376" y="5"/>
                          <a:pt x="382" y="4"/>
                        </a:cubicBezTo>
                        <a:cubicBezTo>
                          <a:pt x="387" y="4"/>
                          <a:pt x="398" y="0"/>
                          <a:pt x="398" y="0"/>
                        </a:cubicBezTo>
                        <a:cubicBezTo>
                          <a:pt x="415" y="8"/>
                          <a:pt x="406" y="16"/>
                          <a:pt x="400" y="30"/>
                        </a:cubicBezTo>
                        <a:cubicBezTo>
                          <a:pt x="398" y="34"/>
                          <a:pt x="384" y="34"/>
                          <a:pt x="384" y="34"/>
                        </a:cubicBezTo>
                        <a:cubicBezTo>
                          <a:pt x="379" y="47"/>
                          <a:pt x="398" y="51"/>
                          <a:pt x="411" y="55"/>
                        </a:cubicBezTo>
                        <a:cubicBezTo>
                          <a:pt x="419" y="72"/>
                          <a:pt x="421" y="79"/>
                          <a:pt x="443" y="84"/>
                        </a:cubicBezTo>
                        <a:cubicBezTo>
                          <a:pt x="461" y="71"/>
                          <a:pt x="435" y="65"/>
                          <a:pt x="468" y="57"/>
                        </a:cubicBezTo>
                        <a:cubicBezTo>
                          <a:pt x="482" y="61"/>
                          <a:pt x="485" y="70"/>
                          <a:pt x="497" y="74"/>
                        </a:cubicBezTo>
                        <a:cubicBezTo>
                          <a:pt x="505" y="76"/>
                          <a:pt x="513" y="78"/>
                          <a:pt x="521" y="80"/>
                        </a:cubicBezTo>
                        <a:cubicBezTo>
                          <a:pt x="524" y="81"/>
                          <a:pt x="529" y="82"/>
                          <a:pt x="529" y="82"/>
                        </a:cubicBezTo>
                        <a:cubicBezTo>
                          <a:pt x="547" y="78"/>
                          <a:pt x="547" y="76"/>
                          <a:pt x="562" y="84"/>
                        </a:cubicBezTo>
                        <a:cubicBezTo>
                          <a:pt x="566" y="95"/>
                          <a:pt x="565" y="86"/>
                          <a:pt x="559" y="97"/>
                        </a:cubicBezTo>
                        <a:cubicBezTo>
                          <a:pt x="557" y="101"/>
                          <a:pt x="554" y="110"/>
                          <a:pt x="554" y="110"/>
                        </a:cubicBezTo>
                        <a:cubicBezTo>
                          <a:pt x="556" y="132"/>
                          <a:pt x="556" y="168"/>
                          <a:pt x="572" y="188"/>
                        </a:cubicBezTo>
                        <a:cubicBezTo>
                          <a:pt x="568" y="198"/>
                          <a:pt x="564" y="208"/>
                          <a:pt x="562" y="219"/>
                        </a:cubicBezTo>
                        <a:cubicBezTo>
                          <a:pt x="564" y="227"/>
                          <a:pt x="569" y="233"/>
                          <a:pt x="572" y="240"/>
                        </a:cubicBezTo>
                        <a:cubicBezTo>
                          <a:pt x="573" y="247"/>
                          <a:pt x="572" y="254"/>
                          <a:pt x="575" y="259"/>
                        </a:cubicBezTo>
                        <a:cubicBezTo>
                          <a:pt x="577" y="263"/>
                          <a:pt x="595" y="272"/>
                          <a:pt x="599" y="283"/>
                        </a:cubicBezTo>
                        <a:cubicBezTo>
                          <a:pt x="594" y="295"/>
                          <a:pt x="603" y="306"/>
                          <a:pt x="618" y="310"/>
                        </a:cubicBezTo>
                        <a:cubicBezTo>
                          <a:pt x="630" y="307"/>
                          <a:pt x="638" y="308"/>
                          <a:pt x="645" y="300"/>
                        </a:cubicBezTo>
                        <a:cubicBezTo>
                          <a:pt x="660" y="302"/>
                          <a:pt x="663" y="303"/>
                          <a:pt x="672" y="293"/>
                        </a:cubicBezTo>
                        <a:cubicBezTo>
                          <a:pt x="675" y="294"/>
                          <a:pt x="679" y="293"/>
                          <a:pt x="680" y="295"/>
                        </a:cubicBezTo>
                        <a:cubicBezTo>
                          <a:pt x="682" y="301"/>
                          <a:pt x="674" y="321"/>
                          <a:pt x="672" y="327"/>
                        </a:cubicBezTo>
                        <a:cubicBezTo>
                          <a:pt x="668" y="340"/>
                          <a:pt x="671" y="326"/>
                          <a:pt x="664" y="340"/>
                        </a:cubicBezTo>
                        <a:cubicBezTo>
                          <a:pt x="652" y="360"/>
                          <a:pt x="646" y="381"/>
                          <a:pt x="621" y="394"/>
                        </a:cubicBezTo>
                        <a:cubicBezTo>
                          <a:pt x="614" y="402"/>
                          <a:pt x="609" y="402"/>
                          <a:pt x="599" y="407"/>
                        </a:cubicBezTo>
                        <a:cubicBezTo>
                          <a:pt x="590" y="418"/>
                          <a:pt x="579" y="429"/>
                          <a:pt x="567" y="439"/>
                        </a:cubicBezTo>
                        <a:cubicBezTo>
                          <a:pt x="560" y="454"/>
                          <a:pt x="555" y="470"/>
                          <a:pt x="548" y="485"/>
                        </a:cubicBezTo>
                        <a:cubicBezTo>
                          <a:pt x="549" y="489"/>
                          <a:pt x="550" y="492"/>
                          <a:pt x="551" y="496"/>
                        </a:cubicBezTo>
                        <a:cubicBezTo>
                          <a:pt x="552" y="500"/>
                          <a:pt x="556" y="508"/>
                          <a:pt x="556" y="508"/>
                        </a:cubicBezTo>
                        <a:cubicBezTo>
                          <a:pt x="559" y="524"/>
                          <a:pt x="562" y="546"/>
                          <a:pt x="576" y="557"/>
                        </a:cubicBezTo>
                        <a:lnTo>
                          <a:pt x="435" y="55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24" name="Freeform 100"/>
                  <p:cNvSpPr/>
                  <p:nvPr/>
                </p:nvSpPr>
                <p:spPr>
                  <a:xfrm>
                    <a:off x="3877" y="448"/>
                    <a:ext cx="163" cy="221"/>
                  </a:xfrm>
                  <a:custGeom>
                    <a:avLst/>
                    <a:gdLst/>
                    <a:ahLst/>
                    <a:cxnLst>
                      <a:cxn ang="0">
                        <a:pos x="154" y="221"/>
                      </a:cxn>
                      <a:cxn ang="0">
                        <a:pos x="148" y="192"/>
                      </a:cxn>
                      <a:cxn ang="0">
                        <a:pos x="138" y="183"/>
                      </a:cxn>
                      <a:cxn ang="0">
                        <a:pos x="136" y="171"/>
                      </a:cxn>
                      <a:cxn ang="0">
                        <a:pos x="133" y="162"/>
                      </a:cxn>
                      <a:cxn ang="0">
                        <a:pos x="133" y="146"/>
                      </a:cxn>
                      <a:cxn ang="0">
                        <a:pos x="131" y="136"/>
                      </a:cxn>
                      <a:cxn ang="0">
                        <a:pos x="145" y="129"/>
                      </a:cxn>
                      <a:cxn ang="0">
                        <a:pos x="163" y="125"/>
                      </a:cxn>
                      <a:cxn ang="0">
                        <a:pos x="163" y="87"/>
                      </a:cxn>
                      <a:cxn ang="0">
                        <a:pos x="34" y="61"/>
                      </a:cxn>
                      <a:cxn ang="0">
                        <a:pos x="20" y="62"/>
                      </a:cxn>
                      <a:cxn ang="0">
                        <a:pos x="10" y="65"/>
                      </a:cxn>
                      <a:cxn ang="0">
                        <a:pos x="0" y="95"/>
                      </a:cxn>
                      <a:cxn ang="0">
                        <a:pos x="59" y="220"/>
                      </a:cxn>
                      <a:cxn ang="0">
                        <a:pos x="154" y="221"/>
                      </a:cxn>
                    </a:cxnLst>
                    <a:pathLst>
                      <a:path w="257" h="347">
                        <a:moveTo>
                          <a:pt x="243" y="347"/>
                        </a:moveTo>
                        <a:lnTo>
                          <a:pt x="233" y="301"/>
                        </a:lnTo>
                        <a:lnTo>
                          <a:pt x="217" y="288"/>
                        </a:lnTo>
                        <a:lnTo>
                          <a:pt x="215" y="269"/>
                        </a:lnTo>
                        <a:lnTo>
                          <a:pt x="209" y="254"/>
                        </a:lnTo>
                        <a:lnTo>
                          <a:pt x="209" y="229"/>
                        </a:lnTo>
                        <a:lnTo>
                          <a:pt x="207" y="214"/>
                        </a:lnTo>
                        <a:lnTo>
                          <a:pt x="228" y="202"/>
                        </a:lnTo>
                        <a:lnTo>
                          <a:pt x="257" y="197"/>
                        </a:lnTo>
                        <a:lnTo>
                          <a:pt x="257" y="136"/>
                        </a:lnTo>
                        <a:cubicBezTo>
                          <a:pt x="209" y="119"/>
                          <a:pt x="13" y="0"/>
                          <a:pt x="54" y="96"/>
                        </a:cubicBezTo>
                        <a:cubicBezTo>
                          <a:pt x="36" y="106"/>
                          <a:pt x="57" y="97"/>
                          <a:pt x="32" y="98"/>
                        </a:cubicBezTo>
                        <a:cubicBezTo>
                          <a:pt x="27" y="99"/>
                          <a:pt x="16" y="102"/>
                          <a:pt x="16" y="102"/>
                        </a:cubicBezTo>
                        <a:lnTo>
                          <a:pt x="0" y="149"/>
                        </a:lnTo>
                        <a:lnTo>
                          <a:pt x="93" y="346"/>
                        </a:lnTo>
                        <a:lnTo>
                          <a:pt x="243" y="347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25" name="Freeform 101"/>
                  <p:cNvSpPr/>
                  <p:nvPr/>
                </p:nvSpPr>
                <p:spPr>
                  <a:xfrm>
                    <a:off x="4164" y="611"/>
                    <a:ext cx="7" cy="12"/>
                  </a:xfrm>
                  <a:custGeom>
                    <a:avLst/>
                    <a:gdLst/>
                    <a:ahLst/>
                    <a:cxnLst>
                      <a:cxn ang="0">
                        <a:pos x="3" y="8"/>
                      </a:cxn>
                      <a:cxn ang="0">
                        <a:pos x="7" y="7"/>
                      </a:cxn>
                      <a:cxn ang="0">
                        <a:pos x="3" y="8"/>
                      </a:cxn>
                    </a:cxnLst>
                    <a:pathLst>
                      <a:path w="19" h="37">
                        <a:moveTo>
                          <a:pt x="7" y="25"/>
                        </a:moveTo>
                        <a:cubicBezTo>
                          <a:pt x="0" y="4"/>
                          <a:pt x="12" y="0"/>
                          <a:pt x="19" y="21"/>
                        </a:cubicBezTo>
                        <a:cubicBezTo>
                          <a:pt x="14" y="37"/>
                          <a:pt x="18" y="36"/>
                          <a:pt x="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26" name="Freeform 102"/>
                  <p:cNvSpPr/>
                  <p:nvPr/>
                </p:nvSpPr>
                <p:spPr>
                  <a:xfrm>
                    <a:off x="4155" y="497"/>
                    <a:ext cx="9" cy="7"/>
                  </a:xfrm>
                  <a:custGeom>
                    <a:avLst/>
                    <a:gdLst/>
                    <a:ahLst/>
                    <a:cxnLst>
                      <a:cxn ang="0">
                        <a:pos x="5" y="4"/>
                      </a:cxn>
                      <a:cxn ang="0">
                        <a:pos x="7" y="0"/>
                      </a:cxn>
                      <a:cxn ang="0">
                        <a:pos x="8" y="4"/>
                      </a:cxn>
                      <a:cxn ang="0">
                        <a:pos x="3" y="7"/>
                      </a:cxn>
                      <a:cxn ang="0">
                        <a:pos x="5" y="4"/>
                      </a:cxn>
                    </a:cxnLst>
                    <a:pathLst>
                      <a:path w="22" h="20">
                        <a:moveTo>
                          <a:pt x="12" y="12"/>
                        </a:moveTo>
                        <a:cubicBezTo>
                          <a:pt x="13" y="8"/>
                          <a:pt x="12" y="0"/>
                          <a:pt x="16" y="0"/>
                        </a:cubicBezTo>
                        <a:cubicBezTo>
                          <a:pt x="20" y="0"/>
                          <a:pt x="22" y="8"/>
                          <a:pt x="20" y="12"/>
                        </a:cubicBezTo>
                        <a:cubicBezTo>
                          <a:pt x="18" y="16"/>
                          <a:pt x="12" y="17"/>
                          <a:pt x="8" y="20"/>
                        </a:cubicBezTo>
                        <a:cubicBezTo>
                          <a:pt x="3" y="5"/>
                          <a:pt x="0" y="6"/>
                          <a:pt x="12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27" name="Freeform 103"/>
                  <p:cNvSpPr/>
                  <p:nvPr/>
                </p:nvSpPr>
                <p:spPr>
                  <a:xfrm>
                    <a:off x="3760" y="357"/>
                    <a:ext cx="25" cy="10"/>
                  </a:xfrm>
                  <a:custGeom>
                    <a:avLst/>
                    <a:gdLst/>
                    <a:ahLst/>
                    <a:cxnLst>
                      <a:cxn ang="0">
                        <a:pos x="11" y="6"/>
                      </a:cxn>
                      <a:cxn ang="0">
                        <a:pos x="14" y="2"/>
                      </a:cxn>
                      <a:cxn ang="0">
                        <a:pos x="16" y="10"/>
                      </a:cxn>
                      <a:cxn ang="0">
                        <a:pos x="11" y="6"/>
                      </a:cxn>
                    </a:cxnLst>
                    <a:pathLst>
                      <a:path w="57" h="30">
                        <a:moveTo>
                          <a:pt x="24" y="18"/>
                        </a:moveTo>
                        <a:cubicBezTo>
                          <a:pt x="0" y="10"/>
                          <a:pt x="9" y="0"/>
                          <a:pt x="32" y="6"/>
                        </a:cubicBezTo>
                        <a:cubicBezTo>
                          <a:pt x="46" y="15"/>
                          <a:pt x="57" y="23"/>
                          <a:pt x="36" y="30"/>
                        </a:cubicBezTo>
                        <a:cubicBezTo>
                          <a:pt x="21" y="25"/>
                          <a:pt x="24" y="30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28" name="Freeform 104"/>
                  <p:cNvSpPr/>
                  <p:nvPr/>
                </p:nvSpPr>
                <p:spPr>
                  <a:xfrm>
                    <a:off x="4062" y="265"/>
                    <a:ext cx="295" cy="233"/>
                  </a:xfrm>
                  <a:custGeom>
                    <a:avLst/>
                    <a:gdLst/>
                    <a:ahLst/>
                    <a:cxnLst>
                      <a:cxn ang="0">
                        <a:pos x="201" y="155"/>
                      </a:cxn>
                      <a:cxn ang="0">
                        <a:pos x="167" y="151"/>
                      </a:cxn>
                      <a:cxn ang="0">
                        <a:pos x="138" y="138"/>
                      </a:cxn>
                      <a:cxn ang="0">
                        <a:pos x="113" y="134"/>
                      </a:cxn>
                      <a:cxn ang="0">
                        <a:pos x="101" y="139"/>
                      </a:cxn>
                      <a:cxn ang="0">
                        <a:pos x="111" y="143"/>
                      </a:cxn>
                      <a:cxn ang="0">
                        <a:pos x="125" y="157"/>
                      </a:cxn>
                      <a:cxn ang="0">
                        <a:pos x="137" y="159"/>
                      </a:cxn>
                      <a:cxn ang="0">
                        <a:pos x="142" y="179"/>
                      </a:cxn>
                      <a:cxn ang="0">
                        <a:pos x="133" y="185"/>
                      </a:cxn>
                      <a:cxn ang="0">
                        <a:pos x="111" y="206"/>
                      </a:cxn>
                      <a:cxn ang="0">
                        <a:pos x="96" y="210"/>
                      </a:cxn>
                      <a:cxn ang="0">
                        <a:pos x="41" y="233"/>
                      </a:cxn>
                      <a:cxn ang="0">
                        <a:pos x="33" y="206"/>
                      </a:cxn>
                      <a:cxn ang="0">
                        <a:pos x="19" y="175"/>
                      </a:cxn>
                      <a:cxn ang="0">
                        <a:pos x="14" y="150"/>
                      </a:cxn>
                      <a:cxn ang="0">
                        <a:pos x="23" y="115"/>
                      </a:cxn>
                      <a:cxn ang="0">
                        <a:pos x="7" y="131"/>
                      </a:cxn>
                      <a:cxn ang="0">
                        <a:pos x="34" y="94"/>
                      </a:cxn>
                      <a:cxn ang="0">
                        <a:pos x="48" y="68"/>
                      </a:cxn>
                      <a:cxn ang="0">
                        <a:pos x="16" y="68"/>
                      </a:cxn>
                      <a:cxn ang="0">
                        <a:pos x="0" y="66"/>
                      </a:cxn>
                      <a:cxn ang="0">
                        <a:pos x="11" y="47"/>
                      </a:cxn>
                      <a:cxn ang="0">
                        <a:pos x="41" y="37"/>
                      </a:cxn>
                      <a:cxn ang="0">
                        <a:pos x="94" y="42"/>
                      </a:cxn>
                      <a:cxn ang="0">
                        <a:pos x="97" y="21"/>
                      </a:cxn>
                      <a:cxn ang="0">
                        <a:pos x="111" y="0"/>
                      </a:cxn>
                      <a:cxn ang="0">
                        <a:pos x="152" y="15"/>
                      </a:cxn>
                      <a:cxn ang="0">
                        <a:pos x="140" y="29"/>
                      </a:cxn>
                      <a:cxn ang="0">
                        <a:pos x="128" y="59"/>
                      </a:cxn>
                      <a:cxn ang="0">
                        <a:pos x="154" y="64"/>
                      </a:cxn>
                      <a:cxn ang="0">
                        <a:pos x="159" y="46"/>
                      </a:cxn>
                      <a:cxn ang="0">
                        <a:pos x="178" y="31"/>
                      </a:cxn>
                      <a:cxn ang="0">
                        <a:pos x="212" y="29"/>
                      </a:cxn>
                      <a:cxn ang="0">
                        <a:pos x="225" y="17"/>
                      </a:cxn>
                      <a:cxn ang="0">
                        <a:pos x="230" y="154"/>
                      </a:cxn>
                    </a:cxnLst>
                    <a:pathLst>
                      <a:path w="693" h="696">
                        <a:moveTo>
                          <a:pt x="541" y="460"/>
                        </a:moveTo>
                        <a:lnTo>
                          <a:pt x="473" y="464"/>
                        </a:lnTo>
                        <a:lnTo>
                          <a:pt x="441" y="452"/>
                        </a:lnTo>
                        <a:lnTo>
                          <a:pt x="393" y="452"/>
                        </a:lnTo>
                        <a:cubicBezTo>
                          <a:pt x="365" y="448"/>
                          <a:pt x="360" y="444"/>
                          <a:pt x="337" y="436"/>
                        </a:cubicBezTo>
                        <a:cubicBezTo>
                          <a:pt x="336" y="432"/>
                          <a:pt x="330" y="413"/>
                          <a:pt x="325" y="412"/>
                        </a:cubicBezTo>
                        <a:cubicBezTo>
                          <a:pt x="317" y="411"/>
                          <a:pt x="301" y="420"/>
                          <a:pt x="301" y="420"/>
                        </a:cubicBezTo>
                        <a:cubicBezTo>
                          <a:pt x="289" y="412"/>
                          <a:pt x="277" y="408"/>
                          <a:pt x="265" y="400"/>
                        </a:cubicBezTo>
                        <a:cubicBezTo>
                          <a:pt x="252" y="380"/>
                          <a:pt x="256" y="356"/>
                          <a:pt x="233" y="348"/>
                        </a:cubicBezTo>
                        <a:cubicBezTo>
                          <a:pt x="217" y="372"/>
                          <a:pt x="221" y="392"/>
                          <a:pt x="237" y="416"/>
                        </a:cubicBezTo>
                        <a:cubicBezTo>
                          <a:pt x="234" y="428"/>
                          <a:pt x="228" y="445"/>
                          <a:pt x="237" y="444"/>
                        </a:cubicBezTo>
                        <a:cubicBezTo>
                          <a:pt x="247" y="443"/>
                          <a:pt x="261" y="428"/>
                          <a:pt x="261" y="428"/>
                        </a:cubicBezTo>
                        <a:cubicBezTo>
                          <a:pt x="258" y="450"/>
                          <a:pt x="243" y="475"/>
                          <a:pt x="269" y="484"/>
                        </a:cubicBezTo>
                        <a:cubicBezTo>
                          <a:pt x="277" y="479"/>
                          <a:pt x="288" y="476"/>
                          <a:pt x="293" y="468"/>
                        </a:cubicBezTo>
                        <a:cubicBezTo>
                          <a:pt x="302" y="454"/>
                          <a:pt x="303" y="446"/>
                          <a:pt x="317" y="436"/>
                        </a:cubicBezTo>
                        <a:cubicBezTo>
                          <a:pt x="315" y="448"/>
                          <a:pt x="306" y="467"/>
                          <a:pt x="321" y="476"/>
                        </a:cubicBezTo>
                        <a:cubicBezTo>
                          <a:pt x="328" y="480"/>
                          <a:pt x="345" y="484"/>
                          <a:pt x="345" y="484"/>
                        </a:cubicBezTo>
                        <a:cubicBezTo>
                          <a:pt x="382" y="472"/>
                          <a:pt x="347" y="527"/>
                          <a:pt x="333" y="536"/>
                        </a:cubicBezTo>
                        <a:cubicBezTo>
                          <a:pt x="330" y="540"/>
                          <a:pt x="329" y="545"/>
                          <a:pt x="325" y="548"/>
                        </a:cubicBezTo>
                        <a:cubicBezTo>
                          <a:pt x="322" y="551"/>
                          <a:pt x="316" y="549"/>
                          <a:pt x="313" y="552"/>
                        </a:cubicBezTo>
                        <a:cubicBezTo>
                          <a:pt x="300" y="565"/>
                          <a:pt x="320" y="575"/>
                          <a:pt x="293" y="584"/>
                        </a:cubicBezTo>
                        <a:cubicBezTo>
                          <a:pt x="286" y="595"/>
                          <a:pt x="272" y="610"/>
                          <a:pt x="261" y="616"/>
                        </a:cubicBezTo>
                        <a:cubicBezTo>
                          <a:pt x="254" y="620"/>
                          <a:pt x="245" y="621"/>
                          <a:pt x="237" y="624"/>
                        </a:cubicBezTo>
                        <a:cubicBezTo>
                          <a:pt x="233" y="625"/>
                          <a:pt x="225" y="628"/>
                          <a:pt x="225" y="628"/>
                        </a:cubicBezTo>
                        <a:cubicBezTo>
                          <a:pt x="215" y="659"/>
                          <a:pt x="212" y="652"/>
                          <a:pt x="173" y="656"/>
                        </a:cubicBezTo>
                        <a:cubicBezTo>
                          <a:pt x="140" y="667"/>
                          <a:pt x="132" y="687"/>
                          <a:pt x="97" y="696"/>
                        </a:cubicBezTo>
                        <a:cubicBezTo>
                          <a:pt x="77" y="691"/>
                          <a:pt x="75" y="687"/>
                          <a:pt x="81" y="668"/>
                        </a:cubicBezTo>
                        <a:cubicBezTo>
                          <a:pt x="77" y="646"/>
                          <a:pt x="72" y="639"/>
                          <a:pt x="77" y="616"/>
                        </a:cubicBezTo>
                        <a:cubicBezTo>
                          <a:pt x="73" y="598"/>
                          <a:pt x="71" y="587"/>
                          <a:pt x="61" y="572"/>
                        </a:cubicBezTo>
                        <a:cubicBezTo>
                          <a:pt x="58" y="551"/>
                          <a:pt x="51" y="543"/>
                          <a:pt x="45" y="524"/>
                        </a:cubicBezTo>
                        <a:cubicBezTo>
                          <a:pt x="52" y="502"/>
                          <a:pt x="58" y="496"/>
                          <a:pt x="49" y="472"/>
                        </a:cubicBezTo>
                        <a:cubicBezTo>
                          <a:pt x="46" y="463"/>
                          <a:pt x="33" y="448"/>
                          <a:pt x="33" y="448"/>
                        </a:cubicBezTo>
                        <a:cubicBezTo>
                          <a:pt x="42" y="422"/>
                          <a:pt x="42" y="408"/>
                          <a:pt x="33" y="380"/>
                        </a:cubicBezTo>
                        <a:cubicBezTo>
                          <a:pt x="49" y="369"/>
                          <a:pt x="48" y="362"/>
                          <a:pt x="53" y="344"/>
                        </a:cubicBezTo>
                        <a:cubicBezTo>
                          <a:pt x="47" y="327"/>
                          <a:pt x="49" y="308"/>
                          <a:pt x="33" y="332"/>
                        </a:cubicBezTo>
                        <a:cubicBezTo>
                          <a:pt x="40" y="353"/>
                          <a:pt x="29" y="374"/>
                          <a:pt x="17" y="392"/>
                        </a:cubicBezTo>
                        <a:cubicBezTo>
                          <a:pt x="6" y="360"/>
                          <a:pt x="10" y="340"/>
                          <a:pt x="13" y="304"/>
                        </a:cubicBezTo>
                        <a:cubicBezTo>
                          <a:pt x="44" y="314"/>
                          <a:pt x="54" y="289"/>
                          <a:pt x="81" y="280"/>
                        </a:cubicBezTo>
                        <a:cubicBezTo>
                          <a:pt x="94" y="261"/>
                          <a:pt x="85" y="242"/>
                          <a:pt x="105" y="228"/>
                        </a:cubicBezTo>
                        <a:cubicBezTo>
                          <a:pt x="108" y="220"/>
                          <a:pt x="110" y="212"/>
                          <a:pt x="113" y="204"/>
                        </a:cubicBezTo>
                        <a:cubicBezTo>
                          <a:pt x="116" y="196"/>
                          <a:pt x="89" y="196"/>
                          <a:pt x="89" y="196"/>
                        </a:cubicBezTo>
                        <a:cubicBezTo>
                          <a:pt x="81" y="221"/>
                          <a:pt x="58" y="211"/>
                          <a:pt x="37" y="204"/>
                        </a:cubicBezTo>
                        <a:cubicBezTo>
                          <a:pt x="33" y="207"/>
                          <a:pt x="30" y="213"/>
                          <a:pt x="25" y="212"/>
                        </a:cubicBezTo>
                        <a:cubicBezTo>
                          <a:pt x="16" y="210"/>
                          <a:pt x="1" y="196"/>
                          <a:pt x="1" y="196"/>
                        </a:cubicBezTo>
                        <a:cubicBezTo>
                          <a:pt x="4" y="186"/>
                          <a:pt x="4" y="174"/>
                          <a:pt x="9" y="164"/>
                        </a:cubicBezTo>
                        <a:cubicBezTo>
                          <a:pt x="13" y="155"/>
                          <a:pt x="25" y="140"/>
                          <a:pt x="25" y="140"/>
                        </a:cubicBezTo>
                        <a:cubicBezTo>
                          <a:pt x="0" y="132"/>
                          <a:pt x="25" y="128"/>
                          <a:pt x="37" y="124"/>
                        </a:cubicBezTo>
                        <a:cubicBezTo>
                          <a:pt x="58" y="131"/>
                          <a:pt x="75" y="116"/>
                          <a:pt x="97" y="112"/>
                        </a:cubicBezTo>
                        <a:cubicBezTo>
                          <a:pt x="135" y="87"/>
                          <a:pt x="159" y="122"/>
                          <a:pt x="197" y="132"/>
                        </a:cubicBezTo>
                        <a:cubicBezTo>
                          <a:pt x="205" y="129"/>
                          <a:pt x="213" y="127"/>
                          <a:pt x="221" y="124"/>
                        </a:cubicBezTo>
                        <a:cubicBezTo>
                          <a:pt x="225" y="123"/>
                          <a:pt x="226" y="147"/>
                          <a:pt x="233" y="120"/>
                        </a:cubicBezTo>
                        <a:lnTo>
                          <a:pt x="229" y="64"/>
                        </a:lnTo>
                        <a:lnTo>
                          <a:pt x="209" y="40"/>
                        </a:lnTo>
                        <a:cubicBezTo>
                          <a:pt x="243" y="21"/>
                          <a:pt x="240" y="21"/>
                          <a:pt x="261" y="0"/>
                        </a:cubicBezTo>
                        <a:cubicBezTo>
                          <a:pt x="297" y="16"/>
                          <a:pt x="333" y="32"/>
                          <a:pt x="369" y="48"/>
                        </a:cubicBezTo>
                        <a:cubicBezTo>
                          <a:pt x="373" y="50"/>
                          <a:pt x="361" y="44"/>
                          <a:pt x="357" y="44"/>
                        </a:cubicBezTo>
                        <a:cubicBezTo>
                          <a:pt x="349" y="45"/>
                          <a:pt x="333" y="52"/>
                          <a:pt x="333" y="52"/>
                        </a:cubicBezTo>
                        <a:cubicBezTo>
                          <a:pt x="322" y="68"/>
                          <a:pt x="318" y="71"/>
                          <a:pt x="329" y="88"/>
                        </a:cubicBezTo>
                        <a:cubicBezTo>
                          <a:pt x="308" y="119"/>
                          <a:pt x="323" y="118"/>
                          <a:pt x="333" y="148"/>
                        </a:cubicBezTo>
                        <a:cubicBezTo>
                          <a:pt x="320" y="157"/>
                          <a:pt x="314" y="167"/>
                          <a:pt x="301" y="176"/>
                        </a:cubicBezTo>
                        <a:cubicBezTo>
                          <a:pt x="306" y="213"/>
                          <a:pt x="303" y="213"/>
                          <a:pt x="337" y="220"/>
                        </a:cubicBezTo>
                        <a:cubicBezTo>
                          <a:pt x="358" y="216"/>
                          <a:pt x="368" y="214"/>
                          <a:pt x="361" y="192"/>
                        </a:cubicBezTo>
                        <a:cubicBezTo>
                          <a:pt x="362" y="177"/>
                          <a:pt x="362" y="162"/>
                          <a:pt x="365" y="148"/>
                        </a:cubicBezTo>
                        <a:cubicBezTo>
                          <a:pt x="366" y="143"/>
                          <a:pt x="369" y="133"/>
                          <a:pt x="373" y="136"/>
                        </a:cubicBezTo>
                        <a:cubicBezTo>
                          <a:pt x="379" y="140"/>
                          <a:pt x="376" y="149"/>
                          <a:pt x="377" y="156"/>
                        </a:cubicBezTo>
                        <a:cubicBezTo>
                          <a:pt x="404" y="147"/>
                          <a:pt x="409" y="116"/>
                          <a:pt x="417" y="92"/>
                        </a:cubicBezTo>
                        <a:cubicBezTo>
                          <a:pt x="422" y="76"/>
                          <a:pt x="453" y="74"/>
                          <a:pt x="465" y="72"/>
                        </a:cubicBezTo>
                        <a:cubicBezTo>
                          <a:pt x="472" y="92"/>
                          <a:pt x="477" y="93"/>
                          <a:pt x="497" y="88"/>
                        </a:cubicBezTo>
                        <a:cubicBezTo>
                          <a:pt x="512" y="78"/>
                          <a:pt x="515" y="74"/>
                          <a:pt x="509" y="56"/>
                        </a:cubicBezTo>
                        <a:cubicBezTo>
                          <a:pt x="523" y="46"/>
                          <a:pt x="517" y="46"/>
                          <a:pt x="529" y="52"/>
                        </a:cubicBezTo>
                        <a:lnTo>
                          <a:pt x="693" y="72"/>
                        </a:lnTo>
                        <a:lnTo>
                          <a:pt x="541" y="46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29" name="Freeform 105"/>
                  <p:cNvSpPr/>
                  <p:nvPr/>
                </p:nvSpPr>
                <p:spPr>
                  <a:xfrm>
                    <a:off x="3861" y="247"/>
                    <a:ext cx="591" cy="95"/>
                  </a:xfrm>
                  <a:custGeom>
                    <a:avLst/>
                    <a:gdLst/>
                    <a:ahLst/>
                    <a:cxnLst>
                      <a:cxn ang="0">
                        <a:pos x="524" y="0"/>
                      </a:cxn>
                      <a:cxn ang="0">
                        <a:pos x="91" y="18"/>
                      </a:cxn>
                      <a:cxn ang="0">
                        <a:pos x="58" y="27"/>
                      </a:cxn>
                      <a:cxn ang="0">
                        <a:pos x="39" y="27"/>
                      </a:cxn>
                      <a:cxn ang="0">
                        <a:pos x="14" y="49"/>
                      </a:cxn>
                      <a:cxn ang="0">
                        <a:pos x="0" y="67"/>
                      </a:cxn>
                      <a:cxn ang="0">
                        <a:pos x="37" y="73"/>
                      </a:cxn>
                      <a:cxn ang="0">
                        <a:pos x="62" y="61"/>
                      </a:cxn>
                      <a:cxn ang="0">
                        <a:pos x="69" y="54"/>
                      </a:cxn>
                      <a:cxn ang="0">
                        <a:pos x="106" y="33"/>
                      </a:cxn>
                      <a:cxn ang="0">
                        <a:pos x="136" y="29"/>
                      </a:cxn>
                      <a:cxn ang="0">
                        <a:pos x="150" y="60"/>
                      </a:cxn>
                      <a:cxn ang="0">
                        <a:pos x="119" y="69"/>
                      </a:cxn>
                      <a:cxn ang="0">
                        <a:pos x="147" y="72"/>
                      </a:cxn>
                      <a:cxn ang="0">
                        <a:pos x="159" y="57"/>
                      </a:cxn>
                      <a:cxn ang="0">
                        <a:pos x="169" y="59"/>
                      </a:cxn>
                      <a:cxn ang="0">
                        <a:pos x="161" y="34"/>
                      </a:cxn>
                      <a:cxn ang="0">
                        <a:pos x="169" y="28"/>
                      </a:cxn>
                      <a:cxn ang="0">
                        <a:pos x="176" y="56"/>
                      </a:cxn>
                      <a:cxn ang="0">
                        <a:pos x="169" y="72"/>
                      </a:cxn>
                      <a:cxn ang="0">
                        <a:pos x="188" y="83"/>
                      </a:cxn>
                      <a:cxn ang="0">
                        <a:pos x="190" y="59"/>
                      </a:cxn>
                      <a:cxn ang="0">
                        <a:pos x="210" y="66"/>
                      </a:cxn>
                      <a:cxn ang="0">
                        <a:pos x="242" y="47"/>
                      </a:cxn>
                      <a:cxn ang="0">
                        <a:pos x="260" y="32"/>
                      </a:cxn>
                      <a:cxn ang="0">
                        <a:pos x="279" y="36"/>
                      </a:cxn>
                      <a:cxn ang="0">
                        <a:pos x="289" y="32"/>
                      </a:cxn>
                      <a:cxn ang="0">
                        <a:pos x="274" y="28"/>
                      </a:cxn>
                      <a:cxn ang="0">
                        <a:pos x="301" y="22"/>
                      </a:cxn>
                      <a:cxn ang="0">
                        <a:pos x="345" y="34"/>
                      </a:cxn>
                      <a:cxn ang="0">
                        <a:pos x="369" y="27"/>
                      </a:cxn>
                      <a:cxn ang="0">
                        <a:pos x="371" y="40"/>
                      </a:cxn>
                      <a:cxn ang="0">
                        <a:pos x="361" y="64"/>
                      </a:cxn>
                      <a:cxn ang="0">
                        <a:pos x="388" y="56"/>
                      </a:cxn>
                      <a:cxn ang="0">
                        <a:pos x="396" y="51"/>
                      </a:cxn>
                      <a:cxn ang="0">
                        <a:pos x="411" y="39"/>
                      </a:cxn>
                      <a:cxn ang="0">
                        <a:pos x="504" y="54"/>
                      </a:cxn>
                    </a:cxnLst>
                    <a:pathLst>
                      <a:path w="931" h="149">
                        <a:moveTo>
                          <a:pt x="794" y="84"/>
                        </a:moveTo>
                        <a:cubicBezTo>
                          <a:pt x="813" y="72"/>
                          <a:pt x="931" y="14"/>
                          <a:pt x="825" y="0"/>
                        </a:cubicBezTo>
                        <a:lnTo>
                          <a:pt x="159" y="0"/>
                        </a:lnTo>
                        <a:cubicBezTo>
                          <a:pt x="149" y="12"/>
                          <a:pt x="162" y="18"/>
                          <a:pt x="143" y="29"/>
                        </a:cubicBezTo>
                        <a:cubicBezTo>
                          <a:pt x="130" y="44"/>
                          <a:pt x="133" y="39"/>
                          <a:pt x="116" y="48"/>
                        </a:cubicBezTo>
                        <a:cubicBezTo>
                          <a:pt x="108" y="46"/>
                          <a:pt x="100" y="44"/>
                          <a:pt x="91" y="42"/>
                        </a:cubicBezTo>
                        <a:cubicBezTo>
                          <a:pt x="89" y="41"/>
                          <a:pt x="83" y="40"/>
                          <a:pt x="83" y="40"/>
                        </a:cubicBezTo>
                        <a:cubicBezTo>
                          <a:pt x="76" y="40"/>
                          <a:pt x="68" y="39"/>
                          <a:pt x="62" y="42"/>
                        </a:cubicBezTo>
                        <a:cubicBezTo>
                          <a:pt x="54" y="45"/>
                          <a:pt x="46" y="61"/>
                          <a:pt x="38" y="67"/>
                        </a:cubicBezTo>
                        <a:cubicBezTo>
                          <a:pt x="32" y="71"/>
                          <a:pt x="27" y="74"/>
                          <a:pt x="22" y="77"/>
                        </a:cubicBezTo>
                        <a:cubicBezTo>
                          <a:pt x="16" y="81"/>
                          <a:pt x="5" y="86"/>
                          <a:pt x="5" y="86"/>
                        </a:cubicBezTo>
                        <a:cubicBezTo>
                          <a:pt x="9" y="95"/>
                          <a:pt x="7" y="97"/>
                          <a:pt x="0" y="105"/>
                        </a:cubicBezTo>
                        <a:cubicBezTo>
                          <a:pt x="17" y="107"/>
                          <a:pt x="22" y="107"/>
                          <a:pt x="16" y="120"/>
                        </a:cubicBezTo>
                        <a:cubicBezTo>
                          <a:pt x="27" y="122"/>
                          <a:pt x="48" y="116"/>
                          <a:pt x="59" y="115"/>
                        </a:cubicBezTo>
                        <a:cubicBezTo>
                          <a:pt x="71" y="112"/>
                          <a:pt x="73" y="117"/>
                          <a:pt x="83" y="111"/>
                        </a:cubicBezTo>
                        <a:cubicBezTo>
                          <a:pt x="89" y="96"/>
                          <a:pt x="83" y="100"/>
                          <a:pt x="97" y="96"/>
                        </a:cubicBezTo>
                        <a:cubicBezTo>
                          <a:pt x="100" y="94"/>
                          <a:pt x="103" y="93"/>
                          <a:pt x="105" y="90"/>
                        </a:cubicBezTo>
                        <a:cubicBezTo>
                          <a:pt x="106" y="88"/>
                          <a:pt x="106" y="85"/>
                          <a:pt x="108" y="84"/>
                        </a:cubicBezTo>
                        <a:cubicBezTo>
                          <a:pt x="112" y="80"/>
                          <a:pt x="140" y="69"/>
                          <a:pt x="148" y="67"/>
                        </a:cubicBezTo>
                        <a:cubicBezTo>
                          <a:pt x="160" y="52"/>
                          <a:pt x="153" y="56"/>
                          <a:pt x="167" y="52"/>
                        </a:cubicBezTo>
                        <a:cubicBezTo>
                          <a:pt x="178" y="55"/>
                          <a:pt x="179" y="62"/>
                          <a:pt x="191" y="58"/>
                        </a:cubicBezTo>
                        <a:cubicBezTo>
                          <a:pt x="199" y="52"/>
                          <a:pt x="206" y="51"/>
                          <a:pt x="215" y="46"/>
                        </a:cubicBezTo>
                        <a:cubicBezTo>
                          <a:pt x="226" y="58"/>
                          <a:pt x="217" y="46"/>
                          <a:pt x="223" y="69"/>
                        </a:cubicBezTo>
                        <a:cubicBezTo>
                          <a:pt x="226" y="79"/>
                          <a:pt x="233" y="85"/>
                          <a:pt x="237" y="94"/>
                        </a:cubicBezTo>
                        <a:cubicBezTo>
                          <a:pt x="227" y="100"/>
                          <a:pt x="229" y="104"/>
                          <a:pt x="218" y="107"/>
                        </a:cubicBezTo>
                        <a:cubicBezTo>
                          <a:pt x="207" y="120"/>
                          <a:pt x="203" y="113"/>
                          <a:pt x="188" y="109"/>
                        </a:cubicBezTo>
                        <a:cubicBezTo>
                          <a:pt x="191" y="117"/>
                          <a:pt x="200" y="127"/>
                          <a:pt x="210" y="132"/>
                        </a:cubicBezTo>
                        <a:cubicBezTo>
                          <a:pt x="218" y="114"/>
                          <a:pt x="211" y="122"/>
                          <a:pt x="231" y="113"/>
                        </a:cubicBezTo>
                        <a:cubicBezTo>
                          <a:pt x="237" y="111"/>
                          <a:pt x="248" y="105"/>
                          <a:pt x="248" y="105"/>
                        </a:cubicBezTo>
                        <a:cubicBezTo>
                          <a:pt x="248" y="100"/>
                          <a:pt x="246" y="94"/>
                          <a:pt x="250" y="90"/>
                        </a:cubicBezTo>
                        <a:cubicBezTo>
                          <a:pt x="253" y="88"/>
                          <a:pt x="254" y="96"/>
                          <a:pt x="258" y="96"/>
                        </a:cubicBezTo>
                        <a:cubicBezTo>
                          <a:pt x="262" y="97"/>
                          <a:pt x="264" y="94"/>
                          <a:pt x="266" y="92"/>
                        </a:cubicBezTo>
                        <a:cubicBezTo>
                          <a:pt x="262" y="82"/>
                          <a:pt x="252" y="77"/>
                          <a:pt x="248" y="67"/>
                        </a:cubicBezTo>
                        <a:cubicBezTo>
                          <a:pt x="250" y="63"/>
                          <a:pt x="255" y="58"/>
                          <a:pt x="253" y="54"/>
                        </a:cubicBezTo>
                        <a:cubicBezTo>
                          <a:pt x="251" y="50"/>
                          <a:pt x="248" y="42"/>
                          <a:pt x="248" y="42"/>
                        </a:cubicBezTo>
                        <a:cubicBezTo>
                          <a:pt x="256" y="32"/>
                          <a:pt x="259" y="35"/>
                          <a:pt x="266" y="44"/>
                        </a:cubicBezTo>
                        <a:cubicBezTo>
                          <a:pt x="270" y="56"/>
                          <a:pt x="276" y="61"/>
                          <a:pt x="285" y="71"/>
                        </a:cubicBezTo>
                        <a:cubicBezTo>
                          <a:pt x="281" y="81"/>
                          <a:pt x="289" y="82"/>
                          <a:pt x="277" y="88"/>
                        </a:cubicBezTo>
                        <a:cubicBezTo>
                          <a:pt x="262" y="106"/>
                          <a:pt x="278" y="83"/>
                          <a:pt x="274" y="101"/>
                        </a:cubicBezTo>
                        <a:cubicBezTo>
                          <a:pt x="274" y="105"/>
                          <a:pt x="268" y="109"/>
                          <a:pt x="266" y="113"/>
                        </a:cubicBezTo>
                        <a:cubicBezTo>
                          <a:pt x="270" y="122"/>
                          <a:pt x="268" y="125"/>
                          <a:pt x="261" y="132"/>
                        </a:cubicBezTo>
                        <a:cubicBezTo>
                          <a:pt x="268" y="149"/>
                          <a:pt x="282" y="134"/>
                          <a:pt x="296" y="130"/>
                        </a:cubicBezTo>
                        <a:cubicBezTo>
                          <a:pt x="299" y="122"/>
                          <a:pt x="295" y="119"/>
                          <a:pt x="299" y="111"/>
                        </a:cubicBezTo>
                        <a:cubicBezTo>
                          <a:pt x="296" y="105"/>
                          <a:pt x="288" y="97"/>
                          <a:pt x="299" y="92"/>
                        </a:cubicBezTo>
                        <a:cubicBezTo>
                          <a:pt x="303" y="90"/>
                          <a:pt x="315" y="88"/>
                          <a:pt x="315" y="88"/>
                        </a:cubicBezTo>
                        <a:cubicBezTo>
                          <a:pt x="326" y="91"/>
                          <a:pt x="325" y="95"/>
                          <a:pt x="331" y="103"/>
                        </a:cubicBezTo>
                        <a:cubicBezTo>
                          <a:pt x="339" y="84"/>
                          <a:pt x="331" y="90"/>
                          <a:pt x="361" y="92"/>
                        </a:cubicBezTo>
                        <a:cubicBezTo>
                          <a:pt x="355" y="76"/>
                          <a:pt x="365" y="76"/>
                          <a:pt x="382" y="73"/>
                        </a:cubicBezTo>
                        <a:cubicBezTo>
                          <a:pt x="383" y="71"/>
                          <a:pt x="387" y="57"/>
                          <a:pt x="393" y="54"/>
                        </a:cubicBezTo>
                        <a:cubicBezTo>
                          <a:pt x="398" y="52"/>
                          <a:pt x="409" y="50"/>
                          <a:pt x="409" y="50"/>
                        </a:cubicBezTo>
                        <a:cubicBezTo>
                          <a:pt x="430" y="54"/>
                          <a:pt x="413" y="58"/>
                          <a:pt x="431" y="63"/>
                        </a:cubicBezTo>
                        <a:cubicBezTo>
                          <a:pt x="433" y="61"/>
                          <a:pt x="435" y="57"/>
                          <a:pt x="439" y="56"/>
                        </a:cubicBezTo>
                        <a:cubicBezTo>
                          <a:pt x="445" y="55"/>
                          <a:pt x="452" y="61"/>
                          <a:pt x="457" y="58"/>
                        </a:cubicBezTo>
                        <a:cubicBezTo>
                          <a:pt x="461" y="57"/>
                          <a:pt x="457" y="52"/>
                          <a:pt x="455" y="50"/>
                        </a:cubicBezTo>
                        <a:cubicBezTo>
                          <a:pt x="451" y="47"/>
                          <a:pt x="444" y="47"/>
                          <a:pt x="439" y="46"/>
                        </a:cubicBezTo>
                        <a:cubicBezTo>
                          <a:pt x="436" y="45"/>
                          <a:pt x="431" y="44"/>
                          <a:pt x="431" y="44"/>
                        </a:cubicBezTo>
                        <a:cubicBezTo>
                          <a:pt x="440" y="38"/>
                          <a:pt x="443" y="36"/>
                          <a:pt x="455" y="40"/>
                        </a:cubicBezTo>
                        <a:cubicBezTo>
                          <a:pt x="461" y="38"/>
                          <a:pt x="467" y="35"/>
                          <a:pt x="474" y="35"/>
                        </a:cubicBezTo>
                        <a:cubicBezTo>
                          <a:pt x="483" y="36"/>
                          <a:pt x="511" y="43"/>
                          <a:pt x="519" y="46"/>
                        </a:cubicBezTo>
                        <a:cubicBezTo>
                          <a:pt x="527" y="49"/>
                          <a:pt x="544" y="54"/>
                          <a:pt x="544" y="54"/>
                        </a:cubicBezTo>
                        <a:cubicBezTo>
                          <a:pt x="548" y="54"/>
                          <a:pt x="560" y="52"/>
                          <a:pt x="565" y="50"/>
                        </a:cubicBezTo>
                        <a:cubicBezTo>
                          <a:pt x="570" y="47"/>
                          <a:pt x="581" y="42"/>
                          <a:pt x="581" y="42"/>
                        </a:cubicBezTo>
                        <a:cubicBezTo>
                          <a:pt x="585" y="42"/>
                          <a:pt x="598" y="44"/>
                          <a:pt x="600" y="48"/>
                        </a:cubicBezTo>
                        <a:cubicBezTo>
                          <a:pt x="603" y="55"/>
                          <a:pt x="589" y="61"/>
                          <a:pt x="584" y="63"/>
                        </a:cubicBezTo>
                        <a:cubicBezTo>
                          <a:pt x="576" y="69"/>
                          <a:pt x="568" y="69"/>
                          <a:pt x="565" y="77"/>
                        </a:cubicBezTo>
                        <a:cubicBezTo>
                          <a:pt x="568" y="86"/>
                          <a:pt x="564" y="92"/>
                          <a:pt x="568" y="101"/>
                        </a:cubicBezTo>
                        <a:cubicBezTo>
                          <a:pt x="574" y="93"/>
                          <a:pt x="577" y="91"/>
                          <a:pt x="589" y="94"/>
                        </a:cubicBezTo>
                        <a:cubicBezTo>
                          <a:pt x="595" y="108"/>
                          <a:pt x="602" y="93"/>
                          <a:pt x="611" y="88"/>
                        </a:cubicBezTo>
                        <a:cubicBezTo>
                          <a:pt x="613" y="86"/>
                          <a:pt x="613" y="83"/>
                          <a:pt x="616" y="82"/>
                        </a:cubicBezTo>
                        <a:cubicBezTo>
                          <a:pt x="618" y="80"/>
                          <a:pt x="622" y="81"/>
                          <a:pt x="624" y="80"/>
                        </a:cubicBezTo>
                        <a:cubicBezTo>
                          <a:pt x="626" y="78"/>
                          <a:pt x="626" y="75"/>
                          <a:pt x="627" y="73"/>
                        </a:cubicBezTo>
                        <a:cubicBezTo>
                          <a:pt x="632" y="65"/>
                          <a:pt x="638" y="63"/>
                          <a:pt x="648" y="61"/>
                        </a:cubicBezTo>
                        <a:cubicBezTo>
                          <a:pt x="664" y="62"/>
                          <a:pt x="684" y="69"/>
                          <a:pt x="700" y="69"/>
                        </a:cubicBezTo>
                        <a:lnTo>
                          <a:pt x="794" y="8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30" name="Freeform 106"/>
                  <p:cNvSpPr/>
                  <p:nvPr/>
                </p:nvSpPr>
                <p:spPr>
                  <a:xfrm>
                    <a:off x="3981" y="282"/>
                    <a:ext cx="13" cy="10"/>
                  </a:xfrm>
                  <a:custGeom>
                    <a:avLst/>
                    <a:gdLst/>
                    <a:ahLst/>
                    <a:cxnLst>
                      <a:cxn ang="0">
                        <a:pos x="1" y="9"/>
                      </a:cxn>
                      <a:cxn ang="0">
                        <a:pos x="13" y="0"/>
                      </a:cxn>
                      <a:cxn ang="0">
                        <a:pos x="8" y="8"/>
                      </a:cxn>
                      <a:cxn ang="0">
                        <a:pos x="1" y="9"/>
                      </a:cxn>
                    </a:cxnLst>
                    <a:pathLst>
                      <a:path w="31" h="30">
                        <a:moveTo>
                          <a:pt x="3" y="28"/>
                        </a:moveTo>
                        <a:cubicBezTo>
                          <a:pt x="8" y="8"/>
                          <a:pt x="12" y="6"/>
                          <a:pt x="31" y="0"/>
                        </a:cubicBezTo>
                        <a:cubicBezTo>
                          <a:pt x="29" y="5"/>
                          <a:pt x="25" y="22"/>
                          <a:pt x="19" y="24"/>
                        </a:cubicBezTo>
                        <a:cubicBezTo>
                          <a:pt x="0" y="30"/>
                          <a:pt x="3" y="9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31" name="Freeform 107"/>
                  <p:cNvSpPr/>
                  <p:nvPr/>
                </p:nvSpPr>
                <p:spPr>
                  <a:xfrm>
                    <a:off x="3966" y="296"/>
                    <a:ext cx="19" cy="11"/>
                  </a:xfrm>
                  <a:custGeom>
                    <a:avLst/>
                    <a:gdLst/>
                    <a:ahLst/>
                    <a:cxnLst>
                      <a:cxn ang="0">
                        <a:pos x="3" y="11"/>
                      </a:cxn>
                      <a:cxn ang="0">
                        <a:pos x="10" y="0"/>
                      </a:cxn>
                      <a:cxn ang="0">
                        <a:pos x="16" y="1"/>
                      </a:cxn>
                      <a:cxn ang="0">
                        <a:pos x="3" y="11"/>
                      </a:cxn>
                    </a:cxnLst>
                    <a:pathLst>
                      <a:path w="44" h="32">
                        <a:moveTo>
                          <a:pt x="6" y="32"/>
                        </a:moveTo>
                        <a:cubicBezTo>
                          <a:pt x="0" y="14"/>
                          <a:pt x="7" y="10"/>
                          <a:pt x="22" y="0"/>
                        </a:cubicBezTo>
                        <a:cubicBezTo>
                          <a:pt x="27" y="1"/>
                          <a:pt x="35" y="0"/>
                          <a:pt x="38" y="4"/>
                        </a:cubicBezTo>
                        <a:cubicBezTo>
                          <a:pt x="44" y="13"/>
                          <a:pt x="16" y="32"/>
                          <a:pt x="6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32" name="Freeform 108"/>
                  <p:cNvSpPr/>
                  <p:nvPr/>
                </p:nvSpPr>
                <p:spPr>
                  <a:xfrm>
                    <a:off x="4028" y="337"/>
                    <a:ext cx="32" cy="6"/>
                  </a:xfrm>
                  <a:custGeom>
                    <a:avLst/>
                    <a:gdLst/>
                    <a:ahLst/>
                    <a:cxnLst>
                      <a:cxn ang="0">
                        <a:pos x="16" y="6"/>
                      </a:cxn>
                      <a:cxn ang="0">
                        <a:pos x="11" y="1"/>
                      </a:cxn>
                      <a:cxn ang="0">
                        <a:pos x="16" y="6"/>
                      </a:cxn>
                    </a:cxnLst>
                    <a:pathLst>
                      <a:path w="76" h="18">
                        <a:moveTo>
                          <a:pt x="37" y="18"/>
                        </a:moveTo>
                        <a:cubicBezTo>
                          <a:pt x="25" y="14"/>
                          <a:pt x="0" y="10"/>
                          <a:pt x="25" y="2"/>
                        </a:cubicBezTo>
                        <a:cubicBezTo>
                          <a:pt x="76" y="9"/>
                          <a:pt x="46" y="0"/>
                          <a:pt x="3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33" name="Freeform 109"/>
                  <p:cNvSpPr/>
                  <p:nvPr/>
                </p:nvSpPr>
                <p:spPr>
                  <a:xfrm>
                    <a:off x="4083" y="336"/>
                    <a:ext cx="18" cy="15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5" y="3"/>
                      </a:cxn>
                      <a:cxn ang="0">
                        <a:pos x="0" y="7"/>
                      </a:cxn>
                    </a:cxnLst>
                    <a:pathLst>
                      <a:path w="42" h="44">
                        <a:moveTo>
                          <a:pt x="0" y="21"/>
                        </a:moveTo>
                        <a:cubicBezTo>
                          <a:pt x="4" y="17"/>
                          <a:pt x="7" y="11"/>
                          <a:pt x="12" y="9"/>
                        </a:cubicBezTo>
                        <a:cubicBezTo>
                          <a:pt x="42" y="0"/>
                          <a:pt x="23" y="44"/>
                          <a:pt x="0" y="2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34" name="Freeform 110"/>
                  <p:cNvSpPr/>
                  <p:nvPr/>
                </p:nvSpPr>
                <p:spPr>
                  <a:xfrm>
                    <a:off x="3936" y="295"/>
                    <a:ext cx="14" cy="10"/>
                  </a:xfrm>
                  <a:custGeom>
                    <a:avLst/>
                    <a:gdLst/>
                    <a:ahLst/>
                    <a:cxnLst>
                      <a:cxn ang="0">
                        <a:pos x="3" y="7"/>
                      </a:cxn>
                      <a:cxn ang="0">
                        <a:pos x="14" y="3"/>
                      </a:cxn>
                      <a:cxn ang="0">
                        <a:pos x="3" y="7"/>
                      </a:cxn>
                    </a:cxnLst>
                    <a:pathLst>
                      <a:path w="31" h="30">
                        <a:moveTo>
                          <a:pt x="7" y="22"/>
                        </a:moveTo>
                        <a:cubicBezTo>
                          <a:pt x="0" y="0"/>
                          <a:pt x="15" y="6"/>
                          <a:pt x="31" y="10"/>
                        </a:cubicBezTo>
                        <a:cubicBezTo>
                          <a:pt x="14" y="16"/>
                          <a:pt x="15" y="30"/>
                          <a:pt x="7" y="2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1135" name="Group 111"/>
              <p:cNvGrpSpPr/>
              <p:nvPr/>
            </p:nvGrpSpPr>
            <p:grpSpPr>
              <a:xfrm>
                <a:off x="798" y="111"/>
                <a:ext cx="4702" cy="418"/>
                <a:chOff x="798" y="255"/>
                <a:chExt cx="4702" cy="418"/>
              </a:xfrm>
            </p:grpSpPr>
            <p:sp>
              <p:nvSpPr>
                <p:cNvPr id="8304" name="Line 112"/>
                <p:cNvSpPr>
                  <a:spLocks noChangeShapeType="1"/>
                </p:cNvSpPr>
                <p:nvPr/>
              </p:nvSpPr>
              <p:spPr bwMode="white">
                <a:xfrm>
                  <a:off x="798" y="476"/>
                  <a:ext cx="4702" cy="0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05" name="Line 113"/>
                <p:cNvSpPr>
                  <a:spLocks noChangeShapeType="1"/>
                </p:cNvSpPr>
                <p:nvPr/>
              </p:nvSpPr>
              <p:spPr bwMode="white">
                <a:xfrm>
                  <a:off x="102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06" name="Line 114"/>
                <p:cNvSpPr>
                  <a:spLocks noChangeShapeType="1"/>
                </p:cNvSpPr>
                <p:nvPr/>
              </p:nvSpPr>
              <p:spPr bwMode="white">
                <a:xfrm>
                  <a:off x="125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07" name="Line 115"/>
                <p:cNvSpPr>
                  <a:spLocks noChangeShapeType="1"/>
                </p:cNvSpPr>
                <p:nvPr/>
              </p:nvSpPr>
              <p:spPr bwMode="white">
                <a:xfrm>
                  <a:off x="148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08" name="Line 116"/>
                <p:cNvSpPr>
                  <a:spLocks noChangeShapeType="1"/>
                </p:cNvSpPr>
                <p:nvPr/>
              </p:nvSpPr>
              <p:spPr bwMode="white">
                <a:xfrm>
                  <a:off x="171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09" name="Line 117"/>
                <p:cNvSpPr>
                  <a:spLocks noChangeShapeType="1"/>
                </p:cNvSpPr>
                <p:nvPr/>
              </p:nvSpPr>
              <p:spPr bwMode="white">
                <a:xfrm>
                  <a:off x="193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10" name="Line 118"/>
                <p:cNvSpPr>
                  <a:spLocks noChangeShapeType="1"/>
                </p:cNvSpPr>
                <p:nvPr/>
              </p:nvSpPr>
              <p:spPr bwMode="white">
                <a:xfrm>
                  <a:off x="216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11" name="Line 119"/>
                <p:cNvSpPr>
                  <a:spLocks noChangeShapeType="1"/>
                </p:cNvSpPr>
                <p:nvPr/>
              </p:nvSpPr>
              <p:spPr bwMode="white">
                <a:xfrm>
                  <a:off x="239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12" name="Line 120"/>
                <p:cNvSpPr>
                  <a:spLocks noChangeShapeType="1"/>
                </p:cNvSpPr>
                <p:nvPr/>
              </p:nvSpPr>
              <p:spPr bwMode="white">
                <a:xfrm>
                  <a:off x="262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13" name="Line 121"/>
                <p:cNvSpPr>
                  <a:spLocks noChangeShapeType="1"/>
                </p:cNvSpPr>
                <p:nvPr/>
              </p:nvSpPr>
              <p:spPr bwMode="white">
                <a:xfrm>
                  <a:off x="285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14" name="Line 122"/>
                <p:cNvSpPr>
                  <a:spLocks noChangeShapeType="1"/>
                </p:cNvSpPr>
                <p:nvPr/>
              </p:nvSpPr>
              <p:spPr bwMode="white">
                <a:xfrm>
                  <a:off x="307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15" name="Line 123"/>
                <p:cNvSpPr>
                  <a:spLocks noChangeShapeType="1"/>
                </p:cNvSpPr>
                <p:nvPr/>
              </p:nvSpPr>
              <p:spPr bwMode="white">
                <a:xfrm>
                  <a:off x="330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16" name="Line 124"/>
                <p:cNvSpPr>
                  <a:spLocks noChangeShapeType="1"/>
                </p:cNvSpPr>
                <p:nvPr/>
              </p:nvSpPr>
              <p:spPr bwMode="white">
                <a:xfrm>
                  <a:off x="353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17" name="Line 125"/>
                <p:cNvSpPr>
                  <a:spLocks noChangeShapeType="1"/>
                </p:cNvSpPr>
                <p:nvPr/>
              </p:nvSpPr>
              <p:spPr bwMode="white">
                <a:xfrm>
                  <a:off x="376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18" name="Line 126"/>
                <p:cNvSpPr>
                  <a:spLocks noChangeShapeType="1"/>
                </p:cNvSpPr>
                <p:nvPr/>
              </p:nvSpPr>
              <p:spPr bwMode="white">
                <a:xfrm>
                  <a:off x="399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19" name="Line 127"/>
                <p:cNvSpPr>
                  <a:spLocks noChangeShapeType="1"/>
                </p:cNvSpPr>
                <p:nvPr/>
              </p:nvSpPr>
              <p:spPr bwMode="white">
                <a:xfrm>
                  <a:off x="421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20" name="Line 128"/>
                <p:cNvSpPr>
                  <a:spLocks noChangeShapeType="1"/>
                </p:cNvSpPr>
                <p:nvPr/>
              </p:nvSpPr>
              <p:spPr bwMode="white">
                <a:xfrm>
                  <a:off x="444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21" name="Line 129"/>
                <p:cNvSpPr>
                  <a:spLocks noChangeShapeType="1"/>
                </p:cNvSpPr>
                <p:nvPr/>
              </p:nvSpPr>
              <p:spPr bwMode="white">
                <a:xfrm>
                  <a:off x="467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22" name="Line 130"/>
                <p:cNvSpPr>
                  <a:spLocks noChangeShapeType="1"/>
                </p:cNvSpPr>
                <p:nvPr/>
              </p:nvSpPr>
              <p:spPr bwMode="white">
                <a:xfrm>
                  <a:off x="490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23" name="Line 131"/>
                <p:cNvSpPr>
                  <a:spLocks noChangeShapeType="1"/>
                </p:cNvSpPr>
                <p:nvPr/>
              </p:nvSpPr>
              <p:spPr bwMode="white">
                <a:xfrm>
                  <a:off x="513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24" name="Line 132"/>
                <p:cNvSpPr>
                  <a:spLocks noChangeShapeType="1"/>
                </p:cNvSpPr>
                <p:nvPr/>
              </p:nvSpPr>
              <p:spPr bwMode="white">
                <a:xfrm>
                  <a:off x="535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</p:grpSp>
          <p:grpSp>
            <p:nvGrpSpPr>
              <p:cNvPr id="1157" name="Group 133"/>
              <p:cNvGrpSpPr/>
              <p:nvPr/>
            </p:nvGrpSpPr>
            <p:grpSpPr>
              <a:xfrm>
                <a:off x="1208" y="109"/>
                <a:ext cx="3694" cy="423"/>
                <a:chOff x="1034" y="245"/>
                <a:chExt cx="3694" cy="423"/>
              </a:xfrm>
            </p:grpSpPr>
            <p:sp>
              <p:nvSpPr>
                <p:cNvPr id="8326" name="Line 134"/>
                <p:cNvSpPr>
                  <a:spLocks noChangeShapeType="1"/>
                </p:cNvSpPr>
                <p:nvPr/>
              </p:nvSpPr>
              <p:spPr bwMode="ltGray">
                <a:xfrm>
                  <a:off x="2676" y="246"/>
                  <a:ext cx="0" cy="14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27" name="Line 135"/>
                <p:cNvSpPr>
                  <a:spLocks noChangeShapeType="1"/>
                </p:cNvSpPr>
                <p:nvPr/>
              </p:nvSpPr>
              <p:spPr bwMode="ltGray">
                <a:xfrm>
                  <a:off x="2798" y="468"/>
                  <a:ext cx="7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28" name="Line 136"/>
                <p:cNvSpPr>
                  <a:spLocks noChangeShapeType="1"/>
                </p:cNvSpPr>
                <p:nvPr/>
              </p:nvSpPr>
              <p:spPr bwMode="ltGray">
                <a:xfrm>
                  <a:off x="2904" y="486"/>
                  <a:ext cx="0" cy="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29" name="Line 137"/>
                <p:cNvSpPr>
                  <a:spLocks noChangeShapeType="1"/>
                </p:cNvSpPr>
                <p:nvPr/>
              </p:nvSpPr>
              <p:spPr bwMode="ltGray">
                <a:xfrm>
                  <a:off x="3132" y="586"/>
                  <a:ext cx="0" cy="79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30" name="Line 138"/>
                <p:cNvSpPr>
                  <a:spLocks noChangeShapeType="1"/>
                </p:cNvSpPr>
                <p:nvPr/>
              </p:nvSpPr>
              <p:spPr bwMode="ltGray">
                <a:xfrm>
                  <a:off x="3816" y="358"/>
                  <a:ext cx="0" cy="18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31" name="Line 139"/>
                <p:cNvSpPr>
                  <a:spLocks noChangeShapeType="1"/>
                </p:cNvSpPr>
                <p:nvPr/>
              </p:nvSpPr>
              <p:spPr bwMode="ltGray">
                <a:xfrm>
                  <a:off x="3722" y="468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32" name="Line 140"/>
                <p:cNvSpPr>
                  <a:spLocks noChangeShapeType="1"/>
                </p:cNvSpPr>
                <p:nvPr/>
              </p:nvSpPr>
              <p:spPr bwMode="ltGray">
                <a:xfrm>
                  <a:off x="4044" y="372"/>
                  <a:ext cx="0" cy="294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33" name="Line 141"/>
                <p:cNvSpPr>
                  <a:spLocks noChangeShapeType="1"/>
                </p:cNvSpPr>
                <p:nvPr/>
              </p:nvSpPr>
              <p:spPr bwMode="ltGray">
                <a:xfrm flipV="1">
                  <a:off x="4046" y="248"/>
                  <a:ext cx="0" cy="5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34" name="Line 142"/>
                <p:cNvSpPr>
                  <a:spLocks noChangeShapeType="1"/>
                </p:cNvSpPr>
                <p:nvPr/>
              </p:nvSpPr>
              <p:spPr bwMode="ltGray">
                <a:xfrm flipV="1">
                  <a:off x="4272" y="246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35" name="Line 143"/>
                <p:cNvSpPr>
                  <a:spLocks noChangeShapeType="1"/>
                </p:cNvSpPr>
                <p:nvPr/>
              </p:nvSpPr>
              <p:spPr bwMode="ltGray">
                <a:xfrm flipH="1">
                  <a:off x="4422" y="468"/>
                  <a:ext cx="7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36" name="Line 144"/>
                <p:cNvSpPr>
                  <a:spLocks noChangeShapeType="1"/>
                </p:cNvSpPr>
                <p:nvPr/>
              </p:nvSpPr>
              <p:spPr bwMode="ltGray">
                <a:xfrm flipH="1">
                  <a:off x="4290" y="468"/>
                  <a:ext cx="6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37" name="Line 145"/>
                <p:cNvSpPr>
                  <a:spLocks noChangeShapeType="1"/>
                </p:cNvSpPr>
                <p:nvPr/>
              </p:nvSpPr>
              <p:spPr bwMode="ltGray">
                <a:xfrm flipV="1">
                  <a:off x="4500" y="246"/>
                  <a:ext cx="0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38" name="Line 146"/>
                <p:cNvSpPr>
                  <a:spLocks noChangeShapeType="1"/>
                </p:cNvSpPr>
                <p:nvPr/>
              </p:nvSpPr>
              <p:spPr bwMode="ltGray">
                <a:xfrm>
                  <a:off x="4728" y="606"/>
                  <a:ext cx="0" cy="34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39" name="Line 147"/>
                <p:cNvSpPr>
                  <a:spLocks noChangeShapeType="1"/>
                </p:cNvSpPr>
                <p:nvPr/>
              </p:nvSpPr>
              <p:spPr bwMode="ltGray">
                <a:xfrm>
                  <a:off x="1992" y="250"/>
                  <a:ext cx="0" cy="6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40" name="Line 148"/>
                <p:cNvSpPr>
                  <a:spLocks noChangeShapeType="1"/>
                </p:cNvSpPr>
                <p:nvPr/>
              </p:nvSpPr>
              <p:spPr bwMode="ltGray">
                <a:xfrm>
                  <a:off x="1764" y="247"/>
                  <a:ext cx="0" cy="33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41" name="Line 149"/>
                <p:cNvSpPr>
                  <a:spLocks noChangeShapeType="1"/>
                </p:cNvSpPr>
                <p:nvPr/>
              </p:nvSpPr>
              <p:spPr bwMode="ltGray">
                <a:xfrm flipH="1">
                  <a:off x="1738" y="468"/>
                  <a:ext cx="6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42" name="Line 150"/>
                <p:cNvSpPr>
                  <a:spLocks noChangeShapeType="1"/>
                </p:cNvSpPr>
                <p:nvPr/>
              </p:nvSpPr>
              <p:spPr bwMode="ltGray">
                <a:xfrm>
                  <a:off x="1604" y="468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43" name="Line 151"/>
                <p:cNvSpPr>
                  <a:spLocks noChangeShapeType="1"/>
                </p:cNvSpPr>
                <p:nvPr/>
              </p:nvSpPr>
              <p:spPr bwMode="ltGray">
                <a:xfrm flipH="1">
                  <a:off x="1404" y="468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44" name="Line 152"/>
                <p:cNvSpPr>
                  <a:spLocks noChangeShapeType="1"/>
                </p:cNvSpPr>
                <p:nvPr/>
              </p:nvSpPr>
              <p:spPr bwMode="ltGray">
                <a:xfrm>
                  <a:off x="1034" y="468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45" name="Line 153"/>
                <p:cNvSpPr>
                  <a:spLocks noChangeShapeType="1"/>
                </p:cNvSpPr>
                <p:nvPr/>
              </p:nvSpPr>
              <p:spPr bwMode="ltGray">
                <a:xfrm>
                  <a:off x="1306" y="370"/>
                  <a:ext cx="0" cy="29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46" name="Line 154"/>
                <p:cNvSpPr>
                  <a:spLocks noChangeShapeType="1"/>
                </p:cNvSpPr>
                <p:nvPr/>
              </p:nvSpPr>
              <p:spPr bwMode="ltGray">
                <a:xfrm>
                  <a:off x="1080" y="388"/>
                  <a:ext cx="0" cy="15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47" name="Line 155"/>
                <p:cNvSpPr>
                  <a:spLocks noChangeShapeType="1"/>
                </p:cNvSpPr>
                <p:nvPr/>
              </p:nvSpPr>
              <p:spPr bwMode="ltGray">
                <a:xfrm flipH="1" flipV="1">
                  <a:off x="1308" y="245"/>
                  <a:ext cx="0" cy="2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48" name="Line 156"/>
                <p:cNvSpPr>
                  <a:spLocks noChangeShapeType="1"/>
                </p:cNvSpPr>
                <p:nvPr/>
              </p:nvSpPr>
              <p:spPr bwMode="ltGray">
                <a:xfrm>
                  <a:off x="1536" y="31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49" name="Line 157"/>
                <p:cNvSpPr>
                  <a:spLocks noChangeShapeType="1"/>
                </p:cNvSpPr>
                <p:nvPr/>
              </p:nvSpPr>
              <p:spPr bwMode="ltGray">
                <a:xfrm flipV="1">
                  <a:off x="1536" y="247"/>
                  <a:ext cx="0" cy="2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50" name="Line 158"/>
                <p:cNvSpPr>
                  <a:spLocks noChangeShapeType="1"/>
                </p:cNvSpPr>
                <p:nvPr/>
              </p:nvSpPr>
              <p:spPr bwMode="ltGray">
                <a:xfrm>
                  <a:off x="4095" y="467"/>
                  <a:ext cx="8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</p:grpSp>
        </p:grpSp>
        <p:pic>
          <p:nvPicPr>
            <p:cNvPr id="1183" name="Picture 159" descr="C:\My Documents\bits\earth.GIF"/>
            <p:cNvPicPr>
              <a:picLocks noChangeAspect="1"/>
            </p:cNvPicPr>
            <p:nvPr userDrawn="1"/>
          </p:nvPicPr>
          <p:blipFill>
            <a:blip r:embed="rId1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5" y="55"/>
              <a:ext cx="562" cy="524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>
    <p:cover dir="r"/>
  </p:transition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宋体" panose="02010600030101010101" pitchFamily="2" charset="-122"/>
          <a:cs typeface="宋体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宋体" panose="02010600030101010101" pitchFamily="2" charset="-122"/>
          <a:cs typeface="宋体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宋体" panose="02010600030101010101" pitchFamily="2" charset="-122"/>
          <a:cs typeface="宋体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宋体" panose="02010600030101010101" pitchFamily="2" charset="-122"/>
          <a:cs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宋体" panose="02010600030101010101" pitchFamily="2" charset="-122"/>
          <a:cs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宋体" panose="02010600030101010101" pitchFamily="2" charset="-122"/>
          <a:cs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宋体" panose="02010600030101010101" pitchFamily="2" charset="-122"/>
          <a:cs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宋体" panose="02010600030101010101" pitchFamily="2" charset="-122"/>
          <a:cs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5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75000"/>
        <a:buBlip>
          <a:blip r:embed="rId16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246063" y="930275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051" name="Rectangle 3"/>
          <p:cNvSpPr>
            <a:spLocks noGrp="1"/>
          </p:cNvSpPr>
          <p:nvPr>
            <p:ph type="body"/>
          </p:nvPr>
        </p:nvSpPr>
        <p:spPr>
          <a:xfrm>
            <a:off x="685800" y="2147888"/>
            <a:ext cx="7772400" cy="41148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p>
            <a:pPr lvl="0"/>
            <a:r>
              <a:rPr lang="zh-CN" altLang="en-US" dirty="0"/>
              <a:t>单击此处编辑母版文本样式</a:t>
            </a:r>
            <a:endParaRPr lang="en-US" altLang="zh-CN" dirty="0"/>
          </a:p>
          <a:p>
            <a:pPr lvl="1" indent="-285750"/>
            <a:r>
              <a:rPr lang="zh-CN" altLang="en-US" dirty="0"/>
              <a:t>第二级</a:t>
            </a:r>
            <a:endParaRPr lang="en-US" altLang="zh-CN" dirty="0"/>
          </a:p>
          <a:p>
            <a:pPr lvl="2" indent="-228600"/>
            <a:r>
              <a:rPr lang="zh-CN" altLang="en-US" dirty="0"/>
              <a:t>第三级</a:t>
            </a:r>
            <a:endParaRPr lang="en-US" altLang="zh-CN" dirty="0"/>
          </a:p>
          <a:p>
            <a:pPr lvl="3" indent="-228600"/>
            <a:r>
              <a:rPr lang="zh-CN" altLang="en-US" dirty="0"/>
              <a:t>第四级</a:t>
            </a:r>
            <a:endParaRPr lang="en-US" altLang="zh-CN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kumimoji="0"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ctr">
              <a:defRPr kumimoji="0"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  <p:grpSp>
        <p:nvGrpSpPr>
          <p:cNvPr id="2055" name="Group 7"/>
          <p:cNvGrpSpPr/>
          <p:nvPr/>
        </p:nvGrpSpPr>
        <p:grpSpPr>
          <a:xfrm>
            <a:off x="261938" y="87313"/>
            <a:ext cx="8488362" cy="831850"/>
            <a:chOff x="165" y="55"/>
            <a:chExt cx="5347" cy="524"/>
          </a:xfrm>
        </p:grpSpPr>
        <p:grpSp>
          <p:nvGrpSpPr>
            <p:cNvPr id="2056" name="Group 8"/>
            <p:cNvGrpSpPr/>
            <p:nvPr userDrawn="1"/>
          </p:nvGrpSpPr>
          <p:grpSpPr>
            <a:xfrm>
              <a:off x="664" y="104"/>
              <a:ext cx="4848" cy="432"/>
              <a:chOff x="664" y="104"/>
              <a:chExt cx="4848" cy="432"/>
            </a:xfrm>
          </p:grpSpPr>
          <p:sp>
            <p:nvSpPr>
              <p:cNvPr id="2057" name="Freeform 9"/>
              <p:cNvSpPr/>
              <p:nvPr/>
            </p:nvSpPr>
            <p:spPr>
              <a:xfrm>
                <a:off x="664" y="104"/>
                <a:ext cx="4848" cy="432"/>
              </a:xfrm>
              <a:custGeom>
                <a:avLst/>
                <a:gdLst/>
                <a:ahLst/>
                <a:cxnLst>
                  <a:cxn ang="0">
                    <a:pos x="4848" y="48"/>
                  </a:cxn>
                  <a:cxn ang="0">
                    <a:pos x="4848" y="432"/>
                  </a:cxn>
                  <a:cxn ang="0">
                    <a:pos x="0" y="432"/>
                  </a:cxn>
                  <a:cxn ang="0">
                    <a:pos x="0" y="0"/>
                  </a:cxn>
                  <a:cxn ang="0">
                    <a:pos x="4848" y="0"/>
                  </a:cxn>
                  <a:cxn ang="0">
                    <a:pos x="4848" y="48"/>
                  </a:cxn>
                </a:cxnLst>
                <a:pathLst>
                  <a:path w="4848" h="432">
                    <a:moveTo>
                      <a:pt x="4848" y="48"/>
                    </a:moveTo>
                    <a:lnTo>
                      <a:pt x="4848" y="432"/>
                    </a:lnTo>
                    <a:cubicBezTo>
                      <a:pt x="4848" y="432"/>
                      <a:pt x="2424" y="432"/>
                      <a:pt x="0" y="432"/>
                    </a:cubicBezTo>
                    <a:cubicBezTo>
                      <a:pt x="161" y="345"/>
                      <a:pt x="169" y="61"/>
                      <a:pt x="0" y="0"/>
                    </a:cubicBezTo>
                    <a:cubicBezTo>
                      <a:pt x="2424" y="0"/>
                      <a:pt x="4848" y="0"/>
                      <a:pt x="4848" y="0"/>
                    </a:cubicBezTo>
                    <a:lnTo>
                      <a:pt x="4848" y="48"/>
                    </a:lnTo>
                    <a:close/>
                  </a:path>
                </a:pathLst>
              </a:custGeom>
              <a:solidFill>
                <a:schemeClr val="hlink"/>
              </a:solidFill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grpSp>
            <p:nvGrpSpPr>
              <p:cNvPr id="2058" name="Group 10"/>
              <p:cNvGrpSpPr/>
              <p:nvPr/>
            </p:nvGrpSpPr>
            <p:grpSpPr>
              <a:xfrm>
                <a:off x="1195" y="104"/>
                <a:ext cx="3827" cy="429"/>
                <a:chOff x="1021" y="240"/>
                <a:chExt cx="3827" cy="429"/>
              </a:xfrm>
            </p:grpSpPr>
            <p:grpSp>
              <p:nvGrpSpPr>
                <p:cNvPr id="2059" name="Group 11"/>
                <p:cNvGrpSpPr/>
                <p:nvPr/>
              </p:nvGrpSpPr>
              <p:grpSpPr>
                <a:xfrm>
                  <a:off x="1021" y="241"/>
                  <a:ext cx="2208" cy="427"/>
                  <a:chOff x="1021" y="241"/>
                  <a:chExt cx="2208" cy="427"/>
                </a:xfrm>
              </p:grpSpPr>
              <p:sp>
                <p:nvSpPr>
                  <p:cNvPr id="2060" name="Freeform 12"/>
                  <p:cNvSpPr/>
                  <p:nvPr/>
                </p:nvSpPr>
                <p:spPr>
                  <a:xfrm>
                    <a:off x="2257" y="633"/>
                    <a:ext cx="7" cy="8"/>
                  </a:xfrm>
                  <a:custGeom>
                    <a:avLst/>
                    <a:gdLst/>
                    <a:ahLst/>
                    <a:cxnLst>
                      <a:cxn ang="0">
                        <a:pos x="2" y="4"/>
                      </a:cxn>
                      <a:cxn ang="0">
                        <a:pos x="7" y="2"/>
                      </a:cxn>
                      <a:cxn ang="0">
                        <a:pos x="6" y="6"/>
                      </a:cxn>
                      <a:cxn ang="0">
                        <a:pos x="2" y="4"/>
                      </a:cxn>
                    </a:cxnLst>
                    <a:pathLst>
                      <a:path w="15" h="23">
                        <a:moveTo>
                          <a:pt x="5" y="11"/>
                        </a:moveTo>
                        <a:cubicBezTo>
                          <a:pt x="2" y="1"/>
                          <a:pt x="7" y="0"/>
                          <a:pt x="15" y="5"/>
                        </a:cubicBezTo>
                        <a:cubicBezTo>
                          <a:pt x="14" y="9"/>
                          <a:pt x="15" y="13"/>
                          <a:pt x="13" y="17"/>
                        </a:cubicBezTo>
                        <a:cubicBezTo>
                          <a:pt x="9" y="23"/>
                          <a:pt x="0" y="16"/>
                          <a:pt x="5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61" name="Freeform 13"/>
                  <p:cNvSpPr/>
                  <p:nvPr/>
                </p:nvSpPr>
                <p:spPr>
                  <a:xfrm>
                    <a:off x="2332" y="660"/>
                    <a:ext cx="9" cy="8"/>
                  </a:xfrm>
                  <a:custGeom>
                    <a:avLst/>
                    <a:gdLst/>
                    <a:ahLst/>
                    <a:cxnLst>
                      <a:cxn ang="0">
                        <a:pos x="1" y="5"/>
                      </a:cxn>
                      <a:cxn ang="0">
                        <a:pos x="5" y="1"/>
                      </a:cxn>
                      <a:cxn ang="0">
                        <a:pos x="3" y="7"/>
                      </a:cxn>
                      <a:cxn ang="0">
                        <a:pos x="1" y="5"/>
                      </a:cxn>
                    </a:cxnLst>
                    <a:pathLst>
                      <a:path w="20" h="23">
                        <a:moveTo>
                          <a:pt x="3" y="13"/>
                        </a:moveTo>
                        <a:cubicBezTo>
                          <a:pt x="0" y="5"/>
                          <a:pt x="2" y="0"/>
                          <a:pt x="11" y="3"/>
                        </a:cubicBezTo>
                        <a:cubicBezTo>
                          <a:pt x="16" y="10"/>
                          <a:pt x="20" y="23"/>
                          <a:pt x="7" y="19"/>
                        </a:cubicBezTo>
                        <a:cubicBezTo>
                          <a:pt x="6" y="17"/>
                          <a:pt x="3" y="13"/>
                          <a:pt x="3" y="1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62" name="Freeform 14"/>
                  <p:cNvSpPr/>
                  <p:nvPr/>
                </p:nvSpPr>
                <p:spPr>
                  <a:xfrm>
                    <a:off x="2120" y="616"/>
                    <a:ext cx="13" cy="14"/>
                  </a:xfrm>
                  <a:custGeom>
                    <a:avLst/>
                    <a:gdLst/>
                    <a:ahLst/>
                    <a:cxnLst>
                      <a:cxn ang="0">
                        <a:pos x="7" y="11"/>
                      </a:cxn>
                      <a:cxn ang="0">
                        <a:pos x="3" y="7"/>
                      </a:cxn>
                      <a:cxn ang="0">
                        <a:pos x="0" y="3"/>
                      </a:cxn>
                      <a:cxn ang="0">
                        <a:pos x="7" y="1"/>
                      </a:cxn>
                      <a:cxn ang="0">
                        <a:pos x="13" y="8"/>
                      </a:cxn>
                      <a:cxn ang="0">
                        <a:pos x="12" y="10"/>
                      </a:cxn>
                      <a:cxn ang="0">
                        <a:pos x="7" y="11"/>
                      </a:cxn>
                    </a:cxnLst>
                    <a:pathLst>
                      <a:path w="30" h="42">
                        <a:moveTo>
                          <a:pt x="16" y="33"/>
                        </a:moveTo>
                        <a:cubicBezTo>
                          <a:pt x="3" y="20"/>
                          <a:pt x="15" y="34"/>
                          <a:pt x="8" y="21"/>
                        </a:cubicBezTo>
                        <a:cubicBezTo>
                          <a:pt x="6" y="17"/>
                          <a:pt x="0" y="9"/>
                          <a:pt x="0" y="9"/>
                        </a:cubicBezTo>
                        <a:cubicBezTo>
                          <a:pt x="5" y="1"/>
                          <a:pt x="7" y="0"/>
                          <a:pt x="16" y="3"/>
                        </a:cubicBezTo>
                        <a:cubicBezTo>
                          <a:pt x="25" y="16"/>
                          <a:pt x="10" y="16"/>
                          <a:pt x="30" y="23"/>
                        </a:cubicBezTo>
                        <a:cubicBezTo>
                          <a:pt x="29" y="26"/>
                          <a:pt x="30" y="29"/>
                          <a:pt x="28" y="31"/>
                        </a:cubicBezTo>
                        <a:cubicBezTo>
                          <a:pt x="15" y="42"/>
                          <a:pt x="16" y="38"/>
                          <a:pt x="16" y="3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63" name="Freeform 15"/>
                  <p:cNvSpPr/>
                  <p:nvPr/>
                </p:nvSpPr>
                <p:spPr>
                  <a:xfrm>
                    <a:off x="1967" y="629"/>
                    <a:ext cx="11" cy="5"/>
                  </a:xfrm>
                  <a:custGeom>
                    <a:avLst/>
                    <a:gdLst/>
                    <a:ahLst/>
                    <a:cxnLst>
                      <a:cxn ang="0">
                        <a:pos x="7" y="5"/>
                      </a:cxn>
                      <a:cxn ang="0">
                        <a:pos x="1" y="3"/>
                      </a:cxn>
                      <a:cxn ang="0">
                        <a:pos x="7" y="0"/>
                      </a:cxn>
                      <a:cxn ang="0">
                        <a:pos x="7" y="5"/>
                      </a:cxn>
                    </a:cxnLst>
                    <a:pathLst>
                      <a:path w="25" h="16">
                        <a:moveTo>
                          <a:pt x="15" y="16"/>
                        </a:moveTo>
                        <a:cubicBezTo>
                          <a:pt x="10" y="15"/>
                          <a:pt x="0" y="12"/>
                          <a:pt x="3" y="8"/>
                        </a:cubicBezTo>
                        <a:cubicBezTo>
                          <a:pt x="6" y="4"/>
                          <a:pt x="15" y="0"/>
                          <a:pt x="15" y="0"/>
                        </a:cubicBezTo>
                        <a:cubicBezTo>
                          <a:pt x="17" y="3"/>
                          <a:pt x="25" y="16"/>
                          <a:pt x="15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64" name="Freeform 16"/>
                  <p:cNvSpPr/>
                  <p:nvPr/>
                </p:nvSpPr>
                <p:spPr>
                  <a:xfrm>
                    <a:off x="1921" y="635"/>
                    <a:ext cx="28" cy="16"/>
                  </a:xfrm>
                  <a:custGeom>
                    <a:avLst/>
                    <a:gdLst/>
                    <a:ahLst/>
                    <a:cxnLst>
                      <a:cxn ang="0">
                        <a:pos x="6" y="8"/>
                      </a:cxn>
                      <a:cxn ang="0">
                        <a:pos x="13" y="1"/>
                      </a:cxn>
                      <a:cxn ang="0">
                        <a:pos x="18" y="0"/>
                      </a:cxn>
                      <a:cxn ang="0">
                        <a:pos x="25" y="4"/>
                      </a:cxn>
                      <a:cxn ang="0">
                        <a:pos x="14" y="9"/>
                      </a:cxn>
                      <a:cxn ang="0">
                        <a:pos x="5" y="16"/>
                      </a:cxn>
                      <a:cxn ang="0">
                        <a:pos x="3" y="7"/>
                      </a:cxn>
                      <a:cxn ang="0">
                        <a:pos x="5" y="5"/>
                      </a:cxn>
                      <a:cxn ang="0">
                        <a:pos x="6" y="8"/>
                      </a:cxn>
                    </a:cxnLst>
                    <a:pathLst>
                      <a:path w="65" h="46">
                        <a:moveTo>
                          <a:pt x="14" y="24"/>
                        </a:moveTo>
                        <a:cubicBezTo>
                          <a:pt x="18" y="13"/>
                          <a:pt x="16" y="9"/>
                          <a:pt x="30" y="4"/>
                        </a:cubicBezTo>
                        <a:cubicBezTo>
                          <a:pt x="34" y="3"/>
                          <a:pt x="42" y="0"/>
                          <a:pt x="42" y="0"/>
                        </a:cubicBezTo>
                        <a:cubicBezTo>
                          <a:pt x="50" y="1"/>
                          <a:pt x="65" y="0"/>
                          <a:pt x="58" y="12"/>
                        </a:cubicBezTo>
                        <a:cubicBezTo>
                          <a:pt x="53" y="21"/>
                          <a:pt x="40" y="21"/>
                          <a:pt x="32" y="26"/>
                        </a:cubicBezTo>
                        <a:cubicBezTo>
                          <a:pt x="26" y="35"/>
                          <a:pt x="23" y="42"/>
                          <a:pt x="12" y="46"/>
                        </a:cubicBezTo>
                        <a:cubicBezTo>
                          <a:pt x="0" y="42"/>
                          <a:pt x="5" y="30"/>
                          <a:pt x="8" y="20"/>
                        </a:cubicBezTo>
                        <a:cubicBezTo>
                          <a:pt x="9" y="18"/>
                          <a:pt x="10" y="13"/>
                          <a:pt x="12" y="14"/>
                        </a:cubicBezTo>
                        <a:cubicBezTo>
                          <a:pt x="15" y="16"/>
                          <a:pt x="13" y="21"/>
                          <a:pt x="14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65" name="Freeform 17"/>
                  <p:cNvSpPr/>
                  <p:nvPr/>
                </p:nvSpPr>
                <p:spPr>
                  <a:xfrm>
                    <a:off x="1892" y="634"/>
                    <a:ext cx="29" cy="16"/>
                  </a:xfrm>
                  <a:custGeom>
                    <a:avLst/>
                    <a:gdLst/>
                    <a:ahLst/>
                    <a:cxnLst>
                      <a:cxn ang="0">
                        <a:pos x="0" y="11"/>
                      </a:cxn>
                      <a:cxn ang="0">
                        <a:pos x="8" y="9"/>
                      </a:cxn>
                      <a:cxn ang="0">
                        <a:pos x="22" y="0"/>
                      </a:cxn>
                      <a:cxn ang="0">
                        <a:pos x="27" y="1"/>
                      </a:cxn>
                      <a:cxn ang="0">
                        <a:pos x="21" y="6"/>
                      </a:cxn>
                      <a:cxn ang="0">
                        <a:pos x="12" y="11"/>
                      </a:cxn>
                      <a:cxn ang="0">
                        <a:pos x="9" y="16"/>
                      </a:cxn>
                      <a:cxn ang="0">
                        <a:pos x="7" y="15"/>
                      </a:cxn>
                      <a:cxn ang="0">
                        <a:pos x="5" y="13"/>
                      </a:cxn>
                      <a:cxn ang="0">
                        <a:pos x="0" y="12"/>
                      </a:cxn>
                      <a:cxn ang="0">
                        <a:pos x="0" y="11"/>
                      </a:cxn>
                    </a:cxnLst>
                    <a:pathLst>
                      <a:path w="69" h="47">
                        <a:moveTo>
                          <a:pt x="0" y="31"/>
                        </a:moveTo>
                        <a:cubicBezTo>
                          <a:pt x="7" y="24"/>
                          <a:pt x="9" y="22"/>
                          <a:pt x="18" y="25"/>
                        </a:cubicBezTo>
                        <a:cubicBezTo>
                          <a:pt x="25" y="4"/>
                          <a:pt x="36" y="12"/>
                          <a:pt x="52" y="1"/>
                        </a:cubicBezTo>
                        <a:cubicBezTo>
                          <a:pt x="56" y="2"/>
                          <a:pt x="61" y="0"/>
                          <a:pt x="64" y="3"/>
                        </a:cubicBezTo>
                        <a:cubicBezTo>
                          <a:pt x="69" y="8"/>
                          <a:pt x="50" y="19"/>
                          <a:pt x="50" y="19"/>
                        </a:cubicBezTo>
                        <a:cubicBezTo>
                          <a:pt x="46" y="31"/>
                          <a:pt x="35" y="22"/>
                          <a:pt x="28" y="33"/>
                        </a:cubicBezTo>
                        <a:cubicBezTo>
                          <a:pt x="31" y="41"/>
                          <a:pt x="31" y="44"/>
                          <a:pt x="22" y="47"/>
                        </a:cubicBezTo>
                        <a:cubicBezTo>
                          <a:pt x="20" y="46"/>
                          <a:pt x="18" y="46"/>
                          <a:pt x="16" y="45"/>
                        </a:cubicBezTo>
                        <a:cubicBezTo>
                          <a:pt x="14" y="43"/>
                          <a:pt x="14" y="40"/>
                          <a:pt x="12" y="39"/>
                        </a:cubicBezTo>
                        <a:cubicBezTo>
                          <a:pt x="8" y="37"/>
                          <a:pt x="0" y="35"/>
                          <a:pt x="0" y="35"/>
                        </a:cubicBezTo>
                        <a:cubicBezTo>
                          <a:pt x="2" y="26"/>
                          <a:pt x="3" y="25"/>
                          <a:pt x="0" y="3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66" name="Freeform 18"/>
                  <p:cNvSpPr/>
                  <p:nvPr/>
                </p:nvSpPr>
                <p:spPr>
                  <a:xfrm>
                    <a:off x="1735" y="547"/>
                    <a:ext cx="151" cy="93"/>
                  </a:xfrm>
                  <a:custGeom>
                    <a:avLst/>
                    <a:gdLst/>
                    <a:ahLst/>
                    <a:cxnLst>
                      <a:cxn ang="0">
                        <a:pos x="4" y="1"/>
                      </a:cxn>
                      <a:cxn ang="0">
                        <a:pos x="15" y="6"/>
                      </a:cxn>
                      <a:cxn ang="0">
                        <a:pos x="20" y="10"/>
                      </a:cxn>
                      <a:cxn ang="0">
                        <a:pos x="32" y="17"/>
                      </a:cxn>
                      <a:cxn ang="0">
                        <a:pos x="39" y="22"/>
                      </a:cxn>
                      <a:cxn ang="0">
                        <a:pos x="52" y="33"/>
                      </a:cxn>
                      <a:cxn ang="0">
                        <a:pos x="58" y="43"/>
                      </a:cxn>
                      <a:cxn ang="0">
                        <a:pos x="63" y="44"/>
                      </a:cxn>
                      <a:cxn ang="0">
                        <a:pos x="66" y="50"/>
                      </a:cxn>
                      <a:cxn ang="0">
                        <a:pos x="75" y="51"/>
                      </a:cxn>
                      <a:cxn ang="0">
                        <a:pos x="72" y="66"/>
                      </a:cxn>
                      <a:cxn ang="0">
                        <a:pos x="77" y="75"/>
                      </a:cxn>
                      <a:cxn ang="0">
                        <a:pos x="84" y="78"/>
                      </a:cxn>
                      <a:cxn ang="0">
                        <a:pos x="92" y="79"/>
                      </a:cxn>
                      <a:cxn ang="0">
                        <a:pos x="100" y="81"/>
                      </a:cxn>
                      <a:cxn ang="0">
                        <a:pos x="108" y="79"/>
                      </a:cxn>
                      <a:cxn ang="0">
                        <a:pos x="116" y="83"/>
                      </a:cxn>
                      <a:cxn ang="0">
                        <a:pos x="126" y="86"/>
                      </a:cxn>
                      <a:cxn ang="0">
                        <a:pos x="134" y="89"/>
                      </a:cxn>
                      <a:cxn ang="0">
                        <a:pos x="150" y="89"/>
                      </a:cxn>
                      <a:cxn ang="0">
                        <a:pos x="145" y="92"/>
                      </a:cxn>
                      <a:cxn ang="0">
                        <a:pos x="137" y="91"/>
                      </a:cxn>
                      <a:cxn ang="0">
                        <a:pos x="128" y="91"/>
                      </a:cxn>
                      <a:cxn ang="0">
                        <a:pos x="123" y="89"/>
                      </a:cxn>
                      <a:cxn ang="0">
                        <a:pos x="107" y="89"/>
                      </a:cxn>
                      <a:cxn ang="0">
                        <a:pos x="100" y="87"/>
                      </a:cxn>
                      <a:cxn ang="0">
                        <a:pos x="73" y="81"/>
                      </a:cxn>
                      <a:cxn ang="0">
                        <a:pos x="68" y="73"/>
                      </a:cxn>
                      <a:cxn ang="0">
                        <a:pos x="54" y="67"/>
                      </a:cxn>
                      <a:cxn ang="0">
                        <a:pos x="46" y="62"/>
                      </a:cxn>
                      <a:cxn ang="0">
                        <a:pos x="40" y="53"/>
                      </a:cxn>
                      <a:cxn ang="0">
                        <a:pos x="29" y="36"/>
                      </a:cxn>
                      <a:cxn ang="0">
                        <a:pos x="27" y="34"/>
                      </a:cxn>
                      <a:cxn ang="0">
                        <a:pos x="25" y="34"/>
                      </a:cxn>
                      <a:cxn ang="0">
                        <a:pos x="23" y="30"/>
                      </a:cxn>
                      <a:cxn ang="0">
                        <a:pos x="16" y="19"/>
                      </a:cxn>
                      <a:cxn ang="0">
                        <a:pos x="9" y="13"/>
                      </a:cxn>
                      <a:cxn ang="0">
                        <a:pos x="2" y="7"/>
                      </a:cxn>
                      <a:cxn ang="0">
                        <a:pos x="4" y="1"/>
                      </a:cxn>
                      <a:cxn ang="0">
                        <a:pos x="4" y="1"/>
                      </a:cxn>
                    </a:cxnLst>
                    <a:pathLst>
                      <a:path w="355" h="277">
                        <a:moveTo>
                          <a:pt x="10" y="4"/>
                        </a:moveTo>
                        <a:cubicBezTo>
                          <a:pt x="22" y="0"/>
                          <a:pt x="24" y="14"/>
                          <a:pt x="36" y="18"/>
                        </a:cubicBezTo>
                        <a:cubicBezTo>
                          <a:pt x="37" y="19"/>
                          <a:pt x="45" y="29"/>
                          <a:pt x="46" y="30"/>
                        </a:cubicBezTo>
                        <a:cubicBezTo>
                          <a:pt x="56" y="40"/>
                          <a:pt x="67" y="38"/>
                          <a:pt x="76" y="52"/>
                        </a:cubicBezTo>
                        <a:cubicBezTo>
                          <a:pt x="80" y="58"/>
                          <a:pt x="92" y="66"/>
                          <a:pt x="92" y="66"/>
                        </a:cubicBezTo>
                        <a:cubicBezTo>
                          <a:pt x="96" y="79"/>
                          <a:pt x="112" y="88"/>
                          <a:pt x="122" y="98"/>
                        </a:cubicBezTo>
                        <a:cubicBezTo>
                          <a:pt x="124" y="105"/>
                          <a:pt x="130" y="124"/>
                          <a:pt x="136" y="128"/>
                        </a:cubicBezTo>
                        <a:cubicBezTo>
                          <a:pt x="140" y="130"/>
                          <a:pt x="148" y="132"/>
                          <a:pt x="148" y="132"/>
                        </a:cubicBezTo>
                        <a:cubicBezTo>
                          <a:pt x="150" y="138"/>
                          <a:pt x="154" y="150"/>
                          <a:pt x="154" y="150"/>
                        </a:cubicBezTo>
                        <a:cubicBezTo>
                          <a:pt x="161" y="139"/>
                          <a:pt x="168" y="144"/>
                          <a:pt x="176" y="152"/>
                        </a:cubicBezTo>
                        <a:cubicBezTo>
                          <a:pt x="174" y="167"/>
                          <a:pt x="173" y="181"/>
                          <a:pt x="170" y="196"/>
                        </a:cubicBezTo>
                        <a:cubicBezTo>
                          <a:pt x="171" y="202"/>
                          <a:pt x="174" y="220"/>
                          <a:pt x="180" y="224"/>
                        </a:cubicBezTo>
                        <a:cubicBezTo>
                          <a:pt x="185" y="228"/>
                          <a:pt x="193" y="228"/>
                          <a:pt x="198" y="232"/>
                        </a:cubicBezTo>
                        <a:cubicBezTo>
                          <a:pt x="204" y="230"/>
                          <a:pt x="216" y="234"/>
                          <a:pt x="216" y="234"/>
                        </a:cubicBezTo>
                        <a:cubicBezTo>
                          <a:pt x="223" y="241"/>
                          <a:pt x="225" y="245"/>
                          <a:pt x="236" y="242"/>
                        </a:cubicBezTo>
                        <a:cubicBezTo>
                          <a:pt x="242" y="240"/>
                          <a:pt x="254" y="236"/>
                          <a:pt x="254" y="236"/>
                        </a:cubicBezTo>
                        <a:cubicBezTo>
                          <a:pt x="260" y="240"/>
                          <a:pt x="265" y="246"/>
                          <a:pt x="272" y="248"/>
                        </a:cubicBezTo>
                        <a:cubicBezTo>
                          <a:pt x="277" y="250"/>
                          <a:pt x="291" y="252"/>
                          <a:pt x="296" y="256"/>
                        </a:cubicBezTo>
                        <a:cubicBezTo>
                          <a:pt x="301" y="260"/>
                          <a:pt x="314" y="264"/>
                          <a:pt x="314" y="264"/>
                        </a:cubicBezTo>
                        <a:cubicBezTo>
                          <a:pt x="330" y="263"/>
                          <a:pt x="338" y="261"/>
                          <a:pt x="352" y="266"/>
                        </a:cubicBezTo>
                        <a:cubicBezTo>
                          <a:pt x="355" y="275"/>
                          <a:pt x="350" y="277"/>
                          <a:pt x="342" y="274"/>
                        </a:cubicBezTo>
                        <a:cubicBezTo>
                          <a:pt x="336" y="276"/>
                          <a:pt x="322" y="272"/>
                          <a:pt x="322" y="272"/>
                        </a:cubicBezTo>
                        <a:cubicBezTo>
                          <a:pt x="314" y="275"/>
                          <a:pt x="308" y="272"/>
                          <a:pt x="300" y="270"/>
                        </a:cubicBezTo>
                        <a:cubicBezTo>
                          <a:pt x="296" y="269"/>
                          <a:pt x="288" y="266"/>
                          <a:pt x="288" y="266"/>
                        </a:cubicBezTo>
                        <a:cubicBezTo>
                          <a:pt x="276" y="270"/>
                          <a:pt x="264" y="266"/>
                          <a:pt x="252" y="264"/>
                        </a:cubicBezTo>
                        <a:cubicBezTo>
                          <a:pt x="245" y="259"/>
                          <a:pt x="242" y="257"/>
                          <a:pt x="234" y="260"/>
                        </a:cubicBezTo>
                        <a:cubicBezTo>
                          <a:pt x="211" y="252"/>
                          <a:pt x="192" y="256"/>
                          <a:pt x="172" y="242"/>
                        </a:cubicBezTo>
                        <a:cubicBezTo>
                          <a:pt x="165" y="231"/>
                          <a:pt x="176" y="221"/>
                          <a:pt x="160" y="216"/>
                        </a:cubicBezTo>
                        <a:cubicBezTo>
                          <a:pt x="154" y="233"/>
                          <a:pt x="136" y="203"/>
                          <a:pt x="126" y="200"/>
                        </a:cubicBezTo>
                        <a:cubicBezTo>
                          <a:pt x="120" y="196"/>
                          <a:pt x="114" y="190"/>
                          <a:pt x="108" y="186"/>
                        </a:cubicBezTo>
                        <a:cubicBezTo>
                          <a:pt x="104" y="175"/>
                          <a:pt x="104" y="165"/>
                          <a:pt x="94" y="158"/>
                        </a:cubicBezTo>
                        <a:cubicBezTo>
                          <a:pt x="83" y="142"/>
                          <a:pt x="85" y="119"/>
                          <a:pt x="68" y="108"/>
                        </a:cubicBezTo>
                        <a:cubicBezTo>
                          <a:pt x="67" y="106"/>
                          <a:pt x="66" y="104"/>
                          <a:pt x="64" y="102"/>
                        </a:cubicBezTo>
                        <a:cubicBezTo>
                          <a:pt x="62" y="101"/>
                          <a:pt x="59" y="102"/>
                          <a:pt x="58" y="100"/>
                        </a:cubicBezTo>
                        <a:cubicBezTo>
                          <a:pt x="56" y="97"/>
                          <a:pt x="54" y="88"/>
                          <a:pt x="54" y="88"/>
                        </a:cubicBezTo>
                        <a:cubicBezTo>
                          <a:pt x="59" y="73"/>
                          <a:pt x="52" y="61"/>
                          <a:pt x="38" y="58"/>
                        </a:cubicBezTo>
                        <a:cubicBezTo>
                          <a:pt x="32" y="49"/>
                          <a:pt x="31" y="44"/>
                          <a:pt x="20" y="40"/>
                        </a:cubicBezTo>
                        <a:cubicBezTo>
                          <a:pt x="16" y="27"/>
                          <a:pt x="16" y="26"/>
                          <a:pt x="4" y="22"/>
                        </a:cubicBezTo>
                        <a:cubicBezTo>
                          <a:pt x="1" y="13"/>
                          <a:pt x="0" y="5"/>
                          <a:pt x="10" y="2"/>
                        </a:cubicBezTo>
                        <a:cubicBezTo>
                          <a:pt x="18" y="5"/>
                          <a:pt x="18" y="4"/>
                          <a:pt x="10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67" name="Freeform 19"/>
                  <p:cNvSpPr/>
                  <p:nvPr/>
                </p:nvSpPr>
                <p:spPr>
                  <a:xfrm>
                    <a:off x="1827" y="541"/>
                    <a:ext cx="67" cy="68"/>
                  </a:xfrm>
                  <a:custGeom>
                    <a:avLst/>
                    <a:gdLst/>
                    <a:ahLst/>
                    <a:cxnLst>
                      <a:cxn ang="0">
                        <a:pos x="23" y="22"/>
                      </a:cxn>
                      <a:cxn ang="0">
                        <a:pos x="28" y="19"/>
                      </a:cxn>
                      <a:cxn ang="0">
                        <a:pos x="29" y="17"/>
                      </a:cxn>
                      <a:cxn ang="0">
                        <a:pos x="34" y="15"/>
                      </a:cxn>
                      <a:cxn ang="0">
                        <a:pos x="46" y="7"/>
                      </a:cxn>
                      <a:cxn ang="0">
                        <a:pos x="48" y="1"/>
                      </a:cxn>
                      <a:cxn ang="0">
                        <a:pos x="53" y="0"/>
                      </a:cxn>
                      <a:cxn ang="0">
                        <a:pos x="64" y="9"/>
                      </a:cxn>
                      <a:cxn ang="0">
                        <a:pos x="63" y="15"/>
                      </a:cxn>
                      <a:cxn ang="0">
                        <a:pos x="54" y="21"/>
                      </a:cxn>
                      <a:cxn ang="0">
                        <a:pos x="57" y="31"/>
                      </a:cxn>
                      <a:cxn ang="0">
                        <a:pos x="61" y="36"/>
                      </a:cxn>
                      <a:cxn ang="0">
                        <a:pos x="63" y="42"/>
                      </a:cxn>
                      <a:cxn ang="0">
                        <a:pos x="55" y="42"/>
                      </a:cxn>
                      <a:cxn ang="0">
                        <a:pos x="50" y="48"/>
                      </a:cxn>
                      <a:cxn ang="0">
                        <a:pos x="45" y="51"/>
                      </a:cxn>
                      <a:cxn ang="0">
                        <a:pos x="43" y="65"/>
                      </a:cxn>
                      <a:cxn ang="0">
                        <a:pos x="38" y="67"/>
                      </a:cxn>
                      <a:cxn ang="0">
                        <a:pos x="35" y="68"/>
                      </a:cxn>
                      <a:cxn ang="0">
                        <a:pos x="33" y="67"/>
                      </a:cxn>
                      <a:cxn ang="0">
                        <a:pos x="31" y="63"/>
                      </a:cxn>
                      <a:cxn ang="0">
                        <a:pos x="26" y="61"/>
                      </a:cxn>
                      <a:cxn ang="0">
                        <a:pos x="18" y="64"/>
                      </a:cxn>
                      <a:cxn ang="0">
                        <a:pos x="12" y="61"/>
                      </a:cxn>
                      <a:cxn ang="0">
                        <a:pos x="4" y="49"/>
                      </a:cxn>
                      <a:cxn ang="0">
                        <a:pos x="2" y="43"/>
                      </a:cxn>
                      <a:cxn ang="0">
                        <a:pos x="0" y="39"/>
                      </a:cxn>
                      <a:cxn ang="0">
                        <a:pos x="9" y="32"/>
                      </a:cxn>
                      <a:cxn ang="0">
                        <a:pos x="14" y="34"/>
                      </a:cxn>
                      <a:cxn ang="0">
                        <a:pos x="15" y="26"/>
                      </a:cxn>
                      <a:cxn ang="0">
                        <a:pos x="22" y="23"/>
                      </a:cxn>
                      <a:cxn ang="0">
                        <a:pos x="23" y="22"/>
                      </a:cxn>
                    </a:cxnLst>
                    <a:pathLst>
                      <a:path w="156" h="206">
                        <a:moveTo>
                          <a:pt x="54" y="66"/>
                        </a:moveTo>
                        <a:cubicBezTo>
                          <a:pt x="58" y="63"/>
                          <a:pt x="64" y="63"/>
                          <a:pt x="66" y="58"/>
                        </a:cubicBezTo>
                        <a:cubicBezTo>
                          <a:pt x="67" y="56"/>
                          <a:pt x="67" y="53"/>
                          <a:pt x="68" y="52"/>
                        </a:cubicBezTo>
                        <a:cubicBezTo>
                          <a:pt x="71" y="49"/>
                          <a:pt x="80" y="44"/>
                          <a:pt x="80" y="44"/>
                        </a:cubicBezTo>
                        <a:cubicBezTo>
                          <a:pt x="113" y="55"/>
                          <a:pt x="85" y="29"/>
                          <a:pt x="106" y="22"/>
                        </a:cubicBezTo>
                        <a:cubicBezTo>
                          <a:pt x="110" y="17"/>
                          <a:pt x="108" y="9"/>
                          <a:pt x="112" y="4"/>
                        </a:cubicBezTo>
                        <a:cubicBezTo>
                          <a:pt x="115" y="1"/>
                          <a:pt x="124" y="0"/>
                          <a:pt x="124" y="0"/>
                        </a:cubicBezTo>
                        <a:cubicBezTo>
                          <a:pt x="138" y="14"/>
                          <a:pt x="126" y="23"/>
                          <a:pt x="150" y="28"/>
                        </a:cubicBezTo>
                        <a:cubicBezTo>
                          <a:pt x="156" y="36"/>
                          <a:pt x="154" y="39"/>
                          <a:pt x="146" y="44"/>
                        </a:cubicBezTo>
                        <a:cubicBezTo>
                          <a:pt x="141" y="52"/>
                          <a:pt x="135" y="61"/>
                          <a:pt x="126" y="64"/>
                        </a:cubicBezTo>
                        <a:cubicBezTo>
                          <a:pt x="118" y="75"/>
                          <a:pt x="128" y="83"/>
                          <a:pt x="132" y="94"/>
                        </a:cubicBezTo>
                        <a:cubicBezTo>
                          <a:pt x="129" y="103"/>
                          <a:pt x="135" y="105"/>
                          <a:pt x="142" y="110"/>
                        </a:cubicBezTo>
                        <a:cubicBezTo>
                          <a:pt x="145" y="119"/>
                          <a:pt x="141" y="120"/>
                          <a:pt x="146" y="128"/>
                        </a:cubicBezTo>
                        <a:cubicBezTo>
                          <a:pt x="142" y="139"/>
                          <a:pt x="135" y="133"/>
                          <a:pt x="128" y="128"/>
                        </a:cubicBezTo>
                        <a:cubicBezTo>
                          <a:pt x="116" y="132"/>
                          <a:pt x="122" y="136"/>
                          <a:pt x="116" y="146"/>
                        </a:cubicBezTo>
                        <a:cubicBezTo>
                          <a:pt x="113" y="151"/>
                          <a:pt x="108" y="152"/>
                          <a:pt x="104" y="156"/>
                        </a:cubicBezTo>
                        <a:cubicBezTo>
                          <a:pt x="107" y="167"/>
                          <a:pt x="112" y="191"/>
                          <a:pt x="100" y="198"/>
                        </a:cubicBezTo>
                        <a:cubicBezTo>
                          <a:pt x="96" y="200"/>
                          <a:pt x="92" y="200"/>
                          <a:pt x="88" y="202"/>
                        </a:cubicBezTo>
                        <a:cubicBezTo>
                          <a:pt x="86" y="203"/>
                          <a:pt x="84" y="205"/>
                          <a:pt x="82" y="206"/>
                        </a:cubicBezTo>
                        <a:cubicBezTo>
                          <a:pt x="80" y="205"/>
                          <a:pt x="77" y="204"/>
                          <a:pt x="76" y="202"/>
                        </a:cubicBezTo>
                        <a:cubicBezTo>
                          <a:pt x="74" y="198"/>
                          <a:pt x="76" y="191"/>
                          <a:pt x="72" y="190"/>
                        </a:cubicBezTo>
                        <a:cubicBezTo>
                          <a:pt x="68" y="189"/>
                          <a:pt x="60" y="186"/>
                          <a:pt x="60" y="186"/>
                        </a:cubicBezTo>
                        <a:cubicBezTo>
                          <a:pt x="53" y="188"/>
                          <a:pt x="49" y="192"/>
                          <a:pt x="42" y="194"/>
                        </a:cubicBezTo>
                        <a:cubicBezTo>
                          <a:pt x="34" y="189"/>
                          <a:pt x="37" y="183"/>
                          <a:pt x="28" y="186"/>
                        </a:cubicBezTo>
                        <a:cubicBezTo>
                          <a:pt x="12" y="181"/>
                          <a:pt x="19" y="161"/>
                          <a:pt x="10" y="148"/>
                        </a:cubicBezTo>
                        <a:cubicBezTo>
                          <a:pt x="5" y="121"/>
                          <a:pt x="11" y="147"/>
                          <a:pt x="4" y="130"/>
                        </a:cubicBezTo>
                        <a:cubicBezTo>
                          <a:pt x="2" y="126"/>
                          <a:pt x="0" y="118"/>
                          <a:pt x="0" y="118"/>
                        </a:cubicBezTo>
                        <a:cubicBezTo>
                          <a:pt x="2" y="95"/>
                          <a:pt x="0" y="83"/>
                          <a:pt x="20" y="96"/>
                        </a:cubicBezTo>
                        <a:cubicBezTo>
                          <a:pt x="23" y="105"/>
                          <a:pt x="23" y="110"/>
                          <a:pt x="32" y="104"/>
                        </a:cubicBezTo>
                        <a:cubicBezTo>
                          <a:pt x="35" y="95"/>
                          <a:pt x="29" y="88"/>
                          <a:pt x="34" y="80"/>
                        </a:cubicBezTo>
                        <a:cubicBezTo>
                          <a:pt x="36" y="76"/>
                          <a:pt x="48" y="73"/>
                          <a:pt x="52" y="70"/>
                        </a:cubicBezTo>
                        <a:cubicBezTo>
                          <a:pt x="57" y="63"/>
                          <a:pt x="58" y="62"/>
                          <a:pt x="54" y="6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68" name="Freeform 20"/>
                  <p:cNvSpPr/>
                  <p:nvPr/>
                </p:nvSpPr>
                <p:spPr>
                  <a:xfrm>
                    <a:off x="1892" y="572"/>
                    <a:ext cx="47" cy="13"/>
                  </a:xfrm>
                  <a:custGeom>
                    <a:avLst/>
                    <a:gdLst/>
                    <a:ahLst/>
                    <a:cxnLst>
                      <a:cxn ang="0">
                        <a:pos x="2" y="11"/>
                      </a:cxn>
                      <a:cxn ang="0">
                        <a:pos x="8" y="3"/>
                      </a:cxn>
                      <a:cxn ang="0">
                        <a:pos x="20" y="7"/>
                      </a:cxn>
                      <a:cxn ang="0">
                        <a:pos x="31" y="5"/>
                      </a:cxn>
                      <a:cxn ang="0">
                        <a:pos x="39" y="0"/>
                      </a:cxn>
                      <a:cxn ang="0">
                        <a:pos x="33" y="9"/>
                      </a:cxn>
                      <a:cxn ang="0">
                        <a:pos x="26" y="13"/>
                      </a:cxn>
                      <a:cxn ang="0">
                        <a:pos x="18" y="11"/>
                      </a:cxn>
                      <a:cxn ang="0">
                        <a:pos x="6" y="10"/>
                      </a:cxn>
                      <a:cxn ang="0">
                        <a:pos x="2" y="11"/>
                      </a:cxn>
                    </a:cxnLst>
                    <a:pathLst>
                      <a:path w="109" h="38">
                        <a:moveTo>
                          <a:pt x="4" y="32"/>
                        </a:moveTo>
                        <a:cubicBezTo>
                          <a:pt x="7" y="22"/>
                          <a:pt x="7" y="14"/>
                          <a:pt x="18" y="10"/>
                        </a:cubicBezTo>
                        <a:cubicBezTo>
                          <a:pt x="28" y="12"/>
                          <a:pt x="37" y="14"/>
                          <a:pt x="46" y="20"/>
                        </a:cubicBezTo>
                        <a:cubicBezTo>
                          <a:pt x="62" y="15"/>
                          <a:pt x="54" y="17"/>
                          <a:pt x="72" y="14"/>
                        </a:cubicBezTo>
                        <a:cubicBezTo>
                          <a:pt x="77" y="9"/>
                          <a:pt x="90" y="0"/>
                          <a:pt x="90" y="0"/>
                        </a:cubicBezTo>
                        <a:cubicBezTo>
                          <a:pt x="109" y="6"/>
                          <a:pt x="85" y="23"/>
                          <a:pt x="76" y="26"/>
                        </a:cubicBezTo>
                        <a:cubicBezTo>
                          <a:pt x="71" y="33"/>
                          <a:pt x="68" y="35"/>
                          <a:pt x="60" y="38"/>
                        </a:cubicBezTo>
                        <a:cubicBezTo>
                          <a:pt x="54" y="36"/>
                          <a:pt x="42" y="32"/>
                          <a:pt x="42" y="32"/>
                        </a:cubicBezTo>
                        <a:cubicBezTo>
                          <a:pt x="33" y="23"/>
                          <a:pt x="26" y="26"/>
                          <a:pt x="14" y="30"/>
                        </a:cubicBezTo>
                        <a:cubicBezTo>
                          <a:pt x="1" y="28"/>
                          <a:pt x="0" y="24"/>
                          <a:pt x="4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69" name="Freeform 21"/>
                  <p:cNvSpPr/>
                  <p:nvPr/>
                </p:nvSpPr>
                <p:spPr>
                  <a:xfrm>
                    <a:off x="1890" y="588"/>
                    <a:ext cx="32" cy="34"/>
                  </a:xfrm>
                  <a:custGeom>
                    <a:avLst/>
                    <a:gdLst/>
                    <a:ahLst/>
                    <a:cxnLst>
                      <a:cxn ang="0">
                        <a:pos x="3" y="6"/>
                      </a:cxn>
                      <a:cxn ang="0">
                        <a:pos x="8" y="0"/>
                      </a:cxn>
                      <a:cxn ang="0">
                        <a:pos x="14" y="6"/>
                      </a:cxn>
                      <a:cxn ang="0">
                        <a:pos x="26" y="1"/>
                      </a:cxn>
                      <a:cxn ang="0">
                        <a:pos x="19" y="11"/>
                      </a:cxn>
                      <a:cxn ang="0">
                        <a:pos x="23" y="16"/>
                      </a:cxn>
                      <a:cxn ang="0">
                        <a:pos x="24" y="20"/>
                      </a:cxn>
                      <a:cxn ang="0">
                        <a:pos x="19" y="24"/>
                      </a:cxn>
                      <a:cxn ang="0">
                        <a:pos x="14" y="20"/>
                      </a:cxn>
                      <a:cxn ang="0">
                        <a:pos x="9" y="16"/>
                      </a:cxn>
                      <a:cxn ang="0">
                        <a:pos x="12" y="22"/>
                      </a:cxn>
                      <a:cxn ang="0">
                        <a:pos x="13" y="24"/>
                      </a:cxn>
                      <a:cxn ang="0">
                        <a:pos x="8" y="34"/>
                      </a:cxn>
                      <a:cxn ang="0">
                        <a:pos x="5" y="33"/>
                      </a:cxn>
                      <a:cxn ang="0">
                        <a:pos x="3" y="29"/>
                      </a:cxn>
                      <a:cxn ang="0">
                        <a:pos x="0" y="18"/>
                      </a:cxn>
                      <a:cxn ang="0">
                        <a:pos x="1" y="10"/>
                      </a:cxn>
                      <a:cxn ang="0">
                        <a:pos x="3" y="6"/>
                      </a:cxn>
                    </a:cxnLst>
                    <a:pathLst>
                      <a:path w="76" h="104">
                        <a:moveTo>
                          <a:pt x="8" y="18"/>
                        </a:moveTo>
                        <a:cubicBezTo>
                          <a:pt x="10" y="8"/>
                          <a:pt x="9" y="3"/>
                          <a:pt x="18" y="0"/>
                        </a:cubicBezTo>
                        <a:cubicBezTo>
                          <a:pt x="28" y="3"/>
                          <a:pt x="25" y="12"/>
                          <a:pt x="34" y="18"/>
                        </a:cubicBezTo>
                        <a:cubicBezTo>
                          <a:pt x="46" y="16"/>
                          <a:pt x="51" y="8"/>
                          <a:pt x="62" y="4"/>
                        </a:cubicBezTo>
                        <a:cubicBezTo>
                          <a:pt x="76" y="9"/>
                          <a:pt x="56" y="31"/>
                          <a:pt x="46" y="34"/>
                        </a:cubicBezTo>
                        <a:cubicBezTo>
                          <a:pt x="51" y="56"/>
                          <a:pt x="43" y="29"/>
                          <a:pt x="54" y="48"/>
                        </a:cubicBezTo>
                        <a:cubicBezTo>
                          <a:pt x="56" y="52"/>
                          <a:pt x="58" y="60"/>
                          <a:pt x="58" y="60"/>
                        </a:cubicBezTo>
                        <a:cubicBezTo>
                          <a:pt x="55" y="68"/>
                          <a:pt x="54" y="71"/>
                          <a:pt x="46" y="74"/>
                        </a:cubicBezTo>
                        <a:cubicBezTo>
                          <a:pt x="38" y="71"/>
                          <a:pt x="37" y="68"/>
                          <a:pt x="34" y="60"/>
                        </a:cubicBezTo>
                        <a:cubicBezTo>
                          <a:pt x="33" y="50"/>
                          <a:pt x="32" y="33"/>
                          <a:pt x="22" y="48"/>
                        </a:cubicBezTo>
                        <a:cubicBezTo>
                          <a:pt x="25" y="60"/>
                          <a:pt x="23" y="53"/>
                          <a:pt x="28" y="68"/>
                        </a:cubicBezTo>
                        <a:cubicBezTo>
                          <a:pt x="29" y="70"/>
                          <a:pt x="30" y="74"/>
                          <a:pt x="30" y="74"/>
                        </a:cubicBezTo>
                        <a:cubicBezTo>
                          <a:pt x="24" y="84"/>
                          <a:pt x="22" y="93"/>
                          <a:pt x="20" y="104"/>
                        </a:cubicBezTo>
                        <a:cubicBezTo>
                          <a:pt x="17" y="103"/>
                          <a:pt x="14" y="104"/>
                          <a:pt x="12" y="102"/>
                        </a:cubicBezTo>
                        <a:cubicBezTo>
                          <a:pt x="9" y="99"/>
                          <a:pt x="8" y="90"/>
                          <a:pt x="8" y="90"/>
                        </a:cubicBezTo>
                        <a:cubicBezTo>
                          <a:pt x="13" y="75"/>
                          <a:pt x="14" y="64"/>
                          <a:pt x="0" y="54"/>
                        </a:cubicBezTo>
                        <a:cubicBezTo>
                          <a:pt x="1" y="46"/>
                          <a:pt x="1" y="38"/>
                          <a:pt x="2" y="30"/>
                        </a:cubicBezTo>
                        <a:cubicBezTo>
                          <a:pt x="2" y="27"/>
                          <a:pt x="13" y="2"/>
                          <a:pt x="8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70" name="Freeform 22"/>
                  <p:cNvSpPr/>
                  <p:nvPr/>
                </p:nvSpPr>
                <p:spPr>
                  <a:xfrm>
                    <a:off x="1944" y="569"/>
                    <a:ext cx="16" cy="20"/>
                  </a:xfrm>
                  <a:custGeom>
                    <a:avLst/>
                    <a:gdLst/>
                    <a:ahLst/>
                    <a:cxnLst>
                      <a:cxn ang="0">
                        <a:pos x="1" y="9"/>
                      </a:cxn>
                      <a:cxn ang="0">
                        <a:pos x="6" y="0"/>
                      </a:cxn>
                      <a:cxn ang="0">
                        <a:pos x="6" y="9"/>
                      </a:cxn>
                      <a:cxn ang="0">
                        <a:pos x="16" y="12"/>
                      </a:cxn>
                      <a:cxn ang="0">
                        <a:pos x="8" y="14"/>
                      </a:cxn>
                      <a:cxn ang="0">
                        <a:pos x="2" y="19"/>
                      </a:cxn>
                      <a:cxn ang="0">
                        <a:pos x="0" y="11"/>
                      </a:cxn>
                      <a:cxn ang="0">
                        <a:pos x="1" y="9"/>
                      </a:cxn>
                    </a:cxnLst>
                    <a:pathLst>
                      <a:path w="37" h="61">
                        <a:moveTo>
                          <a:pt x="3" y="28"/>
                        </a:moveTo>
                        <a:cubicBezTo>
                          <a:pt x="5" y="14"/>
                          <a:pt x="2" y="7"/>
                          <a:pt x="13" y="0"/>
                        </a:cubicBezTo>
                        <a:cubicBezTo>
                          <a:pt x="26" y="9"/>
                          <a:pt x="23" y="17"/>
                          <a:pt x="15" y="28"/>
                        </a:cubicBezTo>
                        <a:cubicBezTo>
                          <a:pt x="25" y="31"/>
                          <a:pt x="33" y="27"/>
                          <a:pt x="37" y="38"/>
                        </a:cubicBezTo>
                        <a:cubicBezTo>
                          <a:pt x="30" y="45"/>
                          <a:pt x="28" y="47"/>
                          <a:pt x="19" y="44"/>
                        </a:cubicBezTo>
                        <a:cubicBezTo>
                          <a:pt x="13" y="54"/>
                          <a:pt x="18" y="61"/>
                          <a:pt x="5" y="58"/>
                        </a:cubicBezTo>
                        <a:cubicBezTo>
                          <a:pt x="0" y="50"/>
                          <a:pt x="3" y="44"/>
                          <a:pt x="1" y="34"/>
                        </a:cubicBezTo>
                        <a:cubicBezTo>
                          <a:pt x="2" y="32"/>
                          <a:pt x="3" y="28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71" name="Freeform 23"/>
                  <p:cNvSpPr/>
                  <p:nvPr/>
                </p:nvSpPr>
                <p:spPr>
                  <a:xfrm>
                    <a:off x="1948" y="600"/>
                    <a:ext cx="20" cy="10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12" y="0"/>
                      </a:cxn>
                      <a:cxn ang="0">
                        <a:pos x="20" y="6"/>
                      </a:cxn>
                      <a:cxn ang="0">
                        <a:pos x="14" y="5"/>
                      </a:cxn>
                      <a:cxn ang="0">
                        <a:pos x="1" y="6"/>
                      </a:cxn>
                      <a:cxn ang="0">
                        <a:pos x="3" y="0"/>
                      </a:cxn>
                    </a:cxnLst>
                    <a:pathLst>
                      <a:path w="49" h="29">
                        <a:moveTo>
                          <a:pt x="7" y="0"/>
                        </a:moveTo>
                        <a:cubicBezTo>
                          <a:pt x="15" y="6"/>
                          <a:pt x="19" y="2"/>
                          <a:pt x="29" y="0"/>
                        </a:cubicBezTo>
                        <a:cubicBezTo>
                          <a:pt x="45" y="5"/>
                          <a:pt x="40" y="3"/>
                          <a:pt x="49" y="16"/>
                        </a:cubicBezTo>
                        <a:cubicBezTo>
                          <a:pt x="46" y="29"/>
                          <a:pt x="42" y="21"/>
                          <a:pt x="35" y="14"/>
                        </a:cubicBezTo>
                        <a:cubicBezTo>
                          <a:pt x="26" y="15"/>
                          <a:pt x="12" y="19"/>
                          <a:pt x="3" y="16"/>
                        </a:cubicBezTo>
                        <a:cubicBezTo>
                          <a:pt x="0" y="6"/>
                          <a:pt x="7" y="10"/>
                          <a:pt x="7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72" name="Freeform 24"/>
                  <p:cNvSpPr/>
                  <p:nvPr/>
                </p:nvSpPr>
                <p:spPr>
                  <a:xfrm>
                    <a:off x="1969" y="585"/>
                    <a:ext cx="26" cy="17"/>
                  </a:xfrm>
                  <a:custGeom>
                    <a:avLst/>
                    <a:gdLst/>
                    <a:ahLst/>
                    <a:cxnLst>
                      <a:cxn ang="0">
                        <a:pos x="9" y="13"/>
                      </a:cxn>
                      <a:cxn ang="0">
                        <a:pos x="6" y="9"/>
                      </a:cxn>
                      <a:cxn ang="0">
                        <a:pos x="1" y="8"/>
                      </a:cxn>
                      <a:cxn ang="0">
                        <a:pos x="6" y="3"/>
                      </a:cxn>
                      <a:cxn ang="0">
                        <a:pos x="11" y="0"/>
                      </a:cxn>
                      <a:cxn ang="0">
                        <a:pos x="21" y="4"/>
                      </a:cxn>
                      <a:cxn ang="0">
                        <a:pos x="23" y="7"/>
                      </a:cxn>
                      <a:cxn ang="0">
                        <a:pos x="26" y="11"/>
                      </a:cxn>
                      <a:cxn ang="0">
                        <a:pos x="17" y="13"/>
                      </a:cxn>
                      <a:cxn ang="0">
                        <a:pos x="10" y="16"/>
                      </a:cxn>
                      <a:cxn ang="0">
                        <a:pos x="9" y="13"/>
                      </a:cxn>
                    </a:cxnLst>
                    <a:pathLst>
                      <a:path w="61" h="48">
                        <a:moveTo>
                          <a:pt x="21" y="38"/>
                        </a:moveTo>
                        <a:cubicBezTo>
                          <a:pt x="19" y="34"/>
                          <a:pt x="19" y="29"/>
                          <a:pt x="15" y="26"/>
                        </a:cubicBezTo>
                        <a:cubicBezTo>
                          <a:pt x="12" y="24"/>
                          <a:pt x="3" y="22"/>
                          <a:pt x="3" y="22"/>
                        </a:cubicBezTo>
                        <a:cubicBezTo>
                          <a:pt x="0" y="12"/>
                          <a:pt x="5" y="12"/>
                          <a:pt x="13" y="8"/>
                        </a:cubicBezTo>
                        <a:cubicBezTo>
                          <a:pt x="17" y="6"/>
                          <a:pt x="25" y="0"/>
                          <a:pt x="25" y="0"/>
                        </a:cubicBezTo>
                        <a:cubicBezTo>
                          <a:pt x="37" y="2"/>
                          <a:pt x="41" y="2"/>
                          <a:pt x="49" y="10"/>
                        </a:cubicBezTo>
                        <a:cubicBezTo>
                          <a:pt x="45" y="21"/>
                          <a:pt x="46" y="12"/>
                          <a:pt x="53" y="20"/>
                        </a:cubicBezTo>
                        <a:cubicBezTo>
                          <a:pt x="56" y="24"/>
                          <a:pt x="61" y="32"/>
                          <a:pt x="61" y="32"/>
                        </a:cubicBezTo>
                        <a:cubicBezTo>
                          <a:pt x="56" y="47"/>
                          <a:pt x="53" y="42"/>
                          <a:pt x="41" y="38"/>
                        </a:cubicBezTo>
                        <a:cubicBezTo>
                          <a:pt x="27" y="47"/>
                          <a:pt x="34" y="48"/>
                          <a:pt x="23" y="44"/>
                        </a:cubicBezTo>
                        <a:cubicBezTo>
                          <a:pt x="22" y="42"/>
                          <a:pt x="21" y="38"/>
                          <a:pt x="21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73" name="Freeform 25"/>
                  <p:cNvSpPr/>
                  <p:nvPr/>
                </p:nvSpPr>
                <p:spPr>
                  <a:xfrm>
                    <a:off x="1976" y="593"/>
                    <a:ext cx="122" cy="61"/>
                  </a:xfrm>
                  <a:custGeom>
                    <a:avLst/>
                    <a:gdLst/>
                    <a:ahLst/>
                    <a:cxnLst>
                      <a:cxn ang="0">
                        <a:pos x="20" y="9"/>
                      </a:cxn>
                      <a:cxn ang="0">
                        <a:pos x="15" y="5"/>
                      </a:cxn>
                      <a:cxn ang="0">
                        <a:pos x="11" y="10"/>
                      </a:cxn>
                      <a:cxn ang="0">
                        <a:pos x="0" y="8"/>
                      </a:cxn>
                      <a:cxn ang="0">
                        <a:pos x="4" y="14"/>
                      </a:cxn>
                      <a:cxn ang="0">
                        <a:pos x="7" y="21"/>
                      </a:cxn>
                      <a:cxn ang="0">
                        <a:pos x="10" y="16"/>
                      </a:cxn>
                      <a:cxn ang="0">
                        <a:pos x="13" y="15"/>
                      </a:cxn>
                      <a:cxn ang="0">
                        <a:pos x="20" y="19"/>
                      </a:cxn>
                      <a:cxn ang="0">
                        <a:pos x="30" y="21"/>
                      </a:cxn>
                      <a:cxn ang="0">
                        <a:pos x="38" y="24"/>
                      </a:cxn>
                      <a:cxn ang="0">
                        <a:pos x="45" y="34"/>
                      </a:cxn>
                      <a:cxn ang="0">
                        <a:pos x="44" y="41"/>
                      </a:cxn>
                      <a:cxn ang="0">
                        <a:pos x="42" y="45"/>
                      </a:cxn>
                      <a:cxn ang="0">
                        <a:pos x="52" y="43"/>
                      </a:cxn>
                      <a:cxn ang="0">
                        <a:pos x="60" y="47"/>
                      </a:cxn>
                      <a:cxn ang="0">
                        <a:pos x="72" y="50"/>
                      </a:cxn>
                      <a:cxn ang="0">
                        <a:pos x="74" y="49"/>
                      </a:cxn>
                      <a:cxn ang="0">
                        <a:pos x="72" y="45"/>
                      </a:cxn>
                      <a:cxn ang="0">
                        <a:pos x="76" y="46"/>
                      </a:cxn>
                      <a:cxn ang="0">
                        <a:pos x="79" y="40"/>
                      </a:cxn>
                      <a:cxn ang="0">
                        <a:pos x="86" y="41"/>
                      </a:cxn>
                      <a:cxn ang="0">
                        <a:pos x="91" y="44"/>
                      </a:cxn>
                      <a:cxn ang="0">
                        <a:pos x="104" y="56"/>
                      </a:cxn>
                      <a:cxn ang="0">
                        <a:pos x="112" y="60"/>
                      </a:cxn>
                      <a:cxn ang="0">
                        <a:pos x="121" y="57"/>
                      </a:cxn>
                      <a:cxn ang="0">
                        <a:pos x="114" y="54"/>
                      </a:cxn>
                      <a:cxn ang="0">
                        <a:pos x="109" y="46"/>
                      </a:cxn>
                      <a:cxn ang="0">
                        <a:pos x="107" y="44"/>
                      </a:cxn>
                      <a:cxn ang="0">
                        <a:pos x="106" y="41"/>
                      </a:cxn>
                      <a:cxn ang="0">
                        <a:pos x="101" y="39"/>
                      </a:cxn>
                      <a:cxn ang="0">
                        <a:pos x="102" y="32"/>
                      </a:cxn>
                      <a:cxn ang="0">
                        <a:pos x="94" y="29"/>
                      </a:cxn>
                      <a:cxn ang="0">
                        <a:pos x="90" y="23"/>
                      </a:cxn>
                      <a:cxn ang="0">
                        <a:pos x="81" y="18"/>
                      </a:cxn>
                      <a:cxn ang="0">
                        <a:pos x="72" y="13"/>
                      </a:cxn>
                      <a:cxn ang="0">
                        <a:pos x="67" y="11"/>
                      </a:cxn>
                      <a:cxn ang="0">
                        <a:pos x="51" y="5"/>
                      </a:cxn>
                      <a:cxn ang="0">
                        <a:pos x="44" y="1"/>
                      </a:cxn>
                      <a:cxn ang="0">
                        <a:pos x="41" y="0"/>
                      </a:cxn>
                      <a:cxn ang="0">
                        <a:pos x="30" y="3"/>
                      </a:cxn>
                      <a:cxn ang="0">
                        <a:pos x="24" y="11"/>
                      </a:cxn>
                      <a:cxn ang="0">
                        <a:pos x="20" y="9"/>
                      </a:cxn>
                    </a:cxnLst>
                    <a:pathLst>
                      <a:path w="286" h="182">
                        <a:moveTo>
                          <a:pt x="46" y="28"/>
                        </a:moveTo>
                        <a:cubicBezTo>
                          <a:pt x="41" y="14"/>
                          <a:pt x="46" y="17"/>
                          <a:pt x="36" y="14"/>
                        </a:cubicBezTo>
                        <a:cubicBezTo>
                          <a:pt x="31" y="17"/>
                          <a:pt x="26" y="30"/>
                          <a:pt x="26" y="30"/>
                        </a:cubicBezTo>
                        <a:cubicBezTo>
                          <a:pt x="12" y="25"/>
                          <a:pt x="19" y="21"/>
                          <a:pt x="0" y="24"/>
                        </a:cubicBezTo>
                        <a:cubicBezTo>
                          <a:pt x="2" y="33"/>
                          <a:pt x="2" y="37"/>
                          <a:pt x="10" y="42"/>
                        </a:cubicBezTo>
                        <a:cubicBezTo>
                          <a:pt x="12" y="49"/>
                          <a:pt x="14" y="55"/>
                          <a:pt x="16" y="62"/>
                        </a:cubicBezTo>
                        <a:cubicBezTo>
                          <a:pt x="24" y="59"/>
                          <a:pt x="27" y="57"/>
                          <a:pt x="24" y="48"/>
                        </a:cubicBezTo>
                        <a:cubicBezTo>
                          <a:pt x="26" y="47"/>
                          <a:pt x="28" y="43"/>
                          <a:pt x="30" y="44"/>
                        </a:cubicBezTo>
                        <a:cubicBezTo>
                          <a:pt x="48" y="48"/>
                          <a:pt x="36" y="52"/>
                          <a:pt x="48" y="56"/>
                        </a:cubicBezTo>
                        <a:cubicBezTo>
                          <a:pt x="74" y="65"/>
                          <a:pt x="47" y="56"/>
                          <a:pt x="70" y="62"/>
                        </a:cubicBezTo>
                        <a:cubicBezTo>
                          <a:pt x="77" y="64"/>
                          <a:pt x="88" y="72"/>
                          <a:pt x="88" y="72"/>
                        </a:cubicBezTo>
                        <a:cubicBezTo>
                          <a:pt x="96" y="84"/>
                          <a:pt x="102" y="87"/>
                          <a:pt x="106" y="102"/>
                        </a:cubicBezTo>
                        <a:cubicBezTo>
                          <a:pt x="105" y="109"/>
                          <a:pt x="106" y="115"/>
                          <a:pt x="104" y="122"/>
                        </a:cubicBezTo>
                        <a:cubicBezTo>
                          <a:pt x="103" y="126"/>
                          <a:pt x="94" y="132"/>
                          <a:pt x="98" y="134"/>
                        </a:cubicBezTo>
                        <a:cubicBezTo>
                          <a:pt x="106" y="137"/>
                          <a:pt x="122" y="128"/>
                          <a:pt x="122" y="128"/>
                        </a:cubicBezTo>
                        <a:cubicBezTo>
                          <a:pt x="130" y="131"/>
                          <a:pt x="133" y="135"/>
                          <a:pt x="140" y="140"/>
                        </a:cubicBezTo>
                        <a:cubicBezTo>
                          <a:pt x="148" y="145"/>
                          <a:pt x="159" y="145"/>
                          <a:pt x="168" y="148"/>
                        </a:cubicBezTo>
                        <a:cubicBezTo>
                          <a:pt x="170" y="147"/>
                          <a:pt x="173" y="148"/>
                          <a:pt x="174" y="146"/>
                        </a:cubicBezTo>
                        <a:cubicBezTo>
                          <a:pt x="176" y="142"/>
                          <a:pt x="164" y="136"/>
                          <a:pt x="168" y="134"/>
                        </a:cubicBezTo>
                        <a:cubicBezTo>
                          <a:pt x="171" y="132"/>
                          <a:pt x="175" y="135"/>
                          <a:pt x="178" y="136"/>
                        </a:cubicBezTo>
                        <a:cubicBezTo>
                          <a:pt x="182" y="131"/>
                          <a:pt x="186" y="118"/>
                          <a:pt x="186" y="118"/>
                        </a:cubicBezTo>
                        <a:cubicBezTo>
                          <a:pt x="189" y="119"/>
                          <a:pt x="199" y="120"/>
                          <a:pt x="202" y="122"/>
                        </a:cubicBezTo>
                        <a:cubicBezTo>
                          <a:pt x="206" y="124"/>
                          <a:pt x="214" y="130"/>
                          <a:pt x="214" y="130"/>
                        </a:cubicBezTo>
                        <a:cubicBezTo>
                          <a:pt x="224" y="145"/>
                          <a:pt x="228" y="158"/>
                          <a:pt x="244" y="168"/>
                        </a:cubicBezTo>
                        <a:cubicBezTo>
                          <a:pt x="250" y="172"/>
                          <a:pt x="262" y="178"/>
                          <a:pt x="262" y="178"/>
                        </a:cubicBezTo>
                        <a:cubicBezTo>
                          <a:pt x="265" y="178"/>
                          <a:pt x="286" y="182"/>
                          <a:pt x="284" y="170"/>
                        </a:cubicBezTo>
                        <a:cubicBezTo>
                          <a:pt x="283" y="164"/>
                          <a:pt x="268" y="160"/>
                          <a:pt x="268" y="160"/>
                        </a:cubicBezTo>
                        <a:cubicBezTo>
                          <a:pt x="261" y="150"/>
                          <a:pt x="270" y="143"/>
                          <a:pt x="256" y="138"/>
                        </a:cubicBezTo>
                        <a:cubicBezTo>
                          <a:pt x="254" y="136"/>
                          <a:pt x="251" y="135"/>
                          <a:pt x="250" y="132"/>
                        </a:cubicBezTo>
                        <a:cubicBezTo>
                          <a:pt x="248" y="129"/>
                          <a:pt x="250" y="125"/>
                          <a:pt x="248" y="122"/>
                        </a:cubicBezTo>
                        <a:cubicBezTo>
                          <a:pt x="246" y="118"/>
                          <a:pt x="240" y="118"/>
                          <a:pt x="236" y="116"/>
                        </a:cubicBezTo>
                        <a:cubicBezTo>
                          <a:pt x="230" y="107"/>
                          <a:pt x="227" y="100"/>
                          <a:pt x="240" y="96"/>
                        </a:cubicBezTo>
                        <a:cubicBezTo>
                          <a:pt x="236" y="83"/>
                          <a:pt x="236" y="84"/>
                          <a:pt x="220" y="86"/>
                        </a:cubicBezTo>
                        <a:cubicBezTo>
                          <a:pt x="209" y="82"/>
                          <a:pt x="208" y="82"/>
                          <a:pt x="210" y="70"/>
                        </a:cubicBezTo>
                        <a:cubicBezTo>
                          <a:pt x="207" y="60"/>
                          <a:pt x="199" y="57"/>
                          <a:pt x="190" y="54"/>
                        </a:cubicBezTo>
                        <a:cubicBezTo>
                          <a:pt x="181" y="45"/>
                          <a:pt x="181" y="42"/>
                          <a:pt x="168" y="38"/>
                        </a:cubicBezTo>
                        <a:cubicBezTo>
                          <a:pt x="164" y="37"/>
                          <a:pt x="156" y="34"/>
                          <a:pt x="156" y="34"/>
                        </a:cubicBezTo>
                        <a:cubicBezTo>
                          <a:pt x="146" y="24"/>
                          <a:pt x="134" y="21"/>
                          <a:pt x="120" y="16"/>
                        </a:cubicBezTo>
                        <a:cubicBezTo>
                          <a:pt x="113" y="14"/>
                          <a:pt x="108" y="8"/>
                          <a:pt x="102" y="4"/>
                        </a:cubicBezTo>
                        <a:cubicBezTo>
                          <a:pt x="100" y="3"/>
                          <a:pt x="96" y="0"/>
                          <a:pt x="96" y="0"/>
                        </a:cubicBezTo>
                        <a:cubicBezTo>
                          <a:pt x="83" y="2"/>
                          <a:pt x="79" y="1"/>
                          <a:pt x="70" y="10"/>
                        </a:cubicBezTo>
                        <a:cubicBezTo>
                          <a:pt x="67" y="19"/>
                          <a:pt x="63" y="27"/>
                          <a:pt x="56" y="32"/>
                        </a:cubicBezTo>
                        <a:cubicBezTo>
                          <a:pt x="49" y="30"/>
                          <a:pt x="52" y="31"/>
                          <a:pt x="4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74" name="Freeform 26"/>
                  <p:cNvSpPr/>
                  <p:nvPr/>
                </p:nvSpPr>
                <p:spPr>
                  <a:xfrm>
                    <a:off x="2082" y="599"/>
                    <a:ext cx="33" cy="26"/>
                  </a:xfrm>
                  <a:custGeom>
                    <a:avLst/>
                    <a:gdLst/>
                    <a:ahLst/>
                    <a:cxnLst>
                      <a:cxn ang="0">
                        <a:pos x="0" y="19"/>
                      </a:cxn>
                      <a:cxn ang="0">
                        <a:pos x="11" y="20"/>
                      </a:cxn>
                      <a:cxn ang="0">
                        <a:pos x="19" y="16"/>
                      </a:cxn>
                      <a:cxn ang="0">
                        <a:pos x="24" y="10"/>
                      </a:cxn>
                      <a:cxn ang="0">
                        <a:pos x="18" y="5"/>
                      </a:cxn>
                      <a:cxn ang="0">
                        <a:pos x="18" y="1"/>
                      </a:cxn>
                      <a:cxn ang="0">
                        <a:pos x="30" y="9"/>
                      </a:cxn>
                      <a:cxn ang="0">
                        <a:pos x="28" y="18"/>
                      </a:cxn>
                      <a:cxn ang="0">
                        <a:pos x="14" y="26"/>
                      </a:cxn>
                      <a:cxn ang="0">
                        <a:pos x="4" y="22"/>
                      </a:cxn>
                      <a:cxn ang="0">
                        <a:pos x="1" y="21"/>
                      </a:cxn>
                      <a:cxn ang="0">
                        <a:pos x="0" y="19"/>
                      </a:cxn>
                    </a:cxnLst>
                    <a:pathLst>
                      <a:path w="78" h="78">
                        <a:moveTo>
                          <a:pt x="1" y="58"/>
                        </a:moveTo>
                        <a:cubicBezTo>
                          <a:pt x="6" y="44"/>
                          <a:pt x="18" y="57"/>
                          <a:pt x="27" y="60"/>
                        </a:cubicBezTo>
                        <a:cubicBezTo>
                          <a:pt x="35" y="57"/>
                          <a:pt x="38" y="52"/>
                          <a:pt x="45" y="48"/>
                        </a:cubicBezTo>
                        <a:cubicBezTo>
                          <a:pt x="48" y="40"/>
                          <a:pt x="51" y="36"/>
                          <a:pt x="57" y="30"/>
                        </a:cubicBezTo>
                        <a:cubicBezTo>
                          <a:pt x="55" y="23"/>
                          <a:pt x="43" y="14"/>
                          <a:pt x="43" y="14"/>
                        </a:cubicBezTo>
                        <a:cubicBezTo>
                          <a:pt x="33" y="0"/>
                          <a:pt x="30" y="1"/>
                          <a:pt x="43" y="4"/>
                        </a:cubicBezTo>
                        <a:cubicBezTo>
                          <a:pt x="54" y="11"/>
                          <a:pt x="58" y="22"/>
                          <a:pt x="71" y="26"/>
                        </a:cubicBezTo>
                        <a:cubicBezTo>
                          <a:pt x="78" y="37"/>
                          <a:pt x="78" y="46"/>
                          <a:pt x="67" y="54"/>
                        </a:cubicBezTo>
                        <a:cubicBezTo>
                          <a:pt x="51" y="49"/>
                          <a:pt x="53" y="71"/>
                          <a:pt x="33" y="78"/>
                        </a:cubicBezTo>
                        <a:cubicBezTo>
                          <a:pt x="16" y="72"/>
                          <a:pt x="25" y="76"/>
                          <a:pt x="9" y="66"/>
                        </a:cubicBezTo>
                        <a:cubicBezTo>
                          <a:pt x="7" y="65"/>
                          <a:pt x="3" y="62"/>
                          <a:pt x="3" y="62"/>
                        </a:cubicBezTo>
                        <a:cubicBezTo>
                          <a:pt x="0" y="54"/>
                          <a:pt x="13" y="42"/>
                          <a:pt x="1" y="5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75" name="Freeform 27"/>
                  <p:cNvSpPr/>
                  <p:nvPr/>
                </p:nvSpPr>
                <p:spPr>
                  <a:xfrm>
                    <a:off x="2152" y="544"/>
                    <a:ext cx="8" cy="6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5"/>
                      </a:cxn>
                      <a:cxn ang="0">
                        <a:pos x="1" y="1"/>
                      </a:cxn>
                    </a:cxnLst>
                    <a:pathLst>
                      <a:path w="17" h="18">
                        <a:moveTo>
                          <a:pt x="3" y="4"/>
                        </a:moveTo>
                        <a:cubicBezTo>
                          <a:pt x="17" y="7"/>
                          <a:pt x="16" y="18"/>
                          <a:pt x="3" y="14"/>
                        </a:cubicBezTo>
                        <a:cubicBezTo>
                          <a:pt x="0" y="6"/>
                          <a:pt x="7" y="0"/>
                          <a:pt x="3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76" name="Freeform 28"/>
                  <p:cNvSpPr/>
                  <p:nvPr/>
                </p:nvSpPr>
                <p:spPr>
                  <a:xfrm>
                    <a:off x="2194" y="584"/>
                    <a:ext cx="11" cy="8"/>
                  </a:xfrm>
                  <a:custGeom>
                    <a:avLst/>
                    <a:gdLst/>
                    <a:ahLst/>
                    <a:cxnLst>
                      <a:cxn ang="0">
                        <a:pos x="3" y="5"/>
                      </a:cxn>
                      <a:cxn ang="0">
                        <a:pos x="6" y="0"/>
                      </a:cxn>
                      <a:cxn ang="0">
                        <a:pos x="6" y="8"/>
                      </a:cxn>
                      <a:cxn ang="0">
                        <a:pos x="3" y="5"/>
                      </a:cxn>
                    </a:cxnLst>
                    <a:pathLst>
                      <a:path w="26" h="22">
                        <a:moveTo>
                          <a:pt x="8" y="14"/>
                        </a:moveTo>
                        <a:cubicBezTo>
                          <a:pt x="5" y="6"/>
                          <a:pt x="5" y="3"/>
                          <a:pt x="14" y="0"/>
                        </a:cubicBezTo>
                        <a:cubicBezTo>
                          <a:pt x="26" y="4"/>
                          <a:pt x="23" y="16"/>
                          <a:pt x="14" y="22"/>
                        </a:cubicBezTo>
                        <a:cubicBezTo>
                          <a:pt x="0" y="17"/>
                          <a:pt x="13" y="3"/>
                          <a:pt x="8" y="1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77" name="Freeform 29"/>
                  <p:cNvSpPr/>
                  <p:nvPr/>
                </p:nvSpPr>
                <p:spPr>
                  <a:xfrm>
                    <a:off x="2059" y="494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7" y="1"/>
                      </a:cxn>
                      <a:cxn ang="0">
                        <a:pos x="4" y="4"/>
                      </a:cxn>
                      <a:cxn ang="0">
                        <a:pos x="3" y="4"/>
                      </a:cxn>
                    </a:cxnLst>
                    <a:pathLst>
                      <a:path w="20" h="15">
                        <a:moveTo>
                          <a:pt x="7" y="12"/>
                        </a:moveTo>
                        <a:cubicBezTo>
                          <a:pt x="0" y="1"/>
                          <a:pt x="6" y="0"/>
                          <a:pt x="17" y="2"/>
                        </a:cubicBezTo>
                        <a:cubicBezTo>
                          <a:pt x="20" y="10"/>
                          <a:pt x="18" y="15"/>
                          <a:pt x="9" y="12"/>
                        </a:cubicBezTo>
                        <a:cubicBezTo>
                          <a:pt x="4" y="4"/>
                          <a:pt x="4" y="4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78" name="Freeform 30"/>
                  <p:cNvSpPr/>
                  <p:nvPr/>
                </p:nvSpPr>
                <p:spPr>
                  <a:xfrm>
                    <a:off x="1988" y="536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6" y="1"/>
                      </a:cxn>
                      <a:cxn ang="0">
                        <a:pos x="6" y="5"/>
                      </a:cxn>
                      <a:cxn ang="0">
                        <a:pos x="3" y="4"/>
                      </a:cxn>
                    </a:cxnLst>
                    <a:pathLst>
                      <a:path w="20" h="15">
                        <a:moveTo>
                          <a:pt x="7" y="12"/>
                        </a:moveTo>
                        <a:cubicBezTo>
                          <a:pt x="0" y="2"/>
                          <a:pt x="3" y="0"/>
                          <a:pt x="15" y="2"/>
                        </a:cubicBezTo>
                        <a:cubicBezTo>
                          <a:pt x="16" y="4"/>
                          <a:pt x="20" y="12"/>
                          <a:pt x="15" y="14"/>
                        </a:cubicBezTo>
                        <a:cubicBezTo>
                          <a:pt x="12" y="15"/>
                          <a:pt x="7" y="12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79" name="Freeform 31"/>
                  <p:cNvSpPr/>
                  <p:nvPr/>
                </p:nvSpPr>
                <p:spPr>
                  <a:xfrm>
                    <a:off x="1910" y="523"/>
                    <a:ext cx="34" cy="27"/>
                  </a:xfrm>
                  <a:custGeom>
                    <a:avLst/>
                    <a:gdLst/>
                    <a:ahLst/>
                    <a:cxnLst>
                      <a:cxn ang="0">
                        <a:pos x="0" y="17"/>
                      </a:cxn>
                      <a:cxn ang="0">
                        <a:pos x="6" y="8"/>
                      </a:cxn>
                      <a:cxn ang="0">
                        <a:pos x="11" y="7"/>
                      </a:cxn>
                      <a:cxn ang="0">
                        <a:pos x="20" y="6"/>
                      </a:cxn>
                      <a:cxn ang="0">
                        <a:pos x="25" y="0"/>
                      </a:cxn>
                      <a:cxn ang="0">
                        <a:pos x="34" y="14"/>
                      </a:cxn>
                      <a:cxn ang="0">
                        <a:pos x="30" y="19"/>
                      </a:cxn>
                      <a:cxn ang="0">
                        <a:pos x="23" y="21"/>
                      </a:cxn>
                      <a:cxn ang="0">
                        <a:pos x="20" y="27"/>
                      </a:cxn>
                      <a:cxn ang="0">
                        <a:pos x="14" y="23"/>
                      </a:cxn>
                      <a:cxn ang="0">
                        <a:pos x="16" y="18"/>
                      </a:cxn>
                      <a:cxn ang="0">
                        <a:pos x="13" y="9"/>
                      </a:cxn>
                      <a:cxn ang="0">
                        <a:pos x="9" y="16"/>
                      </a:cxn>
                      <a:cxn ang="0">
                        <a:pos x="3" y="19"/>
                      </a:cxn>
                      <a:cxn ang="0">
                        <a:pos x="0" y="17"/>
                      </a:cxn>
                    </a:cxnLst>
                    <a:pathLst>
                      <a:path w="80" h="80">
                        <a:moveTo>
                          <a:pt x="0" y="50"/>
                        </a:moveTo>
                        <a:cubicBezTo>
                          <a:pt x="1" y="47"/>
                          <a:pt x="12" y="25"/>
                          <a:pt x="14" y="24"/>
                        </a:cubicBezTo>
                        <a:cubicBezTo>
                          <a:pt x="17" y="22"/>
                          <a:pt x="26" y="20"/>
                          <a:pt x="26" y="20"/>
                        </a:cubicBezTo>
                        <a:cubicBezTo>
                          <a:pt x="34" y="23"/>
                          <a:pt x="40" y="21"/>
                          <a:pt x="48" y="18"/>
                        </a:cubicBezTo>
                        <a:cubicBezTo>
                          <a:pt x="52" y="12"/>
                          <a:pt x="54" y="6"/>
                          <a:pt x="58" y="0"/>
                        </a:cubicBezTo>
                        <a:cubicBezTo>
                          <a:pt x="70" y="4"/>
                          <a:pt x="76" y="28"/>
                          <a:pt x="80" y="40"/>
                        </a:cubicBezTo>
                        <a:cubicBezTo>
                          <a:pt x="75" y="54"/>
                          <a:pt x="80" y="50"/>
                          <a:pt x="70" y="56"/>
                        </a:cubicBezTo>
                        <a:cubicBezTo>
                          <a:pt x="61" y="53"/>
                          <a:pt x="59" y="54"/>
                          <a:pt x="54" y="62"/>
                        </a:cubicBezTo>
                        <a:cubicBezTo>
                          <a:pt x="57" y="71"/>
                          <a:pt x="56" y="75"/>
                          <a:pt x="48" y="80"/>
                        </a:cubicBezTo>
                        <a:cubicBezTo>
                          <a:pt x="40" y="77"/>
                          <a:pt x="39" y="72"/>
                          <a:pt x="32" y="68"/>
                        </a:cubicBezTo>
                        <a:cubicBezTo>
                          <a:pt x="26" y="59"/>
                          <a:pt x="30" y="57"/>
                          <a:pt x="38" y="52"/>
                        </a:cubicBezTo>
                        <a:cubicBezTo>
                          <a:pt x="41" y="42"/>
                          <a:pt x="39" y="34"/>
                          <a:pt x="30" y="28"/>
                        </a:cubicBezTo>
                        <a:cubicBezTo>
                          <a:pt x="20" y="31"/>
                          <a:pt x="30" y="40"/>
                          <a:pt x="20" y="48"/>
                        </a:cubicBezTo>
                        <a:cubicBezTo>
                          <a:pt x="16" y="51"/>
                          <a:pt x="8" y="56"/>
                          <a:pt x="8" y="56"/>
                        </a:cubicBezTo>
                        <a:cubicBezTo>
                          <a:pt x="2" y="50"/>
                          <a:pt x="5" y="50"/>
                          <a:pt x="0" y="5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80" name="Freeform 32"/>
                  <p:cNvSpPr/>
                  <p:nvPr/>
                </p:nvSpPr>
                <p:spPr>
                  <a:xfrm>
                    <a:off x="1899" y="466"/>
                    <a:ext cx="40" cy="58"/>
                  </a:xfrm>
                  <a:custGeom>
                    <a:avLst/>
                    <a:gdLst/>
                    <a:ahLst/>
                    <a:cxnLst>
                      <a:cxn ang="0">
                        <a:pos x="6" y="32"/>
                      </a:cxn>
                      <a:cxn ang="0">
                        <a:pos x="11" y="43"/>
                      </a:cxn>
                      <a:cxn ang="0">
                        <a:pos x="14" y="36"/>
                      </a:cxn>
                      <a:cxn ang="0">
                        <a:pos x="22" y="33"/>
                      </a:cxn>
                      <a:cxn ang="0">
                        <a:pos x="20" y="41"/>
                      </a:cxn>
                      <a:cxn ang="0">
                        <a:pos x="28" y="42"/>
                      </a:cxn>
                      <a:cxn ang="0">
                        <a:pos x="32" y="47"/>
                      </a:cxn>
                      <a:cxn ang="0">
                        <a:pos x="25" y="49"/>
                      </a:cxn>
                      <a:cxn ang="0">
                        <a:pos x="31" y="58"/>
                      </a:cxn>
                      <a:cxn ang="0">
                        <a:pos x="36" y="51"/>
                      </a:cxn>
                      <a:cxn ang="0">
                        <a:pos x="35" y="37"/>
                      </a:cxn>
                      <a:cxn ang="0">
                        <a:pos x="26" y="35"/>
                      </a:cxn>
                      <a:cxn ang="0">
                        <a:pos x="21" y="27"/>
                      </a:cxn>
                      <a:cxn ang="0">
                        <a:pos x="14" y="27"/>
                      </a:cxn>
                      <a:cxn ang="0">
                        <a:pos x="13" y="23"/>
                      </a:cxn>
                      <a:cxn ang="0">
                        <a:pos x="18" y="14"/>
                      </a:cxn>
                      <a:cxn ang="0">
                        <a:pos x="13" y="0"/>
                      </a:cxn>
                      <a:cxn ang="0">
                        <a:pos x="8" y="7"/>
                      </a:cxn>
                      <a:cxn ang="0">
                        <a:pos x="2" y="15"/>
                      </a:cxn>
                      <a:cxn ang="0">
                        <a:pos x="6" y="25"/>
                      </a:cxn>
                      <a:cxn ang="0">
                        <a:pos x="6" y="32"/>
                      </a:cxn>
                    </a:cxnLst>
                    <a:pathLst>
                      <a:path w="94" h="174">
                        <a:moveTo>
                          <a:pt x="14" y="96"/>
                        </a:moveTo>
                        <a:cubicBezTo>
                          <a:pt x="11" y="109"/>
                          <a:pt x="15" y="120"/>
                          <a:pt x="26" y="128"/>
                        </a:cubicBezTo>
                        <a:cubicBezTo>
                          <a:pt x="34" y="120"/>
                          <a:pt x="35" y="119"/>
                          <a:pt x="32" y="108"/>
                        </a:cubicBezTo>
                        <a:cubicBezTo>
                          <a:pt x="35" y="92"/>
                          <a:pt x="39" y="92"/>
                          <a:pt x="52" y="100"/>
                        </a:cubicBezTo>
                        <a:cubicBezTo>
                          <a:pt x="59" y="110"/>
                          <a:pt x="49" y="114"/>
                          <a:pt x="46" y="124"/>
                        </a:cubicBezTo>
                        <a:cubicBezTo>
                          <a:pt x="50" y="137"/>
                          <a:pt x="57" y="129"/>
                          <a:pt x="66" y="126"/>
                        </a:cubicBezTo>
                        <a:cubicBezTo>
                          <a:pt x="77" y="129"/>
                          <a:pt x="79" y="131"/>
                          <a:pt x="76" y="142"/>
                        </a:cubicBezTo>
                        <a:cubicBezTo>
                          <a:pt x="67" y="139"/>
                          <a:pt x="65" y="141"/>
                          <a:pt x="58" y="148"/>
                        </a:cubicBezTo>
                        <a:cubicBezTo>
                          <a:pt x="60" y="160"/>
                          <a:pt x="62" y="170"/>
                          <a:pt x="74" y="174"/>
                        </a:cubicBezTo>
                        <a:cubicBezTo>
                          <a:pt x="77" y="165"/>
                          <a:pt x="74" y="157"/>
                          <a:pt x="84" y="154"/>
                        </a:cubicBezTo>
                        <a:cubicBezTo>
                          <a:pt x="91" y="143"/>
                          <a:pt x="94" y="122"/>
                          <a:pt x="82" y="112"/>
                        </a:cubicBezTo>
                        <a:cubicBezTo>
                          <a:pt x="77" y="108"/>
                          <a:pt x="66" y="108"/>
                          <a:pt x="60" y="106"/>
                        </a:cubicBezTo>
                        <a:cubicBezTo>
                          <a:pt x="65" y="92"/>
                          <a:pt x="66" y="87"/>
                          <a:pt x="50" y="82"/>
                        </a:cubicBezTo>
                        <a:cubicBezTo>
                          <a:pt x="48" y="82"/>
                          <a:pt x="37" y="86"/>
                          <a:pt x="34" y="82"/>
                        </a:cubicBezTo>
                        <a:cubicBezTo>
                          <a:pt x="32" y="79"/>
                          <a:pt x="30" y="70"/>
                          <a:pt x="30" y="70"/>
                        </a:cubicBezTo>
                        <a:cubicBezTo>
                          <a:pt x="32" y="54"/>
                          <a:pt x="32" y="52"/>
                          <a:pt x="42" y="42"/>
                        </a:cubicBezTo>
                        <a:cubicBezTo>
                          <a:pt x="41" y="30"/>
                          <a:pt x="45" y="5"/>
                          <a:pt x="30" y="0"/>
                        </a:cubicBezTo>
                        <a:cubicBezTo>
                          <a:pt x="14" y="4"/>
                          <a:pt x="16" y="4"/>
                          <a:pt x="18" y="22"/>
                        </a:cubicBezTo>
                        <a:cubicBezTo>
                          <a:pt x="16" y="39"/>
                          <a:pt x="15" y="35"/>
                          <a:pt x="4" y="46"/>
                        </a:cubicBezTo>
                        <a:cubicBezTo>
                          <a:pt x="0" y="59"/>
                          <a:pt x="5" y="67"/>
                          <a:pt x="14" y="76"/>
                        </a:cubicBezTo>
                        <a:cubicBezTo>
                          <a:pt x="15" y="80"/>
                          <a:pt x="17" y="93"/>
                          <a:pt x="14" y="9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81" name="Freeform 33"/>
                  <p:cNvSpPr/>
                  <p:nvPr/>
                </p:nvSpPr>
                <p:spPr>
                  <a:xfrm>
                    <a:off x="1909" y="508"/>
                    <a:ext cx="14" cy="17"/>
                  </a:xfrm>
                  <a:custGeom>
                    <a:avLst/>
                    <a:gdLst/>
                    <a:ahLst/>
                    <a:cxnLst>
                      <a:cxn ang="0">
                        <a:pos x="3" y="8"/>
                      </a:cxn>
                      <a:cxn ang="0">
                        <a:pos x="5" y="0"/>
                      </a:cxn>
                      <a:cxn ang="0">
                        <a:pos x="9" y="5"/>
                      </a:cxn>
                      <a:cxn ang="0">
                        <a:pos x="10" y="8"/>
                      </a:cxn>
                      <a:cxn ang="0">
                        <a:pos x="12" y="9"/>
                      </a:cxn>
                      <a:cxn ang="0">
                        <a:pos x="14" y="13"/>
                      </a:cxn>
                      <a:cxn ang="0">
                        <a:pos x="8" y="17"/>
                      </a:cxn>
                      <a:cxn ang="0">
                        <a:pos x="3" y="8"/>
                      </a:cxn>
                    </a:cxnLst>
                    <a:pathLst>
                      <a:path w="32" h="50">
                        <a:moveTo>
                          <a:pt x="6" y="24"/>
                        </a:moveTo>
                        <a:cubicBezTo>
                          <a:pt x="0" y="15"/>
                          <a:pt x="3" y="6"/>
                          <a:pt x="12" y="0"/>
                        </a:cubicBezTo>
                        <a:cubicBezTo>
                          <a:pt x="23" y="3"/>
                          <a:pt x="23" y="5"/>
                          <a:pt x="20" y="16"/>
                        </a:cubicBezTo>
                        <a:cubicBezTo>
                          <a:pt x="21" y="19"/>
                          <a:pt x="20" y="22"/>
                          <a:pt x="22" y="24"/>
                        </a:cubicBezTo>
                        <a:cubicBezTo>
                          <a:pt x="23" y="26"/>
                          <a:pt x="27" y="24"/>
                          <a:pt x="28" y="26"/>
                        </a:cubicBezTo>
                        <a:cubicBezTo>
                          <a:pt x="30" y="29"/>
                          <a:pt x="32" y="38"/>
                          <a:pt x="32" y="38"/>
                        </a:cubicBezTo>
                        <a:cubicBezTo>
                          <a:pt x="29" y="46"/>
                          <a:pt x="26" y="47"/>
                          <a:pt x="18" y="50"/>
                        </a:cubicBezTo>
                        <a:cubicBezTo>
                          <a:pt x="12" y="41"/>
                          <a:pt x="18" y="24"/>
                          <a:pt x="6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82" name="Freeform 34"/>
                  <p:cNvSpPr/>
                  <p:nvPr/>
                </p:nvSpPr>
                <p:spPr>
                  <a:xfrm>
                    <a:off x="1881" y="512"/>
                    <a:ext cx="19" cy="17"/>
                  </a:xfrm>
                  <a:custGeom>
                    <a:avLst/>
                    <a:gdLst/>
                    <a:ahLst/>
                    <a:cxnLst>
                      <a:cxn ang="0">
                        <a:pos x="0" y="15"/>
                      </a:cxn>
                      <a:cxn ang="0">
                        <a:pos x="10" y="7"/>
                      </a:cxn>
                      <a:cxn ang="0">
                        <a:pos x="16" y="0"/>
                      </a:cxn>
                      <a:cxn ang="0">
                        <a:pos x="11" y="10"/>
                      </a:cxn>
                      <a:cxn ang="0">
                        <a:pos x="1" y="17"/>
                      </a:cxn>
                      <a:cxn ang="0">
                        <a:pos x="0" y="15"/>
                      </a:cxn>
                    </a:cxnLst>
                    <a:pathLst>
                      <a:path w="43" h="50">
                        <a:moveTo>
                          <a:pt x="0" y="44"/>
                        </a:moveTo>
                        <a:cubicBezTo>
                          <a:pt x="6" y="38"/>
                          <a:pt x="18" y="29"/>
                          <a:pt x="22" y="20"/>
                        </a:cubicBezTo>
                        <a:cubicBezTo>
                          <a:pt x="27" y="10"/>
                          <a:pt x="25" y="4"/>
                          <a:pt x="36" y="0"/>
                        </a:cubicBezTo>
                        <a:cubicBezTo>
                          <a:pt x="43" y="11"/>
                          <a:pt x="36" y="24"/>
                          <a:pt x="24" y="28"/>
                        </a:cubicBezTo>
                        <a:cubicBezTo>
                          <a:pt x="21" y="38"/>
                          <a:pt x="12" y="47"/>
                          <a:pt x="2" y="50"/>
                        </a:cubicBezTo>
                        <a:cubicBezTo>
                          <a:pt x="1" y="48"/>
                          <a:pt x="0" y="44"/>
                          <a:pt x="0" y="4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83" name="Freeform 35"/>
                  <p:cNvSpPr/>
                  <p:nvPr/>
                </p:nvSpPr>
                <p:spPr>
                  <a:xfrm>
                    <a:off x="2930" y="489"/>
                    <a:ext cx="299" cy="179"/>
                  </a:xfrm>
                  <a:custGeom>
                    <a:avLst/>
                    <a:gdLst/>
                    <a:ahLst/>
                    <a:cxnLst>
                      <a:cxn ang="0">
                        <a:pos x="13" y="178"/>
                      </a:cxn>
                      <a:cxn ang="0">
                        <a:pos x="15" y="159"/>
                      </a:cxn>
                      <a:cxn ang="0">
                        <a:pos x="14" y="156"/>
                      </a:cxn>
                      <a:cxn ang="0">
                        <a:pos x="10" y="139"/>
                      </a:cxn>
                      <a:cxn ang="0">
                        <a:pos x="3" y="137"/>
                      </a:cxn>
                      <a:cxn ang="0">
                        <a:pos x="0" y="122"/>
                      </a:cxn>
                      <a:cxn ang="0">
                        <a:pos x="8" y="115"/>
                      </a:cxn>
                      <a:cxn ang="0">
                        <a:pos x="4" y="105"/>
                      </a:cxn>
                      <a:cxn ang="0">
                        <a:pos x="1" y="102"/>
                      </a:cxn>
                      <a:cxn ang="0">
                        <a:pos x="18" y="76"/>
                      </a:cxn>
                      <a:cxn ang="0">
                        <a:pos x="28" y="61"/>
                      </a:cxn>
                      <a:cxn ang="0">
                        <a:pos x="27" y="45"/>
                      </a:cxn>
                      <a:cxn ang="0">
                        <a:pos x="15" y="27"/>
                      </a:cxn>
                      <a:cxn ang="0">
                        <a:pos x="13" y="20"/>
                      </a:cxn>
                      <a:cxn ang="0">
                        <a:pos x="17" y="23"/>
                      </a:cxn>
                      <a:cxn ang="0">
                        <a:pos x="30" y="22"/>
                      </a:cxn>
                      <a:cxn ang="0">
                        <a:pos x="41" y="7"/>
                      </a:cxn>
                      <a:cxn ang="0">
                        <a:pos x="52" y="0"/>
                      </a:cxn>
                      <a:cxn ang="0">
                        <a:pos x="56" y="1"/>
                      </a:cxn>
                      <a:cxn ang="0">
                        <a:pos x="58" y="6"/>
                      </a:cxn>
                      <a:cxn ang="0">
                        <a:pos x="62" y="3"/>
                      </a:cxn>
                      <a:cxn ang="0">
                        <a:pos x="70" y="5"/>
                      </a:cxn>
                      <a:cxn ang="0">
                        <a:pos x="74" y="6"/>
                      </a:cxn>
                      <a:cxn ang="0">
                        <a:pos x="90" y="9"/>
                      </a:cxn>
                      <a:cxn ang="0">
                        <a:pos x="98" y="15"/>
                      </a:cxn>
                      <a:cxn ang="0">
                        <a:pos x="106" y="11"/>
                      </a:cxn>
                      <a:cxn ang="0">
                        <a:pos x="110" y="9"/>
                      </a:cxn>
                      <a:cxn ang="0">
                        <a:pos x="124" y="9"/>
                      </a:cxn>
                      <a:cxn ang="0">
                        <a:pos x="134" y="20"/>
                      </a:cxn>
                      <a:cxn ang="0">
                        <a:pos x="147" y="38"/>
                      </a:cxn>
                      <a:cxn ang="0">
                        <a:pos x="156" y="45"/>
                      </a:cxn>
                      <a:cxn ang="0">
                        <a:pos x="163" y="43"/>
                      </a:cxn>
                      <a:cxn ang="0">
                        <a:pos x="171" y="41"/>
                      </a:cxn>
                      <a:cxn ang="0">
                        <a:pos x="184" y="45"/>
                      </a:cxn>
                      <a:cxn ang="0">
                        <a:pos x="190" y="52"/>
                      </a:cxn>
                      <a:cxn ang="0">
                        <a:pos x="196" y="57"/>
                      </a:cxn>
                      <a:cxn ang="0">
                        <a:pos x="202" y="71"/>
                      </a:cxn>
                      <a:cxn ang="0">
                        <a:pos x="204" y="76"/>
                      </a:cxn>
                      <a:cxn ang="0">
                        <a:pos x="206" y="80"/>
                      </a:cxn>
                      <a:cxn ang="0">
                        <a:pos x="197" y="90"/>
                      </a:cxn>
                      <a:cxn ang="0">
                        <a:pos x="204" y="90"/>
                      </a:cxn>
                      <a:cxn ang="0">
                        <a:pos x="217" y="99"/>
                      </a:cxn>
                      <a:cxn ang="0">
                        <a:pos x="231" y="100"/>
                      </a:cxn>
                      <a:cxn ang="0">
                        <a:pos x="241" y="107"/>
                      </a:cxn>
                      <a:cxn ang="0">
                        <a:pos x="243" y="110"/>
                      </a:cxn>
                      <a:cxn ang="0">
                        <a:pos x="243" y="112"/>
                      </a:cxn>
                      <a:cxn ang="0">
                        <a:pos x="250" y="110"/>
                      </a:cxn>
                      <a:cxn ang="0">
                        <a:pos x="254" y="109"/>
                      </a:cxn>
                      <a:cxn ang="0">
                        <a:pos x="279" y="118"/>
                      </a:cxn>
                      <a:cxn ang="0">
                        <a:pos x="284" y="127"/>
                      </a:cxn>
                      <a:cxn ang="0">
                        <a:pos x="295" y="128"/>
                      </a:cxn>
                      <a:cxn ang="0">
                        <a:pos x="299" y="137"/>
                      </a:cxn>
                      <a:cxn ang="0">
                        <a:pos x="286" y="164"/>
                      </a:cxn>
                      <a:cxn ang="0">
                        <a:pos x="276" y="179"/>
                      </a:cxn>
                    </a:cxnLst>
                    <a:pathLst>
                      <a:path w="471" h="281">
                        <a:moveTo>
                          <a:pt x="21" y="280"/>
                        </a:moveTo>
                        <a:cubicBezTo>
                          <a:pt x="32" y="281"/>
                          <a:pt x="25" y="253"/>
                          <a:pt x="24" y="250"/>
                        </a:cubicBezTo>
                        <a:cubicBezTo>
                          <a:pt x="23" y="248"/>
                          <a:pt x="22" y="245"/>
                          <a:pt x="22" y="245"/>
                        </a:cubicBezTo>
                        <a:cubicBezTo>
                          <a:pt x="21" y="243"/>
                          <a:pt x="20" y="221"/>
                          <a:pt x="16" y="218"/>
                        </a:cubicBezTo>
                        <a:cubicBezTo>
                          <a:pt x="13" y="216"/>
                          <a:pt x="4" y="215"/>
                          <a:pt x="4" y="215"/>
                        </a:cubicBezTo>
                        <a:cubicBezTo>
                          <a:pt x="0" y="207"/>
                          <a:pt x="3" y="200"/>
                          <a:pt x="0" y="191"/>
                        </a:cubicBezTo>
                        <a:cubicBezTo>
                          <a:pt x="2" y="185"/>
                          <a:pt x="7" y="186"/>
                          <a:pt x="12" y="180"/>
                        </a:cubicBezTo>
                        <a:cubicBezTo>
                          <a:pt x="14" y="172"/>
                          <a:pt x="14" y="169"/>
                          <a:pt x="6" y="165"/>
                        </a:cubicBezTo>
                        <a:cubicBezTo>
                          <a:pt x="4" y="163"/>
                          <a:pt x="2" y="162"/>
                          <a:pt x="2" y="160"/>
                        </a:cubicBezTo>
                        <a:cubicBezTo>
                          <a:pt x="2" y="150"/>
                          <a:pt x="16" y="123"/>
                          <a:pt x="28" y="120"/>
                        </a:cubicBezTo>
                        <a:cubicBezTo>
                          <a:pt x="32" y="111"/>
                          <a:pt x="40" y="105"/>
                          <a:pt x="44" y="96"/>
                        </a:cubicBezTo>
                        <a:cubicBezTo>
                          <a:pt x="39" y="83"/>
                          <a:pt x="38" y="85"/>
                          <a:pt x="42" y="70"/>
                        </a:cubicBezTo>
                        <a:cubicBezTo>
                          <a:pt x="38" y="60"/>
                          <a:pt x="34" y="48"/>
                          <a:pt x="24" y="43"/>
                        </a:cubicBezTo>
                        <a:cubicBezTo>
                          <a:pt x="18" y="36"/>
                          <a:pt x="10" y="37"/>
                          <a:pt x="20" y="32"/>
                        </a:cubicBezTo>
                        <a:cubicBezTo>
                          <a:pt x="27" y="34"/>
                          <a:pt x="26" y="32"/>
                          <a:pt x="26" y="36"/>
                        </a:cubicBezTo>
                        <a:cubicBezTo>
                          <a:pt x="34" y="41"/>
                          <a:pt x="39" y="39"/>
                          <a:pt x="48" y="35"/>
                        </a:cubicBezTo>
                        <a:cubicBezTo>
                          <a:pt x="45" y="22"/>
                          <a:pt x="48" y="14"/>
                          <a:pt x="64" y="11"/>
                        </a:cubicBezTo>
                        <a:cubicBezTo>
                          <a:pt x="71" y="8"/>
                          <a:pt x="75" y="3"/>
                          <a:pt x="82" y="0"/>
                        </a:cubicBezTo>
                        <a:cubicBezTo>
                          <a:pt x="84" y="1"/>
                          <a:pt x="88" y="0"/>
                          <a:pt x="88" y="2"/>
                        </a:cubicBezTo>
                        <a:cubicBezTo>
                          <a:pt x="90" y="12"/>
                          <a:pt x="75" y="13"/>
                          <a:pt x="92" y="9"/>
                        </a:cubicBezTo>
                        <a:cubicBezTo>
                          <a:pt x="94" y="8"/>
                          <a:pt x="96" y="5"/>
                          <a:pt x="98" y="5"/>
                        </a:cubicBezTo>
                        <a:cubicBezTo>
                          <a:pt x="102" y="4"/>
                          <a:pt x="106" y="7"/>
                          <a:pt x="110" y="8"/>
                        </a:cubicBezTo>
                        <a:cubicBezTo>
                          <a:pt x="112" y="8"/>
                          <a:pt x="116" y="9"/>
                          <a:pt x="116" y="9"/>
                        </a:cubicBezTo>
                        <a:cubicBezTo>
                          <a:pt x="122" y="16"/>
                          <a:pt x="129" y="13"/>
                          <a:pt x="141" y="14"/>
                        </a:cubicBezTo>
                        <a:cubicBezTo>
                          <a:pt x="143" y="21"/>
                          <a:pt x="147" y="22"/>
                          <a:pt x="155" y="24"/>
                        </a:cubicBezTo>
                        <a:cubicBezTo>
                          <a:pt x="159" y="22"/>
                          <a:pt x="163" y="20"/>
                          <a:pt x="167" y="17"/>
                        </a:cubicBezTo>
                        <a:cubicBezTo>
                          <a:pt x="169" y="16"/>
                          <a:pt x="173" y="14"/>
                          <a:pt x="173" y="14"/>
                        </a:cubicBezTo>
                        <a:cubicBezTo>
                          <a:pt x="195" y="26"/>
                          <a:pt x="175" y="20"/>
                          <a:pt x="195" y="14"/>
                        </a:cubicBezTo>
                        <a:cubicBezTo>
                          <a:pt x="207" y="17"/>
                          <a:pt x="201" y="26"/>
                          <a:pt x="211" y="32"/>
                        </a:cubicBezTo>
                        <a:cubicBezTo>
                          <a:pt x="214" y="38"/>
                          <a:pt x="224" y="55"/>
                          <a:pt x="231" y="59"/>
                        </a:cubicBezTo>
                        <a:cubicBezTo>
                          <a:pt x="241" y="70"/>
                          <a:pt x="235" y="67"/>
                          <a:pt x="245" y="70"/>
                        </a:cubicBezTo>
                        <a:cubicBezTo>
                          <a:pt x="249" y="69"/>
                          <a:pt x="253" y="69"/>
                          <a:pt x="257" y="68"/>
                        </a:cubicBezTo>
                        <a:cubicBezTo>
                          <a:pt x="261" y="67"/>
                          <a:pt x="270" y="65"/>
                          <a:pt x="270" y="65"/>
                        </a:cubicBezTo>
                        <a:cubicBezTo>
                          <a:pt x="278" y="66"/>
                          <a:pt x="283" y="67"/>
                          <a:pt x="290" y="71"/>
                        </a:cubicBezTo>
                        <a:cubicBezTo>
                          <a:pt x="304" y="88"/>
                          <a:pt x="282" y="62"/>
                          <a:pt x="300" y="81"/>
                        </a:cubicBezTo>
                        <a:cubicBezTo>
                          <a:pt x="302" y="84"/>
                          <a:pt x="308" y="90"/>
                          <a:pt x="308" y="90"/>
                        </a:cubicBezTo>
                        <a:cubicBezTo>
                          <a:pt x="311" y="98"/>
                          <a:pt x="315" y="103"/>
                          <a:pt x="318" y="111"/>
                        </a:cubicBezTo>
                        <a:cubicBezTo>
                          <a:pt x="319" y="114"/>
                          <a:pt x="321" y="117"/>
                          <a:pt x="322" y="120"/>
                        </a:cubicBezTo>
                        <a:cubicBezTo>
                          <a:pt x="323" y="122"/>
                          <a:pt x="324" y="125"/>
                          <a:pt x="324" y="125"/>
                        </a:cubicBezTo>
                        <a:cubicBezTo>
                          <a:pt x="321" y="132"/>
                          <a:pt x="313" y="134"/>
                          <a:pt x="310" y="142"/>
                        </a:cubicBezTo>
                        <a:cubicBezTo>
                          <a:pt x="313" y="151"/>
                          <a:pt x="317" y="146"/>
                          <a:pt x="322" y="141"/>
                        </a:cubicBezTo>
                        <a:cubicBezTo>
                          <a:pt x="341" y="143"/>
                          <a:pt x="339" y="142"/>
                          <a:pt x="342" y="155"/>
                        </a:cubicBezTo>
                        <a:cubicBezTo>
                          <a:pt x="351" y="150"/>
                          <a:pt x="355" y="152"/>
                          <a:pt x="364" y="157"/>
                        </a:cubicBezTo>
                        <a:cubicBezTo>
                          <a:pt x="369" y="162"/>
                          <a:pt x="372" y="166"/>
                          <a:pt x="380" y="168"/>
                        </a:cubicBezTo>
                        <a:cubicBezTo>
                          <a:pt x="381" y="169"/>
                          <a:pt x="383" y="171"/>
                          <a:pt x="382" y="172"/>
                        </a:cubicBezTo>
                        <a:cubicBezTo>
                          <a:pt x="380" y="176"/>
                          <a:pt x="368" y="172"/>
                          <a:pt x="382" y="176"/>
                        </a:cubicBezTo>
                        <a:cubicBezTo>
                          <a:pt x="386" y="175"/>
                          <a:pt x="390" y="173"/>
                          <a:pt x="394" y="172"/>
                        </a:cubicBezTo>
                        <a:cubicBezTo>
                          <a:pt x="396" y="172"/>
                          <a:pt x="400" y="171"/>
                          <a:pt x="400" y="171"/>
                        </a:cubicBezTo>
                        <a:cubicBezTo>
                          <a:pt x="413" y="177"/>
                          <a:pt x="427" y="179"/>
                          <a:pt x="439" y="185"/>
                        </a:cubicBezTo>
                        <a:cubicBezTo>
                          <a:pt x="441" y="190"/>
                          <a:pt x="445" y="194"/>
                          <a:pt x="447" y="199"/>
                        </a:cubicBezTo>
                        <a:cubicBezTo>
                          <a:pt x="453" y="198"/>
                          <a:pt x="460" y="195"/>
                          <a:pt x="465" y="201"/>
                        </a:cubicBezTo>
                        <a:cubicBezTo>
                          <a:pt x="468" y="205"/>
                          <a:pt x="471" y="215"/>
                          <a:pt x="471" y="215"/>
                        </a:cubicBezTo>
                        <a:cubicBezTo>
                          <a:pt x="468" y="231"/>
                          <a:pt x="469" y="248"/>
                          <a:pt x="451" y="258"/>
                        </a:cubicBezTo>
                        <a:cubicBezTo>
                          <a:pt x="447" y="262"/>
                          <a:pt x="437" y="275"/>
                          <a:pt x="435" y="281"/>
                        </a:cubicBezTo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84" name="Freeform 36"/>
                  <p:cNvSpPr/>
                  <p:nvPr/>
                </p:nvSpPr>
                <p:spPr>
                  <a:xfrm>
                    <a:off x="2534" y="242"/>
                    <a:ext cx="420" cy="283"/>
                  </a:xfrm>
                  <a:custGeom>
                    <a:avLst/>
                    <a:gdLst/>
                    <a:ahLst/>
                    <a:cxnLst>
                      <a:cxn ang="0">
                        <a:pos x="173" y="2"/>
                      </a:cxn>
                      <a:cxn ang="0">
                        <a:pos x="214" y="11"/>
                      </a:cxn>
                      <a:cxn ang="0">
                        <a:pos x="235" y="13"/>
                      </a:cxn>
                      <a:cxn ang="0">
                        <a:pos x="247" y="44"/>
                      </a:cxn>
                      <a:cxn ang="0">
                        <a:pos x="250" y="30"/>
                      </a:cxn>
                      <a:cxn ang="0">
                        <a:pos x="259" y="23"/>
                      </a:cxn>
                      <a:cxn ang="0">
                        <a:pos x="274" y="42"/>
                      </a:cxn>
                      <a:cxn ang="0">
                        <a:pos x="291" y="33"/>
                      </a:cxn>
                      <a:cxn ang="0">
                        <a:pos x="301" y="29"/>
                      </a:cxn>
                      <a:cxn ang="0">
                        <a:pos x="325" y="1"/>
                      </a:cxn>
                      <a:cxn ang="0">
                        <a:pos x="341" y="23"/>
                      </a:cxn>
                      <a:cxn ang="0">
                        <a:pos x="341" y="44"/>
                      </a:cxn>
                      <a:cxn ang="0">
                        <a:pos x="337" y="53"/>
                      </a:cxn>
                      <a:cxn ang="0">
                        <a:pos x="327" y="54"/>
                      </a:cxn>
                      <a:cxn ang="0">
                        <a:pos x="325" y="62"/>
                      </a:cxn>
                      <a:cxn ang="0">
                        <a:pos x="342" y="76"/>
                      </a:cxn>
                      <a:cxn ang="0">
                        <a:pos x="335" y="108"/>
                      </a:cxn>
                      <a:cxn ang="0">
                        <a:pos x="354" y="139"/>
                      </a:cxn>
                      <a:cxn ang="0">
                        <a:pos x="365" y="151"/>
                      </a:cxn>
                      <a:cxn ang="0">
                        <a:pos x="354" y="151"/>
                      </a:cxn>
                      <a:cxn ang="0">
                        <a:pos x="318" y="127"/>
                      </a:cxn>
                      <a:cxn ang="0">
                        <a:pos x="289" y="135"/>
                      </a:cxn>
                      <a:cxn ang="0">
                        <a:pos x="252" y="148"/>
                      </a:cxn>
                      <a:cxn ang="0">
                        <a:pos x="274" y="194"/>
                      </a:cxn>
                      <a:cxn ang="0">
                        <a:pos x="303" y="205"/>
                      </a:cxn>
                      <a:cxn ang="0">
                        <a:pos x="315" y="184"/>
                      </a:cxn>
                      <a:cxn ang="0">
                        <a:pos x="330" y="191"/>
                      </a:cxn>
                      <a:cxn ang="0">
                        <a:pos x="327" y="211"/>
                      </a:cxn>
                      <a:cxn ang="0">
                        <a:pos x="342" y="225"/>
                      </a:cxn>
                      <a:cxn ang="0">
                        <a:pos x="358" y="221"/>
                      </a:cxn>
                      <a:cxn ang="0">
                        <a:pos x="394" y="270"/>
                      </a:cxn>
                      <a:cxn ang="0">
                        <a:pos x="402" y="277"/>
                      </a:cxn>
                      <a:cxn ang="0">
                        <a:pos x="373" y="272"/>
                      </a:cxn>
                      <a:cxn ang="0">
                        <a:pos x="354" y="254"/>
                      </a:cxn>
                      <a:cxn ang="0">
                        <a:pos x="332" y="238"/>
                      </a:cxn>
                      <a:cxn ang="0">
                        <a:pos x="300" y="222"/>
                      </a:cxn>
                      <a:cxn ang="0">
                        <a:pos x="262" y="217"/>
                      </a:cxn>
                      <a:cxn ang="0">
                        <a:pos x="216" y="199"/>
                      </a:cxn>
                      <a:cxn ang="0">
                        <a:pos x="197" y="170"/>
                      </a:cxn>
                      <a:cxn ang="0">
                        <a:pos x="184" y="155"/>
                      </a:cxn>
                      <a:cxn ang="0">
                        <a:pos x="163" y="144"/>
                      </a:cxn>
                      <a:cxn ang="0">
                        <a:pos x="146" y="124"/>
                      </a:cxn>
                      <a:cxn ang="0">
                        <a:pos x="151" y="139"/>
                      </a:cxn>
                      <a:cxn ang="0">
                        <a:pos x="178" y="166"/>
                      </a:cxn>
                      <a:cxn ang="0">
                        <a:pos x="180" y="176"/>
                      </a:cxn>
                      <a:cxn ang="0">
                        <a:pos x="168" y="167"/>
                      </a:cxn>
                      <a:cxn ang="0">
                        <a:pos x="151" y="156"/>
                      </a:cxn>
                      <a:cxn ang="0">
                        <a:pos x="134" y="135"/>
                      </a:cxn>
                      <a:cxn ang="0">
                        <a:pos x="114" y="116"/>
                      </a:cxn>
                      <a:cxn ang="0">
                        <a:pos x="90" y="105"/>
                      </a:cxn>
                      <a:cxn ang="0">
                        <a:pos x="66" y="80"/>
                      </a:cxn>
                      <a:cxn ang="0">
                        <a:pos x="28" y="22"/>
                      </a:cxn>
                      <a:cxn ang="0">
                        <a:pos x="15" y="13"/>
                      </a:cxn>
                      <a:cxn ang="0">
                        <a:pos x="20" y="7"/>
                      </a:cxn>
                      <a:cxn ang="0">
                        <a:pos x="44" y="23"/>
                      </a:cxn>
                    </a:cxnLst>
                    <a:pathLst>
                      <a:path w="984" h="844">
                        <a:moveTo>
                          <a:pt x="82" y="38"/>
                        </a:moveTo>
                        <a:lnTo>
                          <a:pt x="406" y="6"/>
                        </a:lnTo>
                        <a:cubicBezTo>
                          <a:pt x="497" y="22"/>
                          <a:pt x="465" y="0"/>
                          <a:pt x="474" y="54"/>
                        </a:cubicBezTo>
                        <a:cubicBezTo>
                          <a:pt x="492" y="48"/>
                          <a:pt x="484" y="40"/>
                          <a:pt x="502" y="34"/>
                        </a:cubicBezTo>
                        <a:cubicBezTo>
                          <a:pt x="510" y="37"/>
                          <a:pt x="517" y="46"/>
                          <a:pt x="526" y="46"/>
                        </a:cubicBezTo>
                        <a:cubicBezTo>
                          <a:pt x="534" y="46"/>
                          <a:pt x="550" y="38"/>
                          <a:pt x="550" y="38"/>
                        </a:cubicBezTo>
                        <a:cubicBezTo>
                          <a:pt x="556" y="55"/>
                          <a:pt x="552" y="60"/>
                          <a:pt x="542" y="74"/>
                        </a:cubicBezTo>
                        <a:cubicBezTo>
                          <a:pt x="555" y="114"/>
                          <a:pt x="550" y="102"/>
                          <a:pt x="578" y="130"/>
                        </a:cubicBezTo>
                        <a:cubicBezTo>
                          <a:pt x="584" y="148"/>
                          <a:pt x="590" y="148"/>
                          <a:pt x="606" y="138"/>
                        </a:cubicBezTo>
                        <a:cubicBezTo>
                          <a:pt x="600" y="119"/>
                          <a:pt x="594" y="107"/>
                          <a:pt x="586" y="90"/>
                        </a:cubicBezTo>
                        <a:cubicBezTo>
                          <a:pt x="583" y="82"/>
                          <a:pt x="578" y="66"/>
                          <a:pt x="578" y="66"/>
                        </a:cubicBezTo>
                        <a:cubicBezTo>
                          <a:pt x="585" y="44"/>
                          <a:pt x="597" y="56"/>
                          <a:pt x="606" y="70"/>
                        </a:cubicBezTo>
                        <a:cubicBezTo>
                          <a:pt x="609" y="86"/>
                          <a:pt x="608" y="117"/>
                          <a:pt x="626" y="90"/>
                        </a:cubicBezTo>
                        <a:cubicBezTo>
                          <a:pt x="648" y="97"/>
                          <a:pt x="646" y="104"/>
                          <a:pt x="642" y="126"/>
                        </a:cubicBezTo>
                        <a:cubicBezTo>
                          <a:pt x="650" y="150"/>
                          <a:pt x="665" y="141"/>
                          <a:pt x="682" y="130"/>
                        </a:cubicBezTo>
                        <a:cubicBezTo>
                          <a:pt x="689" y="108"/>
                          <a:pt x="673" y="124"/>
                          <a:pt x="682" y="98"/>
                        </a:cubicBezTo>
                        <a:cubicBezTo>
                          <a:pt x="683" y="94"/>
                          <a:pt x="690" y="96"/>
                          <a:pt x="694" y="94"/>
                        </a:cubicBezTo>
                        <a:cubicBezTo>
                          <a:pt x="698" y="92"/>
                          <a:pt x="702" y="89"/>
                          <a:pt x="706" y="86"/>
                        </a:cubicBezTo>
                        <a:cubicBezTo>
                          <a:pt x="717" y="54"/>
                          <a:pt x="688" y="54"/>
                          <a:pt x="742" y="46"/>
                        </a:cubicBezTo>
                        <a:cubicBezTo>
                          <a:pt x="748" y="27"/>
                          <a:pt x="741" y="9"/>
                          <a:pt x="762" y="2"/>
                        </a:cubicBezTo>
                        <a:cubicBezTo>
                          <a:pt x="788" y="11"/>
                          <a:pt x="777" y="38"/>
                          <a:pt x="802" y="46"/>
                        </a:cubicBezTo>
                        <a:cubicBezTo>
                          <a:pt x="831" y="36"/>
                          <a:pt x="805" y="63"/>
                          <a:pt x="798" y="70"/>
                        </a:cubicBezTo>
                        <a:cubicBezTo>
                          <a:pt x="789" y="96"/>
                          <a:pt x="787" y="96"/>
                          <a:pt x="802" y="118"/>
                        </a:cubicBezTo>
                        <a:cubicBezTo>
                          <a:pt x="801" y="122"/>
                          <a:pt x="801" y="127"/>
                          <a:pt x="798" y="130"/>
                        </a:cubicBezTo>
                        <a:cubicBezTo>
                          <a:pt x="794" y="133"/>
                          <a:pt x="784" y="129"/>
                          <a:pt x="782" y="134"/>
                        </a:cubicBezTo>
                        <a:cubicBezTo>
                          <a:pt x="780" y="142"/>
                          <a:pt x="790" y="158"/>
                          <a:pt x="790" y="158"/>
                        </a:cubicBezTo>
                        <a:cubicBezTo>
                          <a:pt x="786" y="161"/>
                          <a:pt x="783" y="165"/>
                          <a:pt x="778" y="166"/>
                        </a:cubicBezTo>
                        <a:cubicBezTo>
                          <a:pt x="774" y="167"/>
                          <a:pt x="769" y="159"/>
                          <a:pt x="766" y="162"/>
                        </a:cubicBezTo>
                        <a:cubicBezTo>
                          <a:pt x="758" y="170"/>
                          <a:pt x="794" y="182"/>
                          <a:pt x="794" y="182"/>
                        </a:cubicBezTo>
                        <a:cubicBezTo>
                          <a:pt x="804" y="211"/>
                          <a:pt x="775" y="190"/>
                          <a:pt x="762" y="186"/>
                        </a:cubicBezTo>
                        <a:cubicBezTo>
                          <a:pt x="767" y="194"/>
                          <a:pt x="773" y="202"/>
                          <a:pt x="778" y="210"/>
                        </a:cubicBezTo>
                        <a:cubicBezTo>
                          <a:pt x="783" y="218"/>
                          <a:pt x="802" y="226"/>
                          <a:pt x="802" y="226"/>
                        </a:cubicBezTo>
                        <a:cubicBezTo>
                          <a:pt x="813" y="242"/>
                          <a:pt x="804" y="245"/>
                          <a:pt x="810" y="262"/>
                        </a:cubicBezTo>
                        <a:cubicBezTo>
                          <a:pt x="803" y="282"/>
                          <a:pt x="793" y="301"/>
                          <a:pt x="786" y="322"/>
                        </a:cubicBezTo>
                        <a:cubicBezTo>
                          <a:pt x="783" y="330"/>
                          <a:pt x="778" y="346"/>
                          <a:pt x="778" y="346"/>
                        </a:cubicBezTo>
                        <a:cubicBezTo>
                          <a:pt x="785" y="366"/>
                          <a:pt x="817" y="394"/>
                          <a:pt x="830" y="414"/>
                        </a:cubicBezTo>
                        <a:cubicBezTo>
                          <a:pt x="835" y="422"/>
                          <a:pt x="841" y="430"/>
                          <a:pt x="846" y="438"/>
                        </a:cubicBezTo>
                        <a:cubicBezTo>
                          <a:pt x="849" y="442"/>
                          <a:pt x="854" y="450"/>
                          <a:pt x="854" y="450"/>
                        </a:cubicBezTo>
                        <a:cubicBezTo>
                          <a:pt x="853" y="457"/>
                          <a:pt x="855" y="466"/>
                          <a:pt x="850" y="470"/>
                        </a:cubicBezTo>
                        <a:cubicBezTo>
                          <a:pt x="844" y="475"/>
                          <a:pt x="831" y="451"/>
                          <a:pt x="830" y="450"/>
                        </a:cubicBezTo>
                        <a:cubicBezTo>
                          <a:pt x="811" y="431"/>
                          <a:pt x="789" y="421"/>
                          <a:pt x="774" y="398"/>
                        </a:cubicBezTo>
                        <a:cubicBezTo>
                          <a:pt x="769" y="379"/>
                          <a:pt x="766" y="371"/>
                          <a:pt x="746" y="378"/>
                        </a:cubicBezTo>
                        <a:cubicBezTo>
                          <a:pt x="717" y="368"/>
                          <a:pt x="730" y="368"/>
                          <a:pt x="706" y="374"/>
                        </a:cubicBezTo>
                        <a:cubicBezTo>
                          <a:pt x="688" y="402"/>
                          <a:pt x="699" y="395"/>
                          <a:pt x="678" y="402"/>
                        </a:cubicBezTo>
                        <a:cubicBezTo>
                          <a:pt x="654" y="386"/>
                          <a:pt x="650" y="390"/>
                          <a:pt x="618" y="394"/>
                        </a:cubicBezTo>
                        <a:cubicBezTo>
                          <a:pt x="607" y="411"/>
                          <a:pt x="601" y="426"/>
                          <a:pt x="590" y="442"/>
                        </a:cubicBezTo>
                        <a:cubicBezTo>
                          <a:pt x="600" y="471"/>
                          <a:pt x="593" y="459"/>
                          <a:pt x="606" y="478"/>
                        </a:cubicBezTo>
                        <a:cubicBezTo>
                          <a:pt x="593" y="518"/>
                          <a:pt x="622" y="548"/>
                          <a:pt x="642" y="578"/>
                        </a:cubicBezTo>
                        <a:cubicBezTo>
                          <a:pt x="651" y="591"/>
                          <a:pt x="651" y="601"/>
                          <a:pt x="666" y="606"/>
                        </a:cubicBezTo>
                        <a:cubicBezTo>
                          <a:pt x="680" y="627"/>
                          <a:pt x="691" y="623"/>
                          <a:pt x="710" y="610"/>
                        </a:cubicBezTo>
                        <a:cubicBezTo>
                          <a:pt x="729" y="616"/>
                          <a:pt x="729" y="606"/>
                          <a:pt x="734" y="590"/>
                        </a:cubicBezTo>
                        <a:cubicBezTo>
                          <a:pt x="735" y="577"/>
                          <a:pt x="731" y="562"/>
                          <a:pt x="738" y="550"/>
                        </a:cubicBezTo>
                        <a:cubicBezTo>
                          <a:pt x="742" y="543"/>
                          <a:pt x="762" y="542"/>
                          <a:pt x="762" y="542"/>
                        </a:cubicBezTo>
                        <a:cubicBezTo>
                          <a:pt x="783" y="547"/>
                          <a:pt x="786" y="552"/>
                          <a:pt x="774" y="570"/>
                        </a:cubicBezTo>
                        <a:cubicBezTo>
                          <a:pt x="779" y="590"/>
                          <a:pt x="790" y="605"/>
                          <a:pt x="770" y="618"/>
                        </a:cubicBezTo>
                        <a:cubicBezTo>
                          <a:pt x="769" y="622"/>
                          <a:pt x="764" y="626"/>
                          <a:pt x="766" y="630"/>
                        </a:cubicBezTo>
                        <a:cubicBezTo>
                          <a:pt x="768" y="634"/>
                          <a:pt x="775" y="634"/>
                          <a:pt x="778" y="638"/>
                        </a:cubicBezTo>
                        <a:cubicBezTo>
                          <a:pt x="788" y="651"/>
                          <a:pt x="786" y="660"/>
                          <a:pt x="802" y="670"/>
                        </a:cubicBezTo>
                        <a:cubicBezTo>
                          <a:pt x="810" y="667"/>
                          <a:pt x="818" y="665"/>
                          <a:pt x="826" y="662"/>
                        </a:cubicBezTo>
                        <a:cubicBezTo>
                          <a:pt x="830" y="661"/>
                          <a:pt x="838" y="658"/>
                          <a:pt x="838" y="658"/>
                        </a:cubicBezTo>
                        <a:cubicBezTo>
                          <a:pt x="857" y="664"/>
                          <a:pt x="864" y="680"/>
                          <a:pt x="870" y="698"/>
                        </a:cubicBezTo>
                        <a:cubicBezTo>
                          <a:pt x="859" y="731"/>
                          <a:pt x="887" y="794"/>
                          <a:pt x="922" y="806"/>
                        </a:cubicBezTo>
                        <a:cubicBezTo>
                          <a:pt x="938" y="801"/>
                          <a:pt x="941" y="792"/>
                          <a:pt x="958" y="798"/>
                        </a:cubicBezTo>
                        <a:cubicBezTo>
                          <a:pt x="984" y="837"/>
                          <a:pt x="928" y="784"/>
                          <a:pt x="942" y="826"/>
                        </a:cubicBezTo>
                        <a:cubicBezTo>
                          <a:pt x="936" y="844"/>
                          <a:pt x="930" y="844"/>
                          <a:pt x="914" y="834"/>
                        </a:cubicBezTo>
                        <a:cubicBezTo>
                          <a:pt x="903" y="817"/>
                          <a:pt x="890" y="821"/>
                          <a:pt x="874" y="810"/>
                        </a:cubicBezTo>
                        <a:cubicBezTo>
                          <a:pt x="851" y="776"/>
                          <a:pt x="882" y="816"/>
                          <a:pt x="854" y="794"/>
                        </a:cubicBezTo>
                        <a:cubicBezTo>
                          <a:pt x="843" y="785"/>
                          <a:pt x="840" y="768"/>
                          <a:pt x="830" y="758"/>
                        </a:cubicBezTo>
                        <a:cubicBezTo>
                          <a:pt x="824" y="739"/>
                          <a:pt x="817" y="724"/>
                          <a:pt x="798" y="718"/>
                        </a:cubicBezTo>
                        <a:cubicBezTo>
                          <a:pt x="791" y="696"/>
                          <a:pt x="800" y="712"/>
                          <a:pt x="778" y="710"/>
                        </a:cubicBezTo>
                        <a:cubicBezTo>
                          <a:pt x="767" y="709"/>
                          <a:pt x="746" y="702"/>
                          <a:pt x="746" y="702"/>
                        </a:cubicBezTo>
                        <a:cubicBezTo>
                          <a:pt x="729" y="691"/>
                          <a:pt x="720" y="674"/>
                          <a:pt x="702" y="662"/>
                        </a:cubicBezTo>
                        <a:cubicBezTo>
                          <a:pt x="694" y="665"/>
                          <a:pt x="687" y="673"/>
                          <a:pt x="678" y="674"/>
                        </a:cubicBezTo>
                        <a:cubicBezTo>
                          <a:pt x="657" y="677"/>
                          <a:pt x="630" y="657"/>
                          <a:pt x="614" y="646"/>
                        </a:cubicBezTo>
                        <a:cubicBezTo>
                          <a:pt x="600" y="637"/>
                          <a:pt x="580" y="639"/>
                          <a:pt x="566" y="630"/>
                        </a:cubicBezTo>
                        <a:cubicBezTo>
                          <a:pt x="546" y="617"/>
                          <a:pt x="525" y="607"/>
                          <a:pt x="506" y="594"/>
                        </a:cubicBezTo>
                        <a:cubicBezTo>
                          <a:pt x="513" y="572"/>
                          <a:pt x="509" y="551"/>
                          <a:pt x="490" y="538"/>
                        </a:cubicBezTo>
                        <a:cubicBezTo>
                          <a:pt x="485" y="522"/>
                          <a:pt x="476" y="515"/>
                          <a:pt x="462" y="506"/>
                        </a:cubicBezTo>
                        <a:cubicBezTo>
                          <a:pt x="441" y="474"/>
                          <a:pt x="469" y="513"/>
                          <a:pt x="442" y="486"/>
                        </a:cubicBezTo>
                        <a:cubicBezTo>
                          <a:pt x="436" y="480"/>
                          <a:pt x="436" y="468"/>
                          <a:pt x="430" y="462"/>
                        </a:cubicBezTo>
                        <a:cubicBezTo>
                          <a:pt x="427" y="459"/>
                          <a:pt x="422" y="459"/>
                          <a:pt x="418" y="458"/>
                        </a:cubicBezTo>
                        <a:cubicBezTo>
                          <a:pt x="407" y="447"/>
                          <a:pt x="382" y="430"/>
                          <a:pt x="382" y="430"/>
                        </a:cubicBezTo>
                        <a:cubicBezTo>
                          <a:pt x="371" y="413"/>
                          <a:pt x="358" y="399"/>
                          <a:pt x="346" y="382"/>
                        </a:cubicBezTo>
                        <a:cubicBezTo>
                          <a:pt x="344" y="378"/>
                          <a:pt x="345" y="373"/>
                          <a:pt x="342" y="370"/>
                        </a:cubicBezTo>
                        <a:cubicBezTo>
                          <a:pt x="339" y="367"/>
                          <a:pt x="334" y="367"/>
                          <a:pt x="330" y="366"/>
                        </a:cubicBezTo>
                        <a:cubicBezTo>
                          <a:pt x="322" y="390"/>
                          <a:pt x="342" y="398"/>
                          <a:pt x="354" y="414"/>
                        </a:cubicBezTo>
                        <a:cubicBezTo>
                          <a:pt x="368" y="432"/>
                          <a:pt x="372" y="446"/>
                          <a:pt x="390" y="458"/>
                        </a:cubicBezTo>
                        <a:cubicBezTo>
                          <a:pt x="409" y="487"/>
                          <a:pt x="399" y="475"/>
                          <a:pt x="418" y="494"/>
                        </a:cubicBezTo>
                        <a:cubicBezTo>
                          <a:pt x="423" y="510"/>
                          <a:pt x="428" y="517"/>
                          <a:pt x="442" y="526"/>
                        </a:cubicBezTo>
                        <a:cubicBezTo>
                          <a:pt x="450" y="550"/>
                          <a:pt x="432" y="533"/>
                          <a:pt x="422" y="526"/>
                        </a:cubicBezTo>
                        <a:cubicBezTo>
                          <a:pt x="399" y="492"/>
                          <a:pt x="430" y="532"/>
                          <a:pt x="402" y="510"/>
                        </a:cubicBezTo>
                        <a:cubicBezTo>
                          <a:pt x="398" y="507"/>
                          <a:pt x="397" y="501"/>
                          <a:pt x="394" y="498"/>
                        </a:cubicBezTo>
                        <a:cubicBezTo>
                          <a:pt x="391" y="495"/>
                          <a:pt x="386" y="493"/>
                          <a:pt x="382" y="490"/>
                        </a:cubicBezTo>
                        <a:cubicBezTo>
                          <a:pt x="377" y="474"/>
                          <a:pt x="370" y="471"/>
                          <a:pt x="354" y="466"/>
                        </a:cubicBezTo>
                        <a:cubicBezTo>
                          <a:pt x="344" y="452"/>
                          <a:pt x="340" y="447"/>
                          <a:pt x="346" y="430"/>
                        </a:cubicBezTo>
                        <a:cubicBezTo>
                          <a:pt x="338" y="418"/>
                          <a:pt x="314" y="402"/>
                          <a:pt x="314" y="402"/>
                        </a:cubicBezTo>
                        <a:cubicBezTo>
                          <a:pt x="306" y="390"/>
                          <a:pt x="298" y="378"/>
                          <a:pt x="290" y="366"/>
                        </a:cubicBezTo>
                        <a:cubicBezTo>
                          <a:pt x="284" y="357"/>
                          <a:pt x="273" y="354"/>
                          <a:pt x="266" y="346"/>
                        </a:cubicBezTo>
                        <a:cubicBezTo>
                          <a:pt x="263" y="342"/>
                          <a:pt x="262" y="337"/>
                          <a:pt x="258" y="334"/>
                        </a:cubicBezTo>
                        <a:cubicBezTo>
                          <a:pt x="243" y="324"/>
                          <a:pt x="225" y="324"/>
                          <a:pt x="210" y="314"/>
                        </a:cubicBezTo>
                        <a:cubicBezTo>
                          <a:pt x="201" y="300"/>
                          <a:pt x="194" y="291"/>
                          <a:pt x="178" y="286"/>
                        </a:cubicBezTo>
                        <a:cubicBezTo>
                          <a:pt x="160" y="260"/>
                          <a:pt x="192" y="247"/>
                          <a:pt x="154" y="238"/>
                        </a:cubicBezTo>
                        <a:cubicBezTo>
                          <a:pt x="111" y="209"/>
                          <a:pt x="106" y="149"/>
                          <a:pt x="90" y="102"/>
                        </a:cubicBezTo>
                        <a:cubicBezTo>
                          <a:pt x="86" y="90"/>
                          <a:pt x="76" y="73"/>
                          <a:pt x="66" y="66"/>
                        </a:cubicBezTo>
                        <a:cubicBezTo>
                          <a:pt x="58" y="60"/>
                          <a:pt x="42" y="50"/>
                          <a:pt x="42" y="50"/>
                        </a:cubicBezTo>
                        <a:cubicBezTo>
                          <a:pt x="39" y="46"/>
                          <a:pt x="38" y="41"/>
                          <a:pt x="34" y="38"/>
                        </a:cubicBezTo>
                        <a:cubicBezTo>
                          <a:pt x="27" y="34"/>
                          <a:pt x="10" y="30"/>
                          <a:pt x="10" y="30"/>
                        </a:cubicBezTo>
                        <a:cubicBezTo>
                          <a:pt x="0" y="1"/>
                          <a:pt x="31" y="17"/>
                          <a:pt x="46" y="22"/>
                        </a:cubicBezTo>
                        <a:cubicBezTo>
                          <a:pt x="65" y="51"/>
                          <a:pt x="61" y="41"/>
                          <a:pt x="86" y="58"/>
                        </a:cubicBezTo>
                        <a:cubicBezTo>
                          <a:pt x="94" y="70"/>
                          <a:pt x="94" y="93"/>
                          <a:pt x="102" y="70"/>
                        </a:cubicBezTo>
                        <a:cubicBezTo>
                          <a:pt x="95" y="49"/>
                          <a:pt x="82" y="62"/>
                          <a:pt x="82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85" name="Freeform 37"/>
                  <p:cNvSpPr/>
                  <p:nvPr/>
                </p:nvSpPr>
                <p:spPr>
                  <a:xfrm>
                    <a:off x="2405" y="445"/>
                    <a:ext cx="15" cy="16"/>
                  </a:xfrm>
                  <a:custGeom>
                    <a:avLst/>
                    <a:gdLst/>
                    <a:ahLst/>
                    <a:cxnLst>
                      <a:cxn ang="0">
                        <a:pos x="3" y="9"/>
                      </a:cxn>
                      <a:cxn ang="0">
                        <a:pos x="4" y="16"/>
                      </a:cxn>
                      <a:cxn ang="0">
                        <a:pos x="3" y="9"/>
                      </a:cxn>
                    </a:cxnLst>
                    <a:pathLst>
                      <a:path w="36" h="48">
                        <a:moveTo>
                          <a:pt x="6" y="28"/>
                        </a:moveTo>
                        <a:cubicBezTo>
                          <a:pt x="25" y="0"/>
                          <a:pt x="36" y="31"/>
                          <a:pt x="10" y="48"/>
                        </a:cubicBezTo>
                        <a:cubicBezTo>
                          <a:pt x="0" y="34"/>
                          <a:pt x="0" y="40"/>
                          <a:pt x="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86" name="Freeform 38"/>
                  <p:cNvSpPr/>
                  <p:nvPr/>
                </p:nvSpPr>
                <p:spPr>
                  <a:xfrm>
                    <a:off x="2393" y="439"/>
                    <a:ext cx="16" cy="12"/>
                  </a:xfrm>
                  <a:custGeom>
                    <a:avLst/>
                    <a:gdLst/>
                    <a:ahLst/>
                    <a:cxnLst>
                      <a:cxn ang="0">
                        <a:pos x="0" y="2"/>
                      </a:cxn>
                      <a:cxn ang="0">
                        <a:pos x="5" y="0"/>
                      </a:cxn>
                      <a:cxn ang="0">
                        <a:pos x="16" y="6"/>
                      </a:cxn>
                      <a:cxn ang="0">
                        <a:pos x="4" y="6"/>
                      </a:cxn>
                      <a:cxn ang="0">
                        <a:pos x="0" y="2"/>
                      </a:cxn>
                    </a:cxnLst>
                    <a:pathLst>
                      <a:path w="36" h="37">
                        <a:moveTo>
                          <a:pt x="0" y="5"/>
                        </a:moveTo>
                        <a:cubicBezTo>
                          <a:pt x="4" y="4"/>
                          <a:pt x="8" y="0"/>
                          <a:pt x="12" y="1"/>
                        </a:cubicBezTo>
                        <a:cubicBezTo>
                          <a:pt x="21" y="4"/>
                          <a:pt x="36" y="17"/>
                          <a:pt x="36" y="17"/>
                        </a:cubicBezTo>
                        <a:cubicBezTo>
                          <a:pt x="29" y="37"/>
                          <a:pt x="22" y="26"/>
                          <a:pt x="8" y="17"/>
                        </a:cubicBezTo>
                        <a:cubicBezTo>
                          <a:pt x="5" y="13"/>
                          <a:pt x="0" y="5"/>
                          <a:pt x="0" y="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87" name="Freeform 39"/>
                  <p:cNvSpPr/>
                  <p:nvPr/>
                </p:nvSpPr>
                <p:spPr>
                  <a:xfrm>
                    <a:off x="2878" y="406"/>
                    <a:ext cx="73" cy="33"/>
                  </a:xfrm>
                  <a:custGeom>
                    <a:avLst/>
                    <a:gdLst/>
                    <a:ahLst/>
                    <a:cxnLst>
                      <a:cxn ang="0">
                        <a:pos x="0" y="17"/>
                      </a:cxn>
                      <a:cxn ang="0">
                        <a:pos x="12" y="9"/>
                      </a:cxn>
                      <a:cxn ang="0">
                        <a:pos x="24" y="7"/>
                      </a:cxn>
                      <a:cxn ang="0">
                        <a:pos x="34" y="3"/>
                      </a:cxn>
                      <a:cxn ang="0">
                        <a:pos x="27" y="9"/>
                      </a:cxn>
                      <a:cxn ang="0">
                        <a:pos x="53" y="17"/>
                      </a:cxn>
                      <a:cxn ang="0">
                        <a:pos x="69" y="22"/>
                      </a:cxn>
                      <a:cxn ang="0">
                        <a:pos x="50" y="26"/>
                      </a:cxn>
                      <a:cxn ang="0">
                        <a:pos x="38" y="20"/>
                      </a:cxn>
                      <a:cxn ang="0">
                        <a:pos x="33" y="18"/>
                      </a:cxn>
                      <a:cxn ang="0">
                        <a:pos x="10" y="14"/>
                      </a:cxn>
                      <a:cxn ang="0">
                        <a:pos x="0" y="17"/>
                      </a:cxn>
                    </a:cxnLst>
                    <a:pathLst>
                      <a:path w="170" h="96">
                        <a:moveTo>
                          <a:pt x="0" y="49"/>
                        </a:moveTo>
                        <a:cubicBezTo>
                          <a:pt x="5" y="33"/>
                          <a:pt x="12" y="30"/>
                          <a:pt x="28" y="25"/>
                        </a:cubicBezTo>
                        <a:cubicBezTo>
                          <a:pt x="20" y="0"/>
                          <a:pt x="42" y="16"/>
                          <a:pt x="56" y="21"/>
                        </a:cubicBezTo>
                        <a:cubicBezTo>
                          <a:pt x="56" y="21"/>
                          <a:pt x="77" y="6"/>
                          <a:pt x="80" y="9"/>
                        </a:cubicBezTo>
                        <a:cubicBezTo>
                          <a:pt x="85" y="14"/>
                          <a:pt x="71" y="23"/>
                          <a:pt x="64" y="25"/>
                        </a:cubicBezTo>
                        <a:cubicBezTo>
                          <a:pt x="82" y="37"/>
                          <a:pt x="103" y="42"/>
                          <a:pt x="124" y="49"/>
                        </a:cubicBezTo>
                        <a:cubicBezTo>
                          <a:pt x="136" y="53"/>
                          <a:pt x="160" y="65"/>
                          <a:pt x="160" y="65"/>
                        </a:cubicBezTo>
                        <a:cubicBezTo>
                          <a:pt x="170" y="96"/>
                          <a:pt x="134" y="83"/>
                          <a:pt x="116" y="77"/>
                        </a:cubicBezTo>
                        <a:cubicBezTo>
                          <a:pt x="109" y="57"/>
                          <a:pt x="116" y="66"/>
                          <a:pt x="88" y="57"/>
                        </a:cubicBezTo>
                        <a:cubicBezTo>
                          <a:pt x="84" y="56"/>
                          <a:pt x="76" y="53"/>
                          <a:pt x="76" y="53"/>
                        </a:cubicBezTo>
                        <a:cubicBezTo>
                          <a:pt x="57" y="34"/>
                          <a:pt x="53" y="37"/>
                          <a:pt x="24" y="41"/>
                        </a:cubicBezTo>
                        <a:cubicBezTo>
                          <a:pt x="9" y="51"/>
                          <a:pt x="17" y="49"/>
                          <a:pt x="0" y="4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88" name="Freeform 40"/>
                  <p:cNvSpPr/>
                  <p:nvPr/>
                </p:nvSpPr>
                <p:spPr>
                  <a:xfrm>
                    <a:off x="2955" y="433"/>
                    <a:ext cx="59" cy="1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2" y="1"/>
                      </a:cxn>
                      <a:cxn ang="0">
                        <a:pos x="38" y="8"/>
                      </a:cxn>
                      <a:cxn ang="0">
                        <a:pos x="48" y="7"/>
                      </a:cxn>
                      <a:cxn ang="0">
                        <a:pos x="46" y="15"/>
                      </a:cxn>
                      <a:cxn ang="0">
                        <a:pos x="27" y="14"/>
                      </a:cxn>
                      <a:cxn ang="0">
                        <a:pos x="0" y="12"/>
                      </a:cxn>
                      <a:cxn ang="0">
                        <a:pos x="12" y="7"/>
                      </a:cxn>
                      <a:cxn ang="0">
                        <a:pos x="0" y="0"/>
                      </a:cxn>
                    </a:cxnLst>
                    <a:pathLst>
                      <a:path w="138" h="44">
                        <a:moveTo>
                          <a:pt x="0" y="0"/>
                        </a:moveTo>
                        <a:cubicBezTo>
                          <a:pt x="19" y="3"/>
                          <a:pt x="35" y="10"/>
                          <a:pt x="52" y="4"/>
                        </a:cubicBezTo>
                        <a:cubicBezTo>
                          <a:pt x="87" y="11"/>
                          <a:pt x="61" y="15"/>
                          <a:pt x="88" y="24"/>
                        </a:cubicBezTo>
                        <a:cubicBezTo>
                          <a:pt x="96" y="23"/>
                          <a:pt x="104" y="19"/>
                          <a:pt x="112" y="20"/>
                        </a:cubicBezTo>
                        <a:cubicBezTo>
                          <a:pt x="138" y="23"/>
                          <a:pt x="118" y="41"/>
                          <a:pt x="108" y="44"/>
                        </a:cubicBezTo>
                        <a:cubicBezTo>
                          <a:pt x="78" y="34"/>
                          <a:pt x="92" y="34"/>
                          <a:pt x="64" y="40"/>
                        </a:cubicBezTo>
                        <a:cubicBezTo>
                          <a:pt x="41" y="37"/>
                          <a:pt x="22" y="41"/>
                          <a:pt x="0" y="36"/>
                        </a:cubicBezTo>
                        <a:cubicBezTo>
                          <a:pt x="6" y="11"/>
                          <a:pt x="7" y="27"/>
                          <a:pt x="28" y="20"/>
                        </a:cubicBezTo>
                        <a:cubicBezTo>
                          <a:pt x="17" y="13"/>
                          <a:pt x="0" y="13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89" name="Freeform 41"/>
                  <p:cNvSpPr/>
                  <p:nvPr/>
                </p:nvSpPr>
                <p:spPr>
                  <a:xfrm>
                    <a:off x="2924" y="441"/>
                    <a:ext cx="24" cy="14"/>
                  </a:xfrm>
                  <a:custGeom>
                    <a:avLst/>
                    <a:gdLst/>
                    <a:ahLst/>
                    <a:cxnLst>
                      <a:cxn ang="0">
                        <a:pos x="7" y="8"/>
                      </a:cxn>
                      <a:cxn ang="0">
                        <a:pos x="16" y="4"/>
                      </a:cxn>
                      <a:cxn ang="0">
                        <a:pos x="7" y="8"/>
                      </a:cxn>
                    </a:cxnLst>
                    <a:pathLst>
                      <a:path w="57" h="42">
                        <a:moveTo>
                          <a:pt x="17" y="25"/>
                        </a:moveTo>
                        <a:cubicBezTo>
                          <a:pt x="0" y="0"/>
                          <a:pt x="21" y="9"/>
                          <a:pt x="37" y="13"/>
                        </a:cubicBezTo>
                        <a:cubicBezTo>
                          <a:pt x="57" y="42"/>
                          <a:pt x="30" y="25"/>
                          <a:pt x="1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90" name="Freeform 42"/>
                  <p:cNvSpPr/>
                  <p:nvPr/>
                </p:nvSpPr>
                <p:spPr>
                  <a:xfrm>
                    <a:off x="2908" y="398"/>
                    <a:ext cx="16" cy="18"/>
                  </a:xfrm>
                  <a:custGeom>
                    <a:avLst/>
                    <a:gdLst/>
                    <a:ahLst/>
                    <a:cxnLst>
                      <a:cxn ang="0">
                        <a:pos x="8" y="11"/>
                      </a:cxn>
                      <a:cxn ang="0">
                        <a:pos x="8" y="0"/>
                      </a:cxn>
                      <a:cxn ang="0">
                        <a:pos x="8" y="11"/>
                      </a:cxn>
                    </a:cxnLst>
                    <a:pathLst>
                      <a:path w="39" h="52">
                        <a:moveTo>
                          <a:pt x="19" y="32"/>
                        </a:moveTo>
                        <a:cubicBezTo>
                          <a:pt x="13" y="14"/>
                          <a:pt x="0" y="13"/>
                          <a:pt x="19" y="0"/>
                        </a:cubicBezTo>
                        <a:cubicBezTo>
                          <a:pt x="23" y="5"/>
                          <a:pt x="39" y="52"/>
                          <a:pt x="19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91" name="Freeform 43"/>
                  <p:cNvSpPr/>
                  <p:nvPr/>
                </p:nvSpPr>
                <p:spPr>
                  <a:xfrm>
                    <a:off x="3035" y="452"/>
                    <a:ext cx="19" cy="27"/>
                  </a:xfrm>
                  <a:custGeom>
                    <a:avLst/>
                    <a:gdLst/>
                    <a:ahLst/>
                    <a:cxnLst>
                      <a:cxn ang="0">
                        <a:pos x="2" y="3"/>
                      </a:cxn>
                      <a:cxn ang="0">
                        <a:pos x="9" y="11"/>
                      </a:cxn>
                      <a:cxn ang="0">
                        <a:pos x="10" y="17"/>
                      </a:cxn>
                      <a:cxn ang="0">
                        <a:pos x="16" y="18"/>
                      </a:cxn>
                      <a:cxn ang="0">
                        <a:pos x="10" y="25"/>
                      </a:cxn>
                      <a:cxn ang="0">
                        <a:pos x="0" y="7"/>
                      </a:cxn>
                      <a:cxn ang="0">
                        <a:pos x="2" y="3"/>
                      </a:cxn>
                    </a:cxnLst>
                    <a:pathLst>
                      <a:path w="44" h="80">
                        <a:moveTo>
                          <a:pt x="4" y="9"/>
                        </a:moveTo>
                        <a:cubicBezTo>
                          <a:pt x="9" y="17"/>
                          <a:pt x="18" y="24"/>
                          <a:pt x="20" y="33"/>
                        </a:cubicBezTo>
                        <a:cubicBezTo>
                          <a:pt x="21" y="38"/>
                          <a:pt x="21" y="45"/>
                          <a:pt x="24" y="49"/>
                        </a:cubicBezTo>
                        <a:cubicBezTo>
                          <a:pt x="27" y="52"/>
                          <a:pt x="32" y="52"/>
                          <a:pt x="36" y="53"/>
                        </a:cubicBezTo>
                        <a:cubicBezTo>
                          <a:pt x="41" y="68"/>
                          <a:pt x="44" y="80"/>
                          <a:pt x="24" y="73"/>
                        </a:cubicBezTo>
                        <a:cubicBezTo>
                          <a:pt x="19" y="55"/>
                          <a:pt x="11" y="37"/>
                          <a:pt x="0" y="21"/>
                        </a:cubicBezTo>
                        <a:cubicBezTo>
                          <a:pt x="4" y="4"/>
                          <a:pt x="4" y="0"/>
                          <a:pt x="4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92" name="Freeform 44"/>
                  <p:cNvSpPr/>
                  <p:nvPr/>
                </p:nvSpPr>
                <p:spPr>
                  <a:xfrm>
                    <a:off x="2696" y="247"/>
                    <a:ext cx="205" cy="41"/>
                  </a:xfrm>
                  <a:custGeom>
                    <a:avLst/>
                    <a:gdLst/>
                    <a:ahLst/>
                    <a:cxnLst>
                      <a:cxn ang="0">
                        <a:pos x="140" y="1"/>
                      </a:cxn>
                      <a:cxn ang="0">
                        <a:pos x="147" y="5"/>
                      </a:cxn>
                      <a:cxn ang="0">
                        <a:pos x="149" y="0"/>
                      </a:cxn>
                      <a:cxn ang="0">
                        <a:pos x="168" y="0"/>
                      </a:cxn>
                      <a:cxn ang="0">
                        <a:pos x="182" y="11"/>
                      </a:cxn>
                      <a:cxn ang="0">
                        <a:pos x="202" y="6"/>
                      </a:cxn>
                      <a:cxn ang="0">
                        <a:pos x="199" y="19"/>
                      </a:cxn>
                      <a:cxn ang="0">
                        <a:pos x="189" y="29"/>
                      </a:cxn>
                      <a:cxn ang="0">
                        <a:pos x="187" y="19"/>
                      </a:cxn>
                      <a:cxn ang="0">
                        <a:pos x="182" y="20"/>
                      </a:cxn>
                      <a:cxn ang="0">
                        <a:pos x="177" y="19"/>
                      </a:cxn>
                      <a:cxn ang="0">
                        <a:pos x="167" y="13"/>
                      </a:cxn>
                      <a:cxn ang="0">
                        <a:pos x="145" y="24"/>
                      </a:cxn>
                      <a:cxn ang="0">
                        <a:pos x="128" y="28"/>
                      </a:cxn>
                      <a:cxn ang="0">
                        <a:pos x="135" y="37"/>
                      </a:cxn>
                      <a:cxn ang="0">
                        <a:pos x="119" y="40"/>
                      </a:cxn>
                      <a:cxn ang="0">
                        <a:pos x="107" y="39"/>
                      </a:cxn>
                      <a:cxn ang="0">
                        <a:pos x="112" y="37"/>
                      </a:cxn>
                      <a:cxn ang="0">
                        <a:pos x="109" y="26"/>
                      </a:cxn>
                      <a:cxn ang="0">
                        <a:pos x="107" y="20"/>
                      </a:cxn>
                      <a:cxn ang="0">
                        <a:pos x="100" y="15"/>
                      </a:cxn>
                      <a:cxn ang="0">
                        <a:pos x="90" y="17"/>
                      </a:cxn>
                      <a:cxn ang="0">
                        <a:pos x="85" y="17"/>
                      </a:cxn>
                      <a:cxn ang="0">
                        <a:pos x="78" y="16"/>
                      </a:cxn>
                      <a:cxn ang="0">
                        <a:pos x="53" y="1"/>
                      </a:cxn>
                      <a:cxn ang="0">
                        <a:pos x="37" y="9"/>
                      </a:cxn>
                      <a:cxn ang="0">
                        <a:pos x="1" y="0"/>
                      </a:cxn>
                      <a:cxn ang="0">
                        <a:pos x="140" y="1"/>
                      </a:cxn>
                    </a:cxnLst>
                    <a:pathLst>
                      <a:path w="323" h="64">
                        <a:moveTo>
                          <a:pt x="220" y="1"/>
                        </a:moveTo>
                        <a:cubicBezTo>
                          <a:pt x="215" y="12"/>
                          <a:pt x="225" y="17"/>
                          <a:pt x="231" y="8"/>
                        </a:cubicBezTo>
                        <a:cubicBezTo>
                          <a:pt x="235" y="0"/>
                          <a:pt x="229" y="7"/>
                          <a:pt x="235" y="0"/>
                        </a:cubicBezTo>
                        <a:lnTo>
                          <a:pt x="265" y="0"/>
                        </a:lnTo>
                        <a:cubicBezTo>
                          <a:pt x="277" y="6"/>
                          <a:pt x="276" y="11"/>
                          <a:pt x="287" y="17"/>
                        </a:cubicBezTo>
                        <a:cubicBezTo>
                          <a:pt x="308" y="11"/>
                          <a:pt x="293" y="7"/>
                          <a:pt x="319" y="10"/>
                        </a:cubicBezTo>
                        <a:cubicBezTo>
                          <a:pt x="323" y="19"/>
                          <a:pt x="321" y="22"/>
                          <a:pt x="314" y="29"/>
                        </a:cubicBezTo>
                        <a:cubicBezTo>
                          <a:pt x="312" y="39"/>
                          <a:pt x="313" y="50"/>
                          <a:pt x="298" y="46"/>
                        </a:cubicBezTo>
                        <a:cubicBezTo>
                          <a:pt x="297" y="40"/>
                          <a:pt x="298" y="34"/>
                          <a:pt x="295" y="29"/>
                        </a:cubicBezTo>
                        <a:cubicBezTo>
                          <a:pt x="294" y="27"/>
                          <a:pt x="290" y="31"/>
                          <a:pt x="287" y="31"/>
                        </a:cubicBezTo>
                        <a:cubicBezTo>
                          <a:pt x="284" y="31"/>
                          <a:pt x="282" y="30"/>
                          <a:pt x="279" y="29"/>
                        </a:cubicBezTo>
                        <a:cubicBezTo>
                          <a:pt x="274" y="27"/>
                          <a:pt x="263" y="21"/>
                          <a:pt x="263" y="21"/>
                        </a:cubicBezTo>
                        <a:cubicBezTo>
                          <a:pt x="249" y="23"/>
                          <a:pt x="241" y="31"/>
                          <a:pt x="228" y="38"/>
                        </a:cubicBezTo>
                        <a:cubicBezTo>
                          <a:pt x="220" y="41"/>
                          <a:pt x="209" y="42"/>
                          <a:pt x="201" y="44"/>
                        </a:cubicBezTo>
                        <a:cubicBezTo>
                          <a:pt x="193" y="54"/>
                          <a:pt x="200" y="53"/>
                          <a:pt x="212" y="57"/>
                        </a:cubicBezTo>
                        <a:cubicBezTo>
                          <a:pt x="200" y="62"/>
                          <a:pt x="199" y="57"/>
                          <a:pt x="188" y="63"/>
                        </a:cubicBezTo>
                        <a:cubicBezTo>
                          <a:pt x="181" y="62"/>
                          <a:pt x="174" y="64"/>
                          <a:pt x="169" y="61"/>
                        </a:cubicBezTo>
                        <a:cubicBezTo>
                          <a:pt x="166" y="59"/>
                          <a:pt x="175" y="59"/>
                          <a:pt x="177" y="57"/>
                        </a:cubicBezTo>
                        <a:cubicBezTo>
                          <a:pt x="181" y="48"/>
                          <a:pt x="149" y="28"/>
                          <a:pt x="171" y="40"/>
                        </a:cubicBezTo>
                        <a:cubicBezTo>
                          <a:pt x="184" y="55"/>
                          <a:pt x="184" y="36"/>
                          <a:pt x="169" y="31"/>
                        </a:cubicBezTo>
                        <a:cubicBezTo>
                          <a:pt x="167" y="27"/>
                          <a:pt x="167" y="22"/>
                          <a:pt x="158" y="23"/>
                        </a:cubicBezTo>
                        <a:cubicBezTo>
                          <a:pt x="153" y="23"/>
                          <a:pt x="142" y="27"/>
                          <a:pt x="142" y="27"/>
                        </a:cubicBezTo>
                        <a:cubicBezTo>
                          <a:pt x="136" y="39"/>
                          <a:pt x="143" y="31"/>
                          <a:pt x="134" y="27"/>
                        </a:cubicBezTo>
                        <a:cubicBezTo>
                          <a:pt x="130" y="25"/>
                          <a:pt x="126" y="25"/>
                          <a:pt x="123" y="25"/>
                        </a:cubicBezTo>
                        <a:cubicBezTo>
                          <a:pt x="117" y="11"/>
                          <a:pt x="100" y="6"/>
                          <a:pt x="83" y="2"/>
                        </a:cubicBezTo>
                        <a:cubicBezTo>
                          <a:pt x="70" y="4"/>
                          <a:pt x="69" y="9"/>
                          <a:pt x="59" y="14"/>
                        </a:cubicBezTo>
                        <a:cubicBezTo>
                          <a:pt x="45" y="14"/>
                          <a:pt x="0" y="12"/>
                          <a:pt x="1" y="0"/>
                        </a:cubicBezTo>
                        <a:lnTo>
                          <a:pt x="220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93" name="Freeform 45"/>
                  <p:cNvSpPr/>
                  <p:nvPr/>
                </p:nvSpPr>
                <p:spPr>
                  <a:xfrm>
                    <a:off x="2515" y="246"/>
                    <a:ext cx="190" cy="20"/>
                  </a:xfrm>
                  <a:custGeom>
                    <a:avLst/>
                    <a:gdLst/>
                    <a:ahLst/>
                    <a:cxnLst>
                      <a:cxn ang="0">
                        <a:pos x="67" y="20"/>
                      </a:cxn>
                      <a:cxn ang="0">
                        <a:pos x="19" y="1"/>
                      </a:cxn>
                      <a:cxn ang="0">
                        <a:pos x="181" y="0"/>
                      </a:cxn>
                      <a:cxn ang="0">
                        <a:pos x="187" y="9"/>
                      </a:cxn>
                      <a:cxn ang="0">
                        <a:pos x="167" y="10"/>
                      </a:cxn>
                      <a:cxn ang="0">
                        <a:pos x="67" y="20"/>
                      </a:cxn>
                    </a:cxnLst>
                    <a:pathLst>
                      <a:path w="300" h="31">
                        <a:moveTo>
                          <a:pt x="105" y="31"/>
                        </a:moveTo>
                        <a:cubicBezTo>
                          <a:pt x="83" y="19"/>
                          <a:pt x="0" y="6"/>
                          <a:pt x="30" y="1"/>
                        </a:cubicBezTo>
                        <a:lnTo>
                          <a:pt x="285" y="0"/>
                        </a:lnTo>
                        <a:cubicBezTo>
                          <a:pt x="296" y="4"/>
                          <a:pt x="300" y="5"/>
                          <a:pt x="296" y="14"/>
                        </a:cubicBezTo>
                        <a:cubicBezTo>
                          <a:pt x="285" y="11"/>
                          <a:pt x="276" y="16"/>
                          <a:pt x="264" y="16"/>
                        </a:cubicBezTo>
                        <a:lnTo>
                          <a:pt x="105" y="3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94" name="Freeform 46"/>
                  <p:cNvSpPr/>
                  <p:nvPr/>
                </p:nvSpPr>
                <p:spPr>
                  <a:xfrm>
                    <a:off x="2096" y="275"/>
                    <a:ext cx="18" cy="10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5" y="10"/>
                      </a:cxn>
                      <a:cxn ang="0">
                        <a:pos x="0" y="9"/>
                      </a:cxn>
                    </a:cxnLst>
                    <a:pathLst>
                      <a:path w="41" h="29">
                        <a:moveTo>
                          <a:pt x="0" y="25"/>
                        </a:moveTo>
                        <a:cubicBezTo>
                          <a:pt x="10" y="11"/>
                          <a:pt x="41" y="0"/>
                          <a:pt x="12" y="29"/>
                        </a:cubicBezTo>
                        <a:cubicBezTo>
                          <a:pt x="8" y="28"/>
                          <a:pt x="0" y="25"/>
                          <a:pt x="0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95" name="Freeform 47"/>
                  <p:cNvSpPr/>
                  <p:nvPr/>
                </p:nvSpPr>
                <p:spPr>
                  <a:xfrm>
                    <a:off x="1606" y="246"/>
                    <a:ext cx="436" cy="152"/>
                  </a:xfrm>
                  <a:custGeom>
                    <a:avLst/>
                    <a:gdLst/>
                    <a:ahLst/>
                    <a:cxnLst>
                      <a:cxn ang="0">
                        <a:pos x="73" y="1"/>
                      </a:cxn>
                      <a:cxn ang="0">
                        <a:pos x="436" y="0"/>
                      </a:cxn>
                      <a:cxn ang="0">
                        <a:pos x="416" y="54"/>
                      </a:cxn>
                      <a:cxn ang="0">
                        <a:pos x="397" y="68"/>
                      </a:cxn>
                      <a:cxn ang="0">
                        <a:pos x="392" y="70"/>
                      </a:cxn>
                      <a:cxn ang="0">
                        <a:pos x="375" y="73"/>
                      </a:cxn>
                      <a:cxn ang="0">
                        <a:pos x="361" y="88"/>
                      </a:cxn>
                      <a:cxn ang="0">
                        <a:pos x="362" y="99"/>
                      </a:cxn>
                      <a:cxn ang="0">
                        <a:pos x="364" y="107"/>
                      </a:cxn>
                      <a:cxn ang="0">
                        <a:pos x="366" y="113"/>
                      </a:cxn>
                      <a:cxn ang="0">
                        <a:pos x="362" y="122"/>
                      </a:cxn>
                      <a:cxn ang="0">
                        <a:pos x="351" y="120"/>
                      </a:cxn>
                      <a:cxn ang="0">
                        <a:pos x="342" y="129"/>
                      </a:cxn>
                      <a:cxn ang="0">
                        <a:pos x="347" y="105"/>
                      </a:cxn>
                      <a:cxn ang="0">
                        <a:pos x="338" y="100"/>
                      </a:cxn>
                      <a:cxn ang="0">
                        <a:pos x="344" y="93"/>
                      </a:cxn>
                      <a:cxn ang="0">
                        <a:pos x="342" y="89"/>
                      </a:cxn>
                      <a:cxn ang="0">
                        <a:pos x="320" y="94"/>
                      </a:cxn>
                      <a:cxn ang="0">
                        <a:pos x="317" y="85"/>
                      </a:cxn>
                      <a:cxn ang="0">
                        <a:pos x="297" y="94"/>
                      </a:cxn>
                      <a:cxn ang="0">
                        <a:pos x="320" y="103"/>
                      </a:cxn>
                      <a:cxn ang="0">
                        <a:pos x="305" y="117"/>
                      </a:cxn>
                      <a:cxn ang="0">
                        <a:pos x="311" y="126"/>
                      </a:cxn>
                      <a:cxn ang="0">
                        <a:pos x="315" y="138"/>
                      </a:cxn>
                      <a:cxn ang="0">
                        <a:pos x="309" y="139"/>
                      </a:cxn>
                      <a:cxn ang="0">
                        <a:pos x="314" y="144"/>
                      </a:cxn>
                      <a:cxn ang="0">
                        <a:pos x="307" y="152"/>
                      </a:cxn>
                      <a:cxn ang="0">
                        <a:pos x="0" y="149"/>
                      </a:cxn>
                      <a:cxn ang="0">
                        <a:pos x="73" y="1"/>
                      </a:cxn>
                    </a:cxnLst>
                    <a:pathLst>
                      <a:path w="436" h="152">
                        <a:moveTo>
                          <a:pt x="73" y="1"/>
                        </a:moveTo>
                        <a:lnTo>
                          <a:pt x="436" y="0"/>
                        </a:lnTo>
                        <a:cubicBezTo>
                          <a:pt x="430" y="15"/>
                          <a:pt x="429" y="42"/>
                          <a:pt x="416" y="54"/>
                        </a:cubicBezTo>
                        <a:cubicBezTo>
                          <a:pt x="410" y="60"/>
                          <a:pt x="405" y="63"/>
                          <a:pt x="397" y="68"/>
                        </a:cubicBezTo>
                        <a:cubicBezTo>
                          <a:pt x="396" y="69"/>
                          <a:pt x="392" y="70"/>
                          <a:pt x="392" y="70"/>
                        </a:cubicBezTo>
                        <a:cubicBezTo>
                          <a:pt x="377" y="63"/>
                          <a:pt x="385" y="68"/>
                          <a:pt x="375" y="73"/>
                        </a:cubicBezTo>
                        <a:cubicBezTo>
                          <a:pt x="371" y="82"/>
                          <a:pt x="371" y="83"/>
                          <a:pt x="361" y="88"/>
                        </a:cubicBezTo>
                        <a:cubicBezTo>
                          <a:pt x="359" y="92"/>
                          <a:pt x="364" y="93"/>
                          <a:pt x="362" y="99"/>
                        </a:cubicBezTo>
                        <a:cubicBezTo>
                          <a:pt x="363" y="102"/>
                          <a:pt x="364" y="105"/>
                          <a:pt x="364" y="107"/>
                        </a:cubicBezTo>
                        <a:cubicBezTo>
                          <a:pt x="365" y="109"/>
                          <a:pt x="366" y="111"/>
                          <a:pt x="366" y="113"/>
                        </a:cubicBezTo>
                        <a:cubicBezTo>
                          <a:pt x="365" y="115"/>
                          <a:pt x="364" y="120"/>
                          <a:pt x="362" y="122"/>
                        </a:cubicBezTo>
                        <a:cubicBezTo>
                          <a:pt x="359" y="123"/>
                          <a:pt x="354" y="119"/>
                          <a:pt x="351" y="120"/>
                        </a:cubicBezTo>
                        <a:cubicBezTo>
                          <a:pt x="347" y="129"/>
                          <a:pt x="352" y="127"/>
                          <a:pt x="342" y="129"/>
                        </a:cubicBezTo>
                        <a:cubicBezTo>
                          <a:pt x="340" y="123"/>
                          <a:pt x="345" y="111"/>
                          <a:pt x="347" y="105"/>
                        </a:cubicBezTo>
                        <a:cubicBezTo>
                          <a:pt x="347" y="100"/>
                          <a:pt x="338" y="102"/>
                          <a:pt x="338" y="100"/>
                        </a:cubicBezTo>
                        <a:cubicBezTo>
                          <a:pt x="338" y="98"/>
                          <a:pt x="344" y="95"/>
                          <a:pt x="344" y="93"/>
                        </a:cubicBezTo>
                        <a:cubicBezTo>
                          <a:pt x="344" y="92"/>
                          <a:pt x="344" y="89"/>
                          <a:pt x="342" y="89"/>
                        </a:cubicBezTo>
                        <a:cubicBezTo>
                          <a:pt x="339" y="89"/>
                          <a:pt x="324" y="94"/>
                          <a:pt x="320" y="94"/>
                        </a:cubicBezTo>
                        <a:cubicBezTo>
                          <a:pt x="317" y="86"/>
                          <a:pt x="328" y="88"/>
                          <a:pt x="317" y="85"/>
                        </a:cubicBezTo>
                        <a:cubicBezTo>
                          <a:pt x="311" y="91"/>
                          <a:pt x="306" y="93"/>
                          <a:pt x="297" y="94"/>
                        </a:cubicBezTo>
                        <a:cubicBezTo>
                          <a:pt x="300" y="104"/>
                          <a:pt x="307" y="101"/>
                          <a:pt x="320" y="103"/>
                        </a:cubicBezTo>
                        <a:cubicBezTo>
                          <a:pt x="318" y="109"/>
                          <a:pt x="311" y="111"/>
                          <a:pt x="305" y="117"/>
                        </a:cubicBezTo>
                        <a:lnTo>
                          <a:pt x="311" y="126"/>
                        </a:lnTo>
                        <a:lnTo>
                          <a:pt x="315" y="138"/>
                        </a:lnTo>
                        <a:lnTo>
                          <a:pt x="309" y="139"/>
                        </a:lnTo>
                        <a:lnTo>
                          <a:pt x="314" y="144"/>
                        </a:lnTo>
                        <a:lnTo>
                          <a:pt x="307" y="152"/>
                        </a:lnTo>
                        <a:lnTo>
                          <a:pt x="0" y="149"/>
                        </a:lnTo>
                        <a:lnTo>
                          <a:pt x="73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96" name="Freeform 48"/>
                  <p:cNvSpPr/>
                  <p:nvPr/>
                </p:nvSpPr>
                <p:spPr>
                  <a:xfrm>
                    <a:off x="2043" y="241"/>
                    <a:ext cx="20" cy="55"/>
                  </a:xfrm>
                  <a:custGeom>
                    <a:avLst/>
                    <a:gdLst/>
                    <a:ahLst/>
                    <a:cxnLst>
                      <a:cxn ang="0">
                        <a:pos x="2" y="52"/>
                      </a:cxn>
                      <a:cxn ang="0">
                        <a:pos x="6" y="36"/>
                      </a:cxn>
                      <a:cxn ang="0">
                        <a:pos x="7" y="23"/>
                      </a:cxn>
                      <a:cxn ang="0">
                        <a:pos x="5" y="13"/>
                      </a:cxn>
                      <a:cxn ang="0">
                        <a:pos x="7" y="4"/>
                      </a:cxn>
                      <a:cxn ang="0">
                        <a:pos x="9" y="0"/>
                      </a:cxn>
                      <a:cxn ang="0">
                        <a:pos x="13" y="10"/>
                      </a:cxn>
                      <a:cxn ang="0">
                        <a:pos x="20" y="33"/>
                      </a:cxn>
                      <a:cxn ang="0">
                        <a:pos x="13" y="36"/>
                      </a:cxn>
                      <a:cxn ang="0">
                        <a:pos x="10" y="42"/>
                      </a:cxn>
                      <a:cxn ang="0">
                        <a:pos x="9" y="44"/>
                      </a:cxn>
                      <a:cxn ang="0">
                        <a:pos x="11" y="45"/>
                      </a:cxn>
                      <a:cxn ang="0">
                        <a:pos x="13" y="49"/>
                      </a:cxn>
                      <a:cxn ang="0">
                        <a:pos x="6" y="49"/>
                      </a:cxn>
                      <a:cxn ang="0">
                        <a:pos x="3" y="53"/>
                      </a:cxn>
                      <a:cxn ang="0">
                        <a:pos x="1" y="51"/>
                      </a:cxn>
                      <a:cxn ang="0">
                        <a:pos x="2" y="52"/>
                      </a:cxn>
                    </a:cxnLst>
                    <a:pathLst>
                      <a:path w="47" h="165">
                        <a:moveTo>
                          <a:pt x="5" y="156"/>
                        </a:moveTo>
                        <a:cubicBezTo>
                          <a:pt x="0" y="141"/>
                          <a:pt x="1" y="118"/>
                          <a:pt x="15" y="108"/>
                        </a:cubicBezTo>
                        <a:cubicBezTo>
                          <a:pt x="16" y="95"/>
                          <a:pt x="17" y="81"/>
                          <a:pt x="17" y="68"/>
                        </a:cubicBezTo>
                        <a:cubicBezTo>
                          <a:pt x="17" y="58"/>
                          <a:pt x="11" y="40"/>
                          <a:pt x="11" y="40"/>
                        </a:cubicBezTo>
                        <a:cubicBezTo>
                          <a:pt x="14" y="20"/>
                          <a:pt x="11" y="29"/>
                          <a:pt x="17" y="12"/>
                        </a:cubicBezTo>
                        <a:cubicBezTo>
                          <a:pt x="18" y="8"/>
                          <a:pt x="21" y="0"/>
                          <a:pt x="21" y="0"/>
                        </a:cubicBezTo>
                        <a:cubicBezTo>
                          <a:pt x="38" y="6"/>
                          <a:pt x="33" y="7"/>
                          <a:pt x="31" y="30"/>
                        </a:cubicBezTo>
                        <a:cubicBezTo>
                          <a:pt x="38" y="52"/>
                          <a:pt x="40" y="76"/>
                          <a:pt x="47" y="98"/>
                        </a:cubicBezTo>
                        <a:cubicBezTo>
                          <a:pt x="44" y="116"/>
                          <a:pt x="45" y="113"/>
                          <a:pt x="31" y="108"/>
                        </a:cubicBezTo>
                        <a:cubicBezTo>
                          <a:pt x="25" y="118"/>
                          <a:pt x="28" y="112"/>
                          <a:pt x="23" y="126"/>
                        </a:cubicBezTo>
                        <a:cubicBezTo>
                          <a:pt x="22" y="128"/>
                          <a:pt x="21" y="132"/>
                          <a:pt x="21" y="132"/>
                        </a:cubicBezTo>
                        <a:cubicBezTo>
                          <a:pt x="23" y="133"/>
                          <a:pt x="26" y="132"/>
                          <a:pt x="27" y="134"/>
                        </a:cubicBezTo>
                        <a:cubicBezTo>
                          <a:pt x="29" y="137"/>
                          <a:pt x="31" y="146"/>
                          <a:pt x="31" y="146"/>
                        </a:cubicBezTo>
                        <a:cubicBezTo>
                          <a:pt x="27" y="165"/>
                          <a:pt x="23" y="155"/>
                          <a:pt x="13" y="148"/>
                        </a:cubicBezTo>
                        <a:cubicBezTo>
                          <a:pt x="11" y="152"/>
                          <a:pt x="11" y="160"/>
                          <a:pt x="7" y="160"/>
                        </a:cubicBezTo>
                        <a:cubicBezTo>
                          <a:pt x="5" y="160"/>
                          <a:pt x="4" y="156"/>
                          <a:pt x="3" y="154"/>
                        </a:cubicBezTo>
                        <a:cubicBezTo>
                          <a:pt x="3" y="153"/>
                          <a:pt x="4" y="155"/>
                          <a:pt x="5" y="15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97" name="Freeform 49"/>
                  <p:cNvSpPr/>
                  <p:nvPr/>
                </p:nvSpPr>
                <p:spPr>
                  <a:xfrm>
                    <a:off x="2031" y="287"/>
                    <a:ext cx="59" cy="34"/>
                  </a:xfrm>
                  <a:custGeom>
                    <a:avLst/>
                    <a:gdLst/>
                    <a:ahLst/>
                    <a:cxnLst>
                      <a:cxn ang="0">
                        <a:pos x="11" y="20"/>
                      </a:cxn>
                      <a:cxn ang="0">
                        <a:pos x="13" y="14"/>
                      </a:cxn>
                      <a:cxn ang="0">
                        <a:pos x="21" y="11"/>
                      </a:cxn>
                      <a:cxn ang="0">
                        <a:pos x="23" y="15"/>
                      </a:cxn>
                      <a:cxn ang="0">
                        <a:pos x="28" y="16"/>
                      </a:cxn>
                      <a:cxn ang="0">
                        <a:pos x="34" y="18"/>
                      </a:cxn>
                      <a:cxn ang="0">
                        <a:pos x="50" y="11"/>
                      </a:cxn>
                      <a:cxn ang="0">
                        <a:pos x="56" y="6"/>
                      </a:cxn>
                      <a:cxn ang="0">
                        <a:pos x="59" y="4"/>
                      </a:cxn>
                      <a:cxn ang="0">
                        <a:pos x="45" y="16"/>
                      </a:cxn>
                      <a:cxn ang="0">
                        <a:pos x="36" y="22"/>
                      </a:cxn>
                      <a:cxn ang="0">
                        <a:pos x="28" y="27"/>
                      </a:cxn>
                      <a:cxn ang="0">
                        <a:pos x="21" y="34"/>
                      </a:cxn>
                      <a:cxn ang="0">
                        <a:pos x="11" y="29"/>
                      </a:cxn>
                      <a:cxn ang="0">
                        <a:pos x="9" y="29"/>
                      </a:cxn>
                      <a:cxn ang="0">
                        <a:pos x="9" y="32"/>
                      </a:cxn>
                      <a:cxn ang="0">
                        <a:pos x="0" y="32"/>
                      </a:cxn>
                      <a:cxn ang="0">
                        <a:pos x="4" y="26"/>
                      </a:cxn>
                      <a:cxn ang="0">
                        <a:pos x="11" y="20"/>
                      </a:cxn>
                    </a:cxnLst>
                    <a:pathLst>
                      <a:path w="138" h="103">
                        <a:moveTo>
                          <a:pt x="26" y="61"/>
                        </a:moveTo>
                        <a:cubicBezTo>
                          <a:pt x="29" y="53"/>
                          <a:pt x="33" y="51"/>
                          <a:pt x="30" y="43"/>
                        </a:cubicBezTo>
                        <a:cubicBezTo>
                          <a:pt x="33" y="27"/>
                          <a:pt x="37" y="24"/>
                          <a:pt x="50" y="33"/>
                        </a:cubicBezTo>
                        <a:cubicBezTo>
                          <a:pt x="51" y="37"/>
                          <a:pt x="53" y="41"/>
                          <a:pt x="54" y="45"/>
                        </a:cubicBezTo>
                        <a:cubicBezTo>
                          <a:pt x="55" y="49"/>
                          <a:pt x="66" y="49"/>
                          <a:pt x="66" y="49"/>
                        </a:cubicBezTo>
                        <a:cubicBezTo>
                          <a:pt x="75" y="43"/>
                          <a:pt x="77" y="45"/>
                          <a:pt x="80" y="55"/>
                        </a:cubicBezTo>
                        <a:cubicBezTo>
                          <a:pt x="92" y="47"/>
                          <a:pt x="101" y="37"/>
                          <a:pt x="116" y="33"/>
                        </a:cubicBezTo>
                        <a:cubicBezTo>
                          <a:pt x="125" y="19"/>
                          <a:pt x="120" y="24"/>
                          <a:pt x="130" y="17"/>
                        </a:cubicBezTo>
                        <a:cubicBezTo>
                          <a:pt x="134" y="11"/>
                          <a:pt x="134" y="0"/>
                          <a:pt x="138" y="11"/>
                        </a:cubicBezTo>
                        <a:cubicBezTo>
                          <a:pt x="135" y="31"/>
                          <a:pt x="126" y="45"/>
                          <a:pt x="106" y="49"/>
                        </a:cubicBezTo>
                        <a:cubicBezTo>
                          <a:pt x="97" y="55"/>
                          <a:pt x="93" y="61"/>
                          <a:pt x="84" y="67"/>
                        </a:cubicBezTo>
                        <a:cubicBezTo>
                          <a:pt x="80" y="79"/>
                          <a:pt x="79" y="79"/>
                          <a:pt x="66" y="81"/>
                        </a:cubicBezTo>
                        <a:cubicBezTo>
                          <a:pt x="60" y="90"/>
                          <a:pt x="57" y="97"/>
                          <a:pt x="48" y="103"/>
                        </a:cubicBezTo>
                        <a:cubicBezTo>
                          <a:pt x="42" y="94"/>
                          <a:pt x="37" y="93"/>
                          <a:pt x="26" y="89"/>
                        </a:cubicBezTo>
                        <a:cubicBezTo>
                          <a:pt x="24" y="88"/>
                          <a:pt x="20" y="87"/>
                          <a:pt x="20" y="87"/>
                        </a:cubicBezTo>
                        <a:cubicBezTo>
                          <a:pt x="10" y="90"/>
                          <a:pt x="14" y="94"/>
                          <a:pt x="22" y="97"/>
                        </a:cubicBezTo>
                        <a:cubicBezTo>
                          <a:pt x="14" y="103"/>
                          <a:pt x="9" y="100"/>
                          <a:pt x="0" y="97"/>
                        </a:cubicBezTo>
                        <a:cubicBezTo>
                          <a:pt x="2" y="87"/>
                          <a:pt x="1" y="82"/>
                          <a:pt x="10" y="79"/>
                        </a:cubicBezTo>
                        <a:cubicBezTo>
                          <a:pt x="15" y="63"/>
                          <a:pt x="14" y="69"/>
                          <a:pt x="26" y="6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98" name="Freeform 50"/>
                  <p:cNvSpPr/>
                  <p:nvPr/>
                </p:nvSpPr>
                <p:spPr>
                  <a:xfrm>
                    <a:off x="1968" y="319"/>
                    <a:ext cx="80" cy="72"/>
                  </a:xfrm>
                  <a:custGeom>
                    <a:avLst/>
                    <a:gdLst/>
                    <a:ahLst/>
                    <a:cxnLst>
                      <a:cxn ang="0">
                        <a:pos x="67" y="8"/>
                      </a:cxn>
                      <a:cxn ang="0">
                        <a:pos x="68" y="2"/>
                      </a:cxn>
                      <a:cxn ang="0">
                        <a:pos x="72" y="0"/>
                      </a:cxn>
                      <a:cxn ang="0">
                        <a:pos x="77" y="8"/>
                      </a:cxn>
                      <a:cxn ang="0">
                        <a:pos x="80" y="14"/>
                      </a:cxn>
                      <a:cxn ang="0">
                        <a:pos x="76" y="20"/>
                      </a:cxn>
                      <a:cxn ang="0">
                        <a:pos x="72" y="26"/>
                      </a:cxn>
                      <a:cxn ang="0">
                        <a:pos x="69" y="42"/>
                      </a:cxn>
                      <a:cxn ang="0">
                        <a:pos x="61" y="46"/>
                      </a:cxn>
                      <a:cxn ang="0">
                        <a:pos x="51" y="46"/>
                      </a:cxn>
                      <a:cxn ang="0">
                        <a:pos x="48" y="42"/>
                      </a:cxn>
                      <a:cxn ang="0">
                        <a:pos x="43" y="49"/>
                      </a:cxn>
                      <a:cxn ang="0">
                        <a:pos x="38" y="50"/>
                      </a:cxn>
                      <a:cxn ang="0">
                        <a:pos x="34" y="44"/>
                      </a:cxn>
                      <a:cxn ang="0">
                        <a:pos x="25" y="48"/>
                      </a:cxn>
                      <a:cxn ang="0">
                        <a:pos x="32" y="48"/>
                      </a:cxn>
                      <a:cxn ang="0">
                        <a:pos x="33" y="54"/>
                      </a:cxn>
                      <a:cxn ang="0">
                        <a:pos x="25" y="56"/>
                      </a:cxn>
                      <a:cxn ang="0">
                        <a:pos x="14" y="56"/>
                      </a:cxn>
                      <a:cxn ang="0">
                        <a:pos x="15" y="52"/>
                      </a:cxn>
                      <a:cxn ang="0">
                        <a:pos x="20" y="48"/>
                      </a:cxn>
                      <a:cxn ang="0">
                        <a:pos x="14" y="50"/>
                      </a:cxn>
                      <a:cxn ang="0">
                        <a:pos x="11" y="56"/>
                      </a:cxn>
                      <a:cxn ang="0">
                        <a:pos x="13" y="64"/>
                      </a:cxn>
                      <a:cxn ang="0">
                        <a:pos x="6" y="67"/>
                      </a:cxn>
                      <a:cxn ang="0">
                        <a:pos x="0" y="72"/>
                      </a:cxn>
                      <a:cxn ang="0">
                        <a:pos x="3" y="63"/>
                      </a:cxn>
                      <a:cxn ang="0">
                        <a:pos x="0" y="55"/>
                      </a:cxn>
                      <a:cxn ang="0">
                        <a:pos x="6" y="51"/>
                      </a:cxn>
                      <a:cxn ang="0">
                        <a:pos x="14" y="45"/>
                      </a:cxn>
                      <a:cxn ang="0">
                        <a:pos x="19" y="40"/>
                      </a:cxn>
                      <a:cxn ang="0">
                        <a:pos x="31" y="39"/>
                      </a:cxn>
                      <a:cxn ang="0">
                        <a:pos x="36" y="38"/>
                      </a:cxn>
                      <a:cxn ang="0">
                        <a:pos x="49" y="26"/>
                      </a:cxn>
                      <a:cxn ang="0">
                        <a:pos x="51" y="31"/>
                      </a:cxn>
                      <a:cxn ang="0">
                        <a:pos x="56" y="26"/>
                      </a:cxn>
                      <a:cxn ang="0">
                        <a:pos x="64" y="18"/>
                      </a:cxn>
                      <a:cxn ang="0">
                        <a:pos x="66" y="14"/>
                      </a:cxn>
                      <a:cxn ang="0">
                        <a:pos x="63" y="13"/>
                      </a:cxn>
                      <a:cxn ang="0">
                        <a:pos x="65" y="11"/>
                      </a:cxn>
                      <a:cxn ang="0">
                        <a:pos x="67" y="8"/>
                      </a:cxn>
                    </a:cxnLst>
                    <a:pathLst>
                      <a:path w="188" h="214">
                        <a:moveTo>
                          <a:pt x="158" y="24"/>
                        </a:moveTo>
                        <a:cubicBezTo>
                          <a:pt x="156" y="18"/>
                          <a:pt x="160" y="6"/>
                          <a:pt x="160" y="6"/>
                        </a:cubicBezTo>
                        <a:cubicBezTo>
                          <a:pt x="167" y="16"/>
                          <a:pt x="167" y="8"/>
                          <a:pt x="170" y="0"/>
                        </a:cubicBezTo>
                        <a:cubicBezTo>
                          <a:pt x="181" y="4"/>
                          <a:pt x="179" y="14"/>
                          <a:pt x="182" y="24"/>
                        </a:cubicBezTo>
                        <a:cubicBezTo>
                          <a:pt x="184" y="30"/>
                          <a:pt x="188" y="42"/>
                          <a:pt x="188" y="42"/>
                        </a:cubicBezTo>
                        <a:cubicBezTo>
                          <a:pt x="183" y="56"/>
                          <a:pt x="188" y="52"/>
                          <a:pt x="178" y="58"/>
                        </a:cubicBezTo>
                        <a:cubicBezTo>
                          <a:pt x="174" y="63"/>
                          <a:pt x="170" y="76"/>
                          <a:pt x="170" y="76"/>
                        </a:cubicBezTo>
                        <a:cubicBezTo>
                          <a:pt x="169" y="100"/>
                          <a:pt x="173" y="110"/>
                          <a:pt x="162" y="126"/>
                        </a:cubicBezTo>
                        <a:cubicBezTo>
                          <a:pt x="150" y="118"/>
                          <a:pt x="155" y="132"/>
                          <a:pt x="144" y="136"/>
                        </a:cubicBezTo>
                        <a:cubicBezTo>
                          <a:pt x="135" y="134"/>
                          <a:pt x="129" y="135"/>
                          <a:pt x="120" y="138"/>
                        </a:cubicBezTo>
                        <a:cubicBezTo>
                          <a:pt x="114" y="129"/>
                          <a:pt x="122" y="127"/>
                          <a:pt x="112" y="124"/>
                        </a:cubicBezTo>
                        <a:cubicBezTo>
                          <a:pt x="108" y="130"/>
                          <a:pt x="108" y="142"/>
                          <a:pt x="102" y="146"/>
                        </a:cubicBezTo>
                        <a:cubicBezTo>
                          <a:pt x="98" y="148"/>
                          <a:pt x="90" y="150"/>
                          <a:pt x="90" y="150"/>
                        </a:cubicBezTo>
                        <a:cubicBezTo>
                          <a:pt x="87" y="141"/>
                          <a:pt x="89" y="135"/>
                          <a:pt x="80" y="132"/>
                        </a:cubicBezTo>
                        <a:cubicBezTo>
                          <a:pt x="68" y="134"/>
                          <a:pt x="65" y="134"/>
                          <a:pt x="58" y="144"/>
                        </a:cubicBezTo>
                        <a:cubicBezTo>
                          <a:pt x="66" y="150"/>
                          <a:pt x="68" y="147"/>
                          <a:pt x="76" y="142"/>
                        </a:cubicBezTo>
                        <a:cubicBezTo>
                          <a:pt x="81" y="146"/>
                          <a:pt x="85" y="155"/>
                          <a:pt x="78" y="160"/>
                        </a:cubicBezTo>
                        <a:cubicBezTo>
                          <a:pt x="75" y="162"/>
                          <a:pt x="62" y="165"/>
                          <a:pt x="58" y="166"/>
                        </a:cubicBezTo>
                        <a:cubicBezTo>
                          <a:pt x="48" y="173"/>
                          <a:pt x="44" y="173"/>
                          <a:pt x="34" y="166"/>
                        </a:cubicBezTo>
                        <a:cubicBezTo>
                          <a:pt x="35" y="162"/>
                          <a:pt x="34" y="158"/>
                          <a:pt x="36" y="154"/>
                        </a:cubicBezTo>
                        <a:cubicBezTo>
                          <a:pt x="38" y="150"/>
                          <a:pt x="55" y="146"/>
                          <a:pt x="46" y="144"/>
                        </a:cubicBezTo>
                        <a:cubicBezTo>
                          <a:pt x="42" y="143"/>
                          <a:pt x="34" y="148"/>
                          <a:pt x="34" y="148"/>
                        </a:cubicBezTo>
                        <a:cubicBezTo>
                          <a:pt x="32" y="155"/>
                          <a:pt x="28" y="159"/>
                          <a:pt x="26" y="166"/>
                        </a:cubicBezTo>
                        <a:cubicBezTo>
                          <a:pt x="36" y="182"/>
                          <a:pt x="36" y="173"/>
                          <a:pt x="30" y="190"/>
                        </a:cubicBezTo>
                        <a:cubicBezTo>
                          <a:pt x="28" y="196"/>
                          <a:pt x="14" y="200"/>
                          <a:pt x="14" y="200"/>
                        </a:cubicBezTo>
                        <a:cubicBezTo>
                          <a:pt x="5" y="214"/>
                          <a:pt x="11" y="210"/>
                          <a:pt x="0" y="214"/>
                        </a:cubicBezTo>
                        <a:cubicBezTo>
                          <a:pt x="2" y="202"/>
                          <a:pt x="5" y="198"/>
                          <a:pt x="8" y="188"/>
                        </a:cubicBezTo>
                        <a:cubicBezTo>
                          <a:pt x="6" y="178"/>
                          <a:pt x="3" y="173"/>
                          <a:pt x="0" y="164"/>
                        </a:cubicBezTo>
                        <a:cubicBezTo>
                          <a:pt x="3" y="156"/>
                          <a:pt x="7" y="157"/>
                          <a:pt x="14" y="152"/>
                        </a:cubicBezTo>
                        <a:cubicBezTo>
                          <a:pt x="18" y="141"/>
                          <a:pt x="23" y="140"/>
                          <a:pt x="32" y="134"/>
                        </a:cubicBezTo>
                        <a:cubicBezTo>
                          <a:pt x="37" y="127"/>
                          <a:pt x="37" y="123"/>
                          <a:pt x="44" y="118"/>
                        </a:cubicBezTo>
                        <a:cubicBezTo>
                          <a:pt x="64" y="121"/>
                          <a:pt x="55" y="122"/>
                          <a:pt x="72" y="116"/>
                        </a:cubicBezTo>
                        <a:cubicBezTo>
                          <a:pt x="76" y="115"/>
                          <a:pt x="84" y="112"/>
                          <a:pt x="84" y="112"/>
                        </a:cubicBezTo>
                        <a:cubicBezTo>
                          <a:pt x="105" y="119"/>
                          <a:pt x="97" y="84"/>
                          <a:pt x="114" y="78"/>
                        </a:cubicBezTo>
                        <a:cubicBezTo>
                          <a:pt x="117" y="87"/>
                          <a:pt x="110" y="89"/>
                          <a:pt x="120" y="92"/>
                        </a:cubicBezTo>
                        <a:cubicBezTo>
                          <a:pt x="125" y="85"/>
                          <a:pt x="125" y="81"/>
                          <a:pt x="132" y="76"/>
                        </a:cubicBezTo>
                        <a:cubicBezTo>
                          <a:pt x="138" y="68"/>
                          <a:pt x="146" y="65"/>
                          <a:pt x="150" y="54"/>
                        </a:cubicBezTo>
                        <a:cubicBezTo>
                          <a:pt x="151" y="50"/>
                          <a:pt x="154" y="42"/>
                          <a:pt x="154" y="42"/>
                        </a:cubicBezTo>
                        <a:cubicBezTo>
                          <a:pt x="152" y="41"/>
                          <a:pt x="148" y="40"/>
                          <a:pt x="148" y="38"/>
                        </a:cubicBezTo>
                        <a:cubicBezTo>
                          <a:pt x="148" y="36"/>
                          <a:pt x="161" y="33"/>
                          <a:pt x="152" y="32"/>
                        </a:cubicBezTo>
                        <a:lnTo>
                          <a:pt x="158" y="2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99" name="Freeform 51"/>
                  <p:cNvSpPr/>
                  <p:nvPr/>
                </p:nvSpPr>
                <p:spPr>
                  <a:xfrm>
                    <a:off x="2021" y="340"/>
                    <a:ext cx="6" cy="4"/>
                  </a:xfrm>
                  <a:custGeom>
                    <a:avLst/>
                    <a:gdLst/>
                    <a:ahLst/>
                    <a:cxnLst>
                      <a:cxn ang="0">
                        <a:pos x="0" y="3"/>
                      </a:cxn>
                      <a:cxn ang="0">
                        <a:pos x="2" y="4"/>
                      </a:cxn>
                      <a:cxn ang="0">
                        <a:pos x="0" y="3"/>
                      </a:cxn>
                    </a:cxnLst>
                    <a:pathLst>
                      <a:path w="13" h="13">
                        <a:moveTo>
                          <a:pt x="0" y="9"/>
                        </a:moveTo>
                        <a:cubicBezTo>
                          <a:pt x="6" y="0"/>
                          <a:pt x="13" y="7"/>
                          <a:pt x="4" y="13"/>
                        </a:cubicBezTo>
                        <a:cubicBezTo>
                          <a:pt x="0" y="6"/>
                          <a:pt x="0" y="5"/>
                          <a:pt x="0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00" name="Freeform 52"/>
                  <p:cNvSpPr/>
                  <p:nvPr/>
                </p:nvSpPr>
                <p:spPr>
                  <a:xfrm>
                    <a:off x="1573" y="389"/>
                    <a:ext cx="347" cy="189"/>
                  </a:xfrm>
                  <a:custGeom>
                    <a:avLst/>
                    <a:gdLst/>
                    <a:ahLst/>
                    <a:cxnLst>
                      <a:cxn ang="0">
                        <a:pos x="347" y="9"/>
                      </a:cxn>
                      <a:cxn ang="0">
                        <a:pos x="332" y="26"/>
                      </a:cxn>
                      <a:cxn ang="0">
                        <a:pos x="320" y="41"/>
                      </a:cxn>
                      <a:cxn ang="0">
                        <a:pos x="309" y="48"/>
                      </a:cxn>
                      <a:cxn ang="0">
                        <a:pos x="271" y="60"/>
                      </a:cxn>
                      <a:cxn ang="0">
                        <a:pos x="270" y="70"/>
                      </a:cxn>
                      <a:cxn ang="0">
                        <a:pos x="258" y="77"/>
                      </a:cxn>
                      <a:cxn ang="0">
                        <a:pos x="265" y="60"/>
                      </a:cxn>
                      <a:cxn ang="0">
                        <a:pos x="246" y="63"/>
                      </a:cxn>
                      <a:cxn ang="0">
                        <a:pos x="238" y="73"/>
                      </a:cxn>
                      <a:cxn ang="0">
                        <a:pos x="255" y="94"/>
                      </a:cxn>
                      <a:cxn ang="0">
                        <a:pos x="254" y="123"/>
                      </a:cxn>
                      <a:cxn ang="0">
                        <a:pos x="232" y="136"/>
                      </a:cxn>
                      <a:cxn ang="0">
                        <a:pos x="223" y="129"/>
                      </a:cxn>
                      <a:cxn ang="0">
                        <a:pos x="206" y="117"/>
                      </a:cxn>
                      <a:cxn ang="0">
                        <a:pos x="197" y="117"/>
                      </a:cxn>
                      <a:cxn ang="0">
                        <a:pos x="192" y="132"/>
                      </a:cxn>
                      <a:cxn ang="0">
                        <a:pos x="214" y="155"/>
                      </a:cxn>
                      <a:cxn ang="0">
                        <a:pos x="218" y="176"/>
                      </a:cxn>
                      <a:cxn ang="0">
                        <a:pos x="225" y="188"/>
                      </a:cxn>
                      <a:cxn ang="0">
                        <a:pos x="210" y="182"/>
                      </a:cxn>
                      <a:cxn ang="0">
                        <a:pos x="201" y="174"/>
                      </a:cxn>
                      <a:cxn ang="0">
                        <a:pos x="180" y="142"/>
                      </a:cxn>
                      <a:cxn ang="0">
                        <a:pos x="182" y="104"/>
                      </a:cxn>
                      <a:cxn ang="0">
                        <a:pos x="180" y="90"/>
                      </a:cxn>
                      <a:cxn ang="0">
                        <a:pos x="176" y="92"/>
                      </a:cxn>
                      <a:cxn ang="0">
                        <a:pos x="165" y="89"/>
                      </a:cxn>
                      <a:cxn ang="0">
                        <a:pos x="154" y="57"/>
                      </a:cxn>
                      <a:cxn ang="0">
                        <a:pos x="141" y="56"/>
                      </a:cxn>
                      <a:cxn ang="0">
                        <a:pos x="123" y="58"/>
                      </a:cxn>
                      <a:cxn ang="0">
                        <a:pos x="103" y="78"/>
                      </a:cxn>
                      <a:cxn ang="0">
                        <a:pos x="84" y="90"/>
                      </a:cxn>
                      <a:cxn ang="0">
                        <a:pos x="79" y="92"/>
                      </a:cxn>
                      <a:cxn ang="0">
                        <a:pos x="68" y="110"/>
                      </a:cxn>
                      <a:cxn ang="0">
                        <a:pos x="65" y="119"/>
                      </a:cxn>
                      <a:cxn ang="0">
                        <a:pos x="55" y="135"/>
                      </a:cxn>
                      <a:cxn ang="0">
                        <a:pos x="40" y="131"/>
                      </a:cxn>
                      <a:cxn ang="0">
                        <a:pos x="28" y="86"/>
                      </a:cxn>
                      <a:cxn ang="0">
                        <a:pos x="31" y="52"/>
                      </a:cxn>
                      <a:cxn ang="0">
                        <a:pos x="19" y="60"/>
                      </a:cxn>
                      <a:cxn ang="0">
                        <a:pos x="9" y="50"/>
                      </a:cxn>
                      <a:cxn ang="0">
                        <a:pos x="10" y="46"/>
                      </a:cxn>
                      <a:cxn ang="0">
                        <a:pos x="0" y="31"/>
                      </a:cxn>
                      <a:cxn ang="0">
                        <a:pos x="341" y="2"/>
                      </a:cxn>
                    </a:cxnLst>
                    <a:pathLst>
                      <a:path w="812" h="564">
                        <a:moveTo>
                          <a:pt x="798" y="6"/>
                        </a:moveTo>
                        <a:cubicBezTo>
                          <a:pt x="801" y="15"/>
                          <a:pt x="809" y="16"/>
                          <a:pt x="812" y="26"/>
                        </a:cubicBezTo>
                        <a:cubicBezTo>
                          <a:pt x="809" y="36"/>
                          <a:pt x="801" y="41"/>
                          <a:pt x="796" y="50"/>
                        </a:cubicBezTo>
                        <a:cubicBezTo>
                          <a:pt x="791" y="61"/>
                          <a:pt x="788" y="71"/>
                          <a:pt x="778" y="78"/>
                        </a:cubicBezTo>
                        <a:cubicBezTo>
                          <a:pt x="773" y="85"/>
                          <a:pt x="771" y="88"/>
                          <a:pt x="774" y="96"/>
                        </a:cubicBezTo>
                        <a:cubicBezTo>
                          <a:pt x="767" y="107"/>
                          <a:pt x="758" y="114"/>
                          <a:pt x="748" y="122"/>
                        </a:cubicBezTo>
                        <a:cubicBezTo>
                          <a:pt x="744" y="125"/>
                          <a:pt x="736" y="130"/>
                          <a:pt x="736" y="130"/>
                        </a:cubicBezTo>
                        <a:cubicBezTo>
                          <a:pt x="740" y="141"/>
                          <a:pt x="731" y="140"/>
                          <a:pt x="722" y="142"/>
                        </a:cubicBezTo>
                        <a:cubicBezTo>
                          <a:pt x="716" y="148"/>
                          <a:pt x="712" y="151"/>
                          <a:pt x="704" y="154"/>
                        </a:cubicBezTo>
                        <a:cubicBezTo>
                          <a:pt x="686" y="150"/>
                          <a:pt x="650" y="169"/>
                          <a:pt x="634" y="180"/>
                        </a:cubicBezTo>
                        <a:cubicBezTo>
                          <a:pt x="636" y="189"/>
                          <a:pt x="631" y="193"/>
                          <a:pt x="640" y="196"/>
                        </a:cubicBezTo>
                        <a:cubicBezTo>
                          <a:pt x="643" y="205"/>
                          <a:pt x="640" y="207"/>
                          <a:pt x="632" y="210"/>
                        </a:cubicBezTo>
                        <a:cubicBezTo>
                          <a:pt x="626" y="219"/>
                          <a:pt x="623" y="226"/>
                          <a:pt x="614" y="232"/>
                        </a:cubicBezTo>
                        <a:cubicBezTo>
                          <a:pt x="611" y="231"/>
                          <a:pt x="606" y="233"/>
                          <a:pt x="604" y="230"/>
                        </a:cubicBezTo>
                        <a:cubicBezTo>
                          <a:pt x="599" y="220"/>
                          <a:pt x="610" y="199"/>
                          <a:pt x="620" y="196"/>
                        </a:cubicBezTo>
                        <a:cubicBezTo>
                          <a:pt x="623" y="187"/>
                          <a:pt x="617" y="187"/>
                          <a:pt x="620" y="178"/>
                        </a:cubicBezTo>
                        <a:cubicBezTo>
                          <a:pt x="617" y="164"/>
                          <a:pt x="609" y="168"/>
                          <a:pt x="598" y="172"/>
                        </a:cubicBezTo>
                        <a:cubicBezTo>
                          <a:pt x="592" y="180"/>
                          <a:pt x="585" y="185"/>
                          <a:pt x="576" y="188"/>
                        </a:cubicBezTo>
                        <a:cubicBezTo>
                          <a:pt x="572" y="194"/>
                          <a:pt x="568" y="200"/>
                          <a:pt x="564" y="206"/>
                        </a:cubicBezTo>
                        <a:cubicBezTo>
                          <a:pt x="561" y="210"/>
                          <a:pt x="556" y="218"/>
                          <a:pt x="556" y="218"/>
                        </a:cubicBezTo>
                        <a:cubicBezTo>
                          <a:pt x="558" y="234"/>
                          <a:pt x="559" y="243"/>
                          <a:pt x="572" y="252"/>
                        </a:cubicBezTo>
                        <a:cubicBezTo>
                          <a:pt x="579" y="262"/>
                          <a:pt x="586" y="273"/>
                          <a:pt x="596" y="280"/>
                        </a:cubicBezTo>
                        <a:cubicBezTo>
                          <a:pt x="598" y="286"/>
                          <a:pt x="602" y="298"/>
                          <a:pt x="602" y="298"/>
                        </a:cubicBezTo>
                        <a:cubicBezTo>
                          <a:pt x="601" y="308"/>
                          <a:pt x="599" y="361"/>
                          <a:pt x="594" y="368"/>
                        </a:cubicBezTo>
                        <a:cubicBezTo>
                          <a:pt x="590" y="374"/>
                          <a:pt x="576" y="378"/>
                          <a:pt x="570" y="382"/>
                        </a:cubicBezTo>
                        <a:cubicBezTo>
                          <a:pt x="563" y="393"/>
                          <a:pt x="550" y="396"/>
                          <a:pt x="542" y="406"/>
                        </a:cubicBezTo>
                        <a:cubicBezTo>
                          <a:pt x="536" y="413"/>
                          <a:pt x="539" y="417"/>
                          <a:pt x="530" y="420"/>
                        </a:cubicBezTo>
                        <a:cubicBezTo>
                          <a:pt x="526" y="408"/>
                          <a:pt x="538" y="391"/>
                          <a:pt x="522" y="386"/>
                        </a:cubicBezTo>
                        <a:cubicBezTo>
                          <a:pt x="516" y="377"/>
                          <a:pt x="510" y="364"/>
                          <a:pt x="502" y="356"/>
                        </a:cubicBezTo>
                        <a:cubicBezTo>
                          <a:pt x="497" y="341"/>
                          <a:pt x="505" y="360"/>
                          <a:pt x="482" y="348"/>
                        </a:cubicBezTo>
                        <a:cubicBezTo>
                          <a:pt x="478" y="346"/>
                          <a:pt x="478" y="339"/>
                          <a:pt x="474" y="336"/>
                        </a:cubicBezTo>
                        <a:cubicBezTo>
                          <a:pt x="470" y="323"/>
                          <a:pt x="466" y="342"/>
                          <a:pt x="462" y="348"/>
                        </a:cubicBezTo>
                        <a:cubicBezTo>
                          <a:pt x="460" y="358"/>
                          <a:pt x="456" y="363"/>
                          <a:pt x="454" y="374"/>
                        </a:cubicBezTo>
                        <a:cubicBezTo>
                          <a:pt x="457" y="383"/>
                          <a:pt x="455" y="387"/>
                          <a:pt x="450" y="394"/>
                        </a:cubicBezTo>
                        <a:cubicBezTo>
                          <a:pt x="454" y="399"/>
                          <a:pt x="464" y="411"/>
                          <a:pt x="466" y="418"/>
                        </a:cubicBezTo>
                        <a:cubicBezTo>
                          <a:pt x="474" y="443"/>
                          <a:pt x="472" y="458"/>
                          <a:pt x="500" y="464"/>
                        </a:cubicBezTo>
                        <a:cubicBezTo>
                          <a:pt x="507" y="469"/>
                          <a:pt x="510" y="474"/>
                          <a:pt x="516" y="480"/>
                        </a:cubicBezTo>
                        <a:cubicBezTo>
                          <a:pt x="511" y="494"/>
                          <a:pt x="513" y="509"/>
                          <a:pt x="510" y="524"/>
                        </a:cubicBezTo>
                        <a:cubicBezTo>
                          <a:pt x="512" y="537"/>
                          <a:pt x="511" y="541"/>
                          <a:pt x="522" y="548"/>
                        </a:cubicBezTo>
                        <a:cubicBezTo>
                          <a:pt x="523" y="552"/>
                          <a:pt x="525" y="556"/>
                          <a:pt x="526" y="560"/>
                        </a:cubicBezTo>
                        <a:cubicBezTo>
                          <a:pt x="527" y="564"/>
                          <a:pt x="514" y="556"/>
                          <a:pt x="514" y="556"/>
                        </a:cubicBezTo>
                        <a:cubicBezTo>
                          <a:pt x="502" y="564"/>
                          <a:pt x="501" y="551"/>
                          <a:pt x="492" y="544"/>
                        </a:cubicBezTo>
                        <a:cubicBezTo>
                          <a:pt x="488" y="541"/>
                          <a:pt x="480" y="536"/>
                          <a:pt x="480" y="536"/>
                        </a:cubicBezTo>
                        <a:cubicBezTo>
                          <a:pt x="471" y="522"/>
                          <a:pt x="474" y="529"/>
                          <a:pt x="470" y="518"/>
                        </a:cubicBezTo>
                        <a:cubicBezTo>
                          <a:pt x="467" y="491"/>
                          <a:pt x="461" y="446"/>
                          <a:pt x="436" y="430"/>
                        </a:cubicBezTo>
                        <a:cubicBezTo>
                          <a:pt x="428" y="433"/>
                          <a:pt x="425" y="433"/>
                          <a:pt x="422" y="424"/>
                        </a:cubicBezTo>
                        <a:cubicBezTo>
                          <a:pt x="427" y="404"/>
                          <a:pt x="432" y="383"/>
                          <a:pt x="438" y="364"/>
                        </a:cubicBezTo>
                        <a:cubicBezTo>
                          <a:pt x="436" y="343"/>
                          <a:pt x="431" y="330"/>
                          <a:pt x="426" y="310"/>
                        </a:cubicBezTo>
                        <a:cubicBezTo>
                          <a:pt x="429" y="302"/>
                          <a:pt x="425" y="300"/>
                          <a:pt x="422" y="292"/>
                        </a:cubicBezTo>
                        <a:cubicBezTo>
                          <a:pt x="424" y="282"/>
                          <a:pt x="428" y="277"/>
                          <a:pt x="422" y="268"/>
                        </a:cubicBezTo>
                        <a:cubicBezTo>
                          <a:pt x="420" y="269"/>
                          <a:pt x="418" y="269"/>
                          <a:pt x="416" y="270"/>
                        </a:cubicBezTo>
                        <a:cubicBezTo>
                          <a:pt x="414" y="272"/>
                          <a:pt x="414" y="275"/>
                          <a:pt x="412" y="276"/>
                        </a:cubicBezTo>
                        <a:cubicBezTo>
                          <a:pt x="408" y="278"/>
                          <a:pt x="400" y="280"/>
                          <a:pt x="400" y="280"/>
                        </a:cubicBezTo>
                        <a:cubicBezTo>
                          <a:pt x="394" y="274"/>
                          <a:pt x="389" y="274"/>
                          <a:pt x="386" y="266"/>
                        </a:cubicBezTo>
                        <a:cubicBezTo>
                          <a:pt x="391" y="251"/>
                          <a:pt x="379" y="206"/>
                          <a:pt x="364" y="196"/>
                        </a:cubicBezTo>
                        <a:cubicBezTo>
                          <a:pt x="357" y="186"/>
                          <a:pt x="358" y="182"/>
                          <a:pt x="360" y="170"/>
                        </a:cubicBezTo>
                        <a:cubicBezTo>
                          <a:pt x="358" y="160"/>
                          <a:pt x="356" y="147"/>
                          <a:pt x="346" y="144"/>
                        </a:cubicBezTo>
                        <a:cubicBezTo>
                          <a:pt x="343" y="154"/>
                          <a:pt x="338" y="160"/>
                          <a:pt x="330" y="166"/>
                        </a:cubicBezTo>
                        <a:cubicBezTo>
                          <a:pt x="323" y="164"/>
                          <a:pt x="308" y="160"/>
                          <a:pt x="308" y="160"/>
                        </a:cubicBezTo>
                        <a:cubicBezTo>
                          <a:pt x="296" y="162"/>
                          <a:pt x="297" y="166"/>
                          <a:pt x="288" y="172"/>
                        </a:cubicBezTo>
                        <a:cubicBezTo>
                          <a:pt x="284" y="185"/>
                          <a:pt x="282" y="191"/>
                          <a:pt x="268" y="196"/>
                        </a:cubicBezTo>
                        <a:cubicBezTo>
                          <a:pt x="264" y="200"/>
                          <a:pt x="243" y="231"/>
                          <a:pt x="242" y="232"/>
                        </a:cubicBezTo>
                        <a:cubicBezTo>
                          <a:pt x="231" y="239"/>
                          <a:pt x="215" y="247"/>
                          <a:pt x="206" y="256"/>
                        </a:cubicBezTo>
                        <a:cubicBezTo>
                          <a:pt x="202" y="260"/>
                          <a:pt x="200" y="265"/>
                          <a:pt x="196" y="268"/>
                        </a:cubicBezTo>
                        <a:cubicBezTo>
                          <a:pt x="194" y="269"/>
                          <a:pt x="192" y="269"/>
                          <a:pt x="190" y="270"/>
                        </a:cubicBezTo>
                        <a:cubicBezTo>
                          <a:pt x="188" y="271"/>
                          <a:pt x="186" y="272"/>
                          <a:pt x="184" y="274"/>
                        </a:cubicBezTo>
                        <a:cubicBezTo>
                          <a:pt x="180" y="278"/>
                          <a:pt x="172" y="286"/>
                          <a:pt x="172" y="286"/>
                        </a:cubicBezTo>
                        <a:cubicBezTo>
                          <a:pt x="167" y="300"/>
                          <a:pt x="165" y="314"/>
                          <a:pt x="160" y="328"/>
                        </a:cubicBezTo>
                        <a:cubicBezTo>
                          <a:pt x="158" y="335"/>
                          <a:pt x="156" y="341"/>
                          <a:pt x="154" y="348"/>
                        </a:cubicBezTo>
                        <a:cubicBezTo>
                          <a:pt x="153" y="350"/>
                          <a:pt x="152" y="354"/>
                          <a:pt x="152" y="354"/>
                        </a:cubicBezTo>
                        <a:cubicBezTo>
                          <a:pt x="152" y="359"/>
                          <a:pt x="156" y="384"/>
                          <a:pt x="146" y="392"/>
                        </a:cubicBezTo>
                        <a:cubicBezTo>
                          <a:pt x="141" y="397"/>
                          <a:pt x="128" y="404"/>
                          <a:pt x="128" y="404"/>
                        </a:cubicBezTo>
                        <a:cubicBezTo>
                          <a:pt x="125" y="412"/>
                          <a:pt x="122" y="421"/>
                          <a:pt x="114" y="424"/>
                        </a:cubicBezTo>
                        <a:cubicBezTo>
                          <a:pt x="100" y="419"/>
                          <a:pt x="97" y="405"/>
                          <a:pt x="94" y="392"/>
                        </a:cubicBezTo>
                        <a:cubicBezTo>
                          <a:pt x="86" y="362"/>
                          <a:pt x="82" y="332"/>
                          <a:pt x="72" y="302"/>
                        </a:cubicBezTo>
                        <a:cubicBezTo>
                          <a:pt x="71" y="281"/>
                          <a:pt x="70" y="275"/>
                          <a:pt x="66" y="258"/>
                        </a:cubicBezTo>
                        <a:cubicBezTo>
                          <a:pt x="66" y="251"/>
                          <a:pt x="68" y="219"/>
                          <a:pt x="64" y="208"/>
                        </a:cubicBezTo>
                        <a:cubicBezTo>
                          <a:pt x="70" y="191"/>
                          <a:pt x="66" y="173"/>
                          <a:pt x="72" y="156"/>
                        </a:cubicBezTo>
                        <a:cubicBezTo>
                          <a:pt x="66" y="139"/>
                          <a:pt x="60" y="168"/>
                          <a:pt x="56" y="172"/>
                        </a:cubicBezTo>
                        <a:cubicBezTo>
                          <a:pt x="53" y="175"/>
                          <a:pt x="44" y="180"/>
                          <a:pt x="44" y="180"/>
                        </a:cubicBezTo>
                        <a:cubicBezTo>
                          <a:pt x="35" y="177"/>
                          <a:pt x="28" y="173"/>
                          <a:pt x="24" y="162"/>
                        </a:cubicBezTo>
                        <a:cubicBezTo>
                          <a:pt x="23" y="158"/>
                          <a:pt x="20" y="150"/>
                          <a:pt x="20" y="150"/>
                        </a:cubicBezTo>
                        <a:cubicBezTo>
                          <a:pt x="30" y="148"/>
                          <a:pt x="30" y="143"/>
                          <a:pt x="38" y="138"/>
                        </a:cubicBezTo>
                        <a:cubicBezTo>
                          <a:pt x="35" y="128"/>
                          <a:pt x="31" y="133"/>
                          <a:pt x="24" y="138"/>
                        </a:cubicBezTo>
                        <a:cubicBezTo>
                          <a:pt x="15" y="135"/>
                          <a:pt x="15" y="132"/>
                          <a:pt x="18" y="124"/>
                        </a:cubicBezTo>
                        <a:cubicBezTo>
                          <a:pt x="11" y="114"/>
                          <a:pt x="9" y="101"/>
                          <a:pt x="0" y="92"/>
                        </a:cubicBezTo>
                        <a:lnTo>
                          <a:pt x="76" y="0"/>
                        </a:lnTo>
                        <a:lnTo>
                          <a:pt x="798" y="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01" name="Freeform 53"/>
                  <p:cNvSpPr/>
                  <p:nvPr/>
                </p:nvSpPr>
                <p:spPr>
                  <a:xfrm>
                    <a:off x="1634" y="519"/>
                    <a:ext cx="19" cy="29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8" y="1"/>
                      </a:cxn>
                      <a:cxn ang="0">
                        <a:pos x="16" y="11"/>
                      </a:cxn>
                      <a:cxn ang="0">
                        <a:pos x="8" y="29"/>
                      </a:cxn>
                      <a:cxn ang="0">
                        <a:pos x="0" y="24"/>
                      </a:cxn>
                      <a:cxn ang="0">
                        <a:pos x="3" y="4"/>
                      </a:cxn>
                    </a:cxnLst>
                    <a:pathLst>
                      <a:path w="43" h="85">
                        <a:moveTo>
                          <a:pt x="7" y="11"/>
                        </a:moveTo>
                        <a:cubicBezTo>
                          <a:pt x="4" y="2"/>
                          <a:pt x="9" y="0"/>
                          <a:pt x="17" y="3"/>
                        </a:cubicBezTo>
                        <a:cubicBezTo>
                          <a:pt x="24" y="13"/>
                          <a:pt x="28" y="24"/>
                          <a:pt x="37" y="33"/>
                        </a:cubicBezTo>
                        <a:cubicBezTo>
                          <a:pt x="43" y="52"/>
                          <a:pt x="40" y="78"/>
                          <a:pt x="19" y="85"/>
                        </a:cubicBezTo>
                        <a:cubicBezTo>
                          <a:pt x="6" y="81"/>
                          <a:pt x="5" y="81"/>
                          <a:pt x="1" y="69"/>
                        </a:cubicBezTo>
                        <a:cubicBezTo>
                          <a:pt x="2" y="66"/>
                          <a:pt x="0" y="4"/>
                          <a:pt x="7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02" name="Freeform 54"/>
                  <p:cNvSpPr/>
                  <p:nvPr/>
                </p:nvSpPr>
                <p:spPr>
                  <a:xfrm>
                    <a:off x="1900" y="421"/>
                    <a:ext cx="18" cy="24"/>
                  </a:xfrm>
                  <a:custGeom>
                    <a:avLst/>
                    <a:gdLst/>
                    <a:ahLst/>
                    <a:cxnLst>
                      <a:cxn ang="0">
                        <a:pos x="5" y="9"/>
                      </a:cxn>
                      <a:cxn ang="0">
                        <a:pos x="12" y="1"/>
                      </a:cxn>
                      <a:cxn ang="0">
                        <a:pos x="18" y="1"/>
                      </a:cxn>
                      <a:cxn ang="0">
                        <a:pos x="16" y="8"/>
                      </a:cxn>
                      <a:cxn ang="0">
                        <a:pos x="5" y="24"/>
                      </a:cxn>
                      <a:cxn ang="0">
                        <a:pos x="3" y="19"/>
                      </a:cxn>
                      <a:cxn ang="0">
                        <a:pos x="1" y="12"/>
                      </a:cxn>
                      <a:cxn ang="0">
                        <a:pos x="5" y="9"/>
                      </a:cxn>
                    </a:cxnLst>
                    <a:pathLst>
                      <a:path w="44" h="74">
                        <a:moveTo>
                          <a:pt x="13" y="28"/>
                        </a:moveTo>
                        <a:cubicBezTo>
                          <a:pt x="15" y="13"/>
                          <a:pt x="14" y="7"/>
                          <a:pt x="29" y="2"/>
                        </a:cubicBezTo>
                        <a:cubicBezTo>
                          <a:pt x="34" y="3"/>
                          <a:pt x="40" y="0"/>
                          <a:pt x="43" y="4"/>
                        </a:cubicBezTo>
                        <a:cubicBezTo>
                          <a:pt x="44" y="6"/>
                          <a:pt x="41" y="21"/>
                          <a:pt x="39" y="26"/>
                        </a:cubicBezTo>
                        <a:cubicBezTo>
                          <a:pt x="31" y="43"/>
                          <a:pt x="30" y="63"/>
                          <a:pt x="13" y="74"/>
                        </a:cubicBezTo>
                        <a:cubicBezTo>
                          <a:pt x="4" y="71"/>
                          <a:pt x="4" y="68"/>
                          <a:pt x="7" y="60"/>
                        </a:cubicBezTo>
                        <a:cubicBezTo>
                          <a:pt x="5" y="50"/>
                          <a:pt x="0" y="46"/>
                          <a:pt x="3" y="36"/>
                        </a:cubicBezTo>
                        <a:cubicBezTo>
                          <a:pt x="4" y="32"/>
                          <a:pt x="8" y="23"/>
                          <a:pt x="1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03" name="Freeform 55"/>
                  <p:cNvSpPr/>
                  <p:nvPr/>
                </p:nvSpPr>
                <p:spPr>
                  <a:xfrm>
                    <a:off x="1951" y="409"/>
                    <a:ext cx="9" cy="10"/>
                  </a:xfrm>
                  <a:custGeom>
                    <a:avLst/>
                    <a:gdLst/>
                    <a:ahLst/>
                    <a:cxnLst>
                      <a:cxn ang="0">
                        <a:pos x="3" y="5"/>
                      </a:cxn>
                      <a:cxn ang="0">
                        <a:pos x="2" y="10"/>
                      </a:cxn>
                      <a:cxn ang="0">
                        <a:pos x="3" y="5"/>
                      </a:cxn>
                    </a:cxnLst>
                    <a:pathLst>
                      <a:path w="20" h="30">
                        <a:moveTo>
                          <a:pt x="7" y="16"/>
                        </a:moveTo>
                        <a:cubicBezTo>
                          <a:pt x="18" y="0"/>
                          <a:pt x="20" y="20"/>
                          <a:pt x="5" y="30"/>
                        </a:cubicBezTo>
                        <a:cubicBezTo>
                          <a:pt x="0" y="23"/>
                          <a:pt x="1" y="22"/>
                          <a:pt x="7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04" name="Freeform 56"/>
                  <p:cNvSpPr/>
                  <p:nvPr/>
                </p:nvSpPr>
                <p:spPr>
                  <a:xfrm>
                    <a:off x="1021" y="314"/>
                    <a:ext cx="433" cy="354"/>
                  </a:xfrm>
                  <a:custGeom>
                    <a:avLst/>
                    <a:gdLst/>
                    <a:ahLst/>
                    <a:cxnLst>
                      <a:cxn ang="0">
                        <a:pos x="305" y="295"/>
                      </a:cxn>
                      <a:cxn ang="0">
                        <a:pos x="309" y="287"/>
                      </a:cxn>
                      <a:cxn ang="0">
                        <a:pos x="317" y="262"/>
                      </a:cxn>
                      <a:cxn ang="0">
                        <a:pos x="196" y="182"/>
                      </a:cxn>
                      <a:cxn ang="0">
                        <a:pos x="179" y="220"/>
                      </a:cxn>
                      <a:cxn ang="0">
                        <a:pos x="192" y="353"/>
                      </a:cxn>
                      <a:cxn ang="0">
                        <a:pos x="179" y="314"/>
                      </a:cxn>
                      <a:cxn ang="0">
                        <a:pos x="154" y="279"/>
                      </a:cxn>
                      <a:cxn ang="0">
                        <a:pos x="156" y="262"/>
                      </a:cxn>
                      <a:cxn ang="0">
                        <a:pos x="157" y="250"/>
                      </a:cxn>
                      <a:cxn ang="0">
                        <a:pos x="140" y="238"/>
                      </a:cxn>
                      <a:cxn ang="0">
                        <a:pos x="123" y="220"/>
                      </a:cxn>
                      <a:cxn ang="0">
                        <a:pos x="94" y="225"/>
                      </a:cxn>
                      <a:cxn ang="0">
                        <a:pos x="80" y="232"/>
                      </a:cxn>
                      <a:cxn ang="0">
                        <a:pos x="50" y="232"/>
                      </a:cxn>
                      <a:cxn ang="0">
                        <a:pos x="14" y="198"/>
                      </a:cxn>
                      <a:cxn ang="0">
                        <a:pos x="7" y="187"/>
                      </a:cxn>
                      <a:cxn ang="0">
                        <a:pos x="0" y="168"/>
                      </a:cxn>
                      <a:cxn ang="0">
                        <a:pos x="15" y="135"/>
                      </a:cxn>
                      <a:cxn ang="0">
                        <a:pos x="20" y="115"/>
                      </a:cxn>
                      <a:cxn ang="0">
                        <a:pos x="32" y="91"/>
                      </a:cxn>
                      <a:cxn ang="0">
                        <a:pos x="51" y="74"/>
                      </a:cxn>
                      <a:cxn ang="0">
                        <a:pos x="106" y="43"/>
                      </a:cxn>
                      <a:cxn ang="0">
                        <a:pos x="140" y="19"/>
                      </a:cxn>
                      <a:cxn ang="0">
                        <a:pos x="164" y="4"/>
                      </a:cxn>
                      <a:cxn ang="0">
                        <a:pos x="230" y="1"/>
                      </a:cxn>
                      <a:cxn ang="0">
                        <a:pos x="253" y="0"/>
                      </a:cxn>
                      <a:cxn ang="0">
                        <a:pos x="244" y="22"/>
                      </a:cxn>
                      <a:cxn ang="0">
                        <a:pos x="281" y="53"/>
                      </a:cxn>
                      <a:cxn ang="0">
                        <a:pos x="316" y="47"/>
                      </a:cxn>
                      <a:cxn ang="0">
                        <a:pos x="336" y="52"/>
                      </a:cxn>
                      <a:cxn ang="0">
                        <a:pos x="355" y="62"/>
                      </a:cxn>
                      <a:cxn ang="0">
                        <a:pos x="363" y="119"/>
                      </a:cxn>
                      <a:cxn ang="0">
                        <a:pos x="363" y="153"/>
                      </a:cxn>
                      <a:cxn ang="0">
                        <a:pos x="380" y="180"/>
                      </a:cxn>
                      <a:cxn ang="0">
                        <a:pos x="410" y="191"/>
                      </a:cxn>
                      <a:cxn ang="0">
                        <a:pos x="432" y="187"/>
                      </a:cxn>
                      <a:cxn ang="0">
                        <a:pos x="422" y="216"/>
                      </a:cxn>
                      <a:cxn ang="0">
                        <a:pos x="380" y="259"/>
                      </a:cxn>
                      <a:cxn ang="0">
                        <a:pos x="348" y="308"/>
                      </a:cxn>
                      <a:cxn ang="0">
                        <a:pos x="353" y="323"/>
                      </a:cxn>
                      <a:cxn ang="0">
                        <a:pos x="276" y="353"/>
                      </a:cxn>
                    </a:cxnLst>
                    <a:pathLst>
                      <a:path w="682" h="557">
                        <a:moveTo>
                          <a:pt x="435" y="556"/>
                        </a:moveTo>
                        <a:lnTo>
                          <a:pt x="481" y="464"/>
                        </a:lnTo>
                        <a:lnTo>
                          <a:pt x="473" y="449"/>
                        </a:lnTo>
                        <a:lnTo>
                          <a:pt x="486" y="451"/>
                        </a:lnTo>
                        <a:lnTo>
                          <a:pt x="495" y="441"/>
                        </a:lnTo>
                        <a:lnTo>
                          <a:pt x="500" y="413"/>
                        </a:lnTo>
                        <a:lnTo>
                          <a:pt x="500" y="371"/>
                        </a:lnTo>
                        <a:lnTo>
                          <a:pt x="309" y="287"/>
                        </a:lnTo>
                        <a:lnTo>
                          <a:pt x="296" y="308"/>
                        </a:lnTo>
                        <a:lnTo>
                          <a:pt x="282" y="346"/>
                        </a:lnTo>
                        <a:lnTo>
                          <a:pt x="396" y="557"/>
                        </a:lnTo>
                        <a:lnTo>
                          <a:pt x="303" y="556"/>
                        </a:lnTo>
                        <a:lnTo>
                          <a:pt x="304" y="536"/>
                        </a:lnTo>
                        <a:cubicBezTo>
                          <a:pt x="284" y="520"/>
                          <a:pt x="296" y="510"/>
                          <a:pt x="282" y="494"/>
                        </a:cubicBezTo>
                        <a:cubicBezTo>
                          <a:pt x="276" y="475"/>
                          <a:pt x="267" y="468"/>
                          <a:pt x="253" y="451"/>
                        </a:cubicBezTo>
                        <a:cubicBezTo>
                          <a:pt x="249" y="447"/>
                          <a:pt x="245" y="443"/>
                          <a:pt x="242" y="439"/>
                        </a:cubicBezTo>
                        <a:lnTo>
                          <a:pt x="237" y="432"/>
                        </a:lnTo>
                        <a:cubicBezTo>
                          <a:pt x="237" y="432"/>
                          <a:pt x="245" y="413"/>
                          <a:pt x="245" y="413"/>
                        </a:cubicBezTo>
                        <a:cubicBezTo>
                          <a:pt x="247" y="409"/>
                          <a:pt x="250" y="401"/>
                          <a:pt x="250" y="401"/>
                        </a:cubicBezTo>
                        <a:cubicBezTo>
                          <a:pt x="249" y="399"/>
                          <a:pt x="247" y="397"/>
                          <a:pt x="247" y="394"/>
                        </a:cubicBezTo>
                        <a:cubicBezTo>
                          <a:pt x="248" y="390"/>
                          <a:pt x="253" y="382"/>
                          <a:pt x="253" y="382"/>
                        </a:cubicBezTo>
                        <a:cubicBezTo>
                          <a:pt x="243" y="370"/>
                          <a:pt x="237" y="371"/>
                          <a:pt x="220" y="375"/>
                        </a:cubicBezTo>
                        <a:cubicBezTo>
                          <a:pt x="217" y="371"/>
                          <a:pt x="210" y="369"/>
                          <a:pt x="207" y="365"/>
                        </a:cubicBezTo>
                        <a:cubicBezTo>
                          <a:pt x="185" y="337"/>
                          <a:pt x="216" y="363"/>
                          <a:pt x="194" y="346"/>
                        </a:cubicBezTo>
                        <a:cubicBezTo>
                          <a:pt x="167" y="349"/>
                          <a:pt x="179" y="346"/>
                          <a:pt x="156" y="352"/>
                        </a:cubicBezTo>
                        <a:cubicBezTo>
                          <a:pt x="153" y="353"/>
                          <a:pt x="148" y="354"/>
                          <a:pt x="148" y="354"/>
                        </a:cubicBezTo>
                        <a:cubicBezTo>
                          <a:pt x="146" y="356"/>
                          <a:pt x="145" y="359"/>
                          <a:pt x="142" y="361"/>
                        </a:cubicBezTo>
                        <a:cubicBezTo>
                          <a:pt x="138" y="363"/>
                          <a:pt x="126" y="365"/>
                          <a:pt x="126" y="365"/>
                        </a:cubicBezTo>
                        <a:cubicBezTo>
                          <a:pt x="105" y="354"/>
                          <a:pt x="116" y="355"/>
                          <a:pt x="94" y="361"/>
                        </a:cubicBezTo>
                        <a:cubicBezTo>
                          <a:pt x="89" y="362"/>
                          <a:pt x="78" y="365"/>
                          <a:pt x="78" y="365"/>
                        </a:cubicBezTo>
                        <a:cubicBezTo>
                          <a:pt x="62" y="383"/>
                          <a:pt x="46" y="346"/>
                          <a:pt x="35" y="337"/>
                        </a:cubicBezTo>
                        <a:cubicBezTo>
                          <a:pt x="32" y="330"/>
                          <a:pt x="24" y="320"/>
                          <a:pt x="22" y="312"/>
                        </a:cubicBezTo>
                        <a:cubicBezTo>
                          <a:pt x="20" y="308"/>
                          <a:pt x="22" y="303"/>
                          <a:pt x="19" y="300"/>
                        </a:cubicBezTo>
                        <a:cubicBezTo>
                          <a:pt x="17" y="297"/>
                          <a:pt x="13" y="297"/>
                          <a:pt x="11" y="295"/>
                        </a:cubicBezTo>
                        <a:cubicBezTo>
                          <a:pt x="3" y="277"/>
                          <a:pt x="15" y="306"/>
                          <a:pt x="5" y="276"/>
                        </a:cubicBezTo>
                        <a:cubicBezTo>
                          <a:pt x="4" y="272"/>
                          <a:pt x="0" y="264"/>
                          <a:pt x="0" y="264"/>
                        </a:cubicBezTo>
                        <a:cubicBezTo>
                          <a:pt x="3" y="253"/>
                          <a:pt x="2" y="248"/>
                          <a:pt x="13" y="243"/>
                        </a:cubicBezTo>
                        <a:cubicBezTo>
                          <a:pt x="20" y="221"/>
                          <a:pt x="17" y="231"/>
                          <a:pt x="24" y="213"/>
                        </a:cubicBezTo>
                        <a:cubicBezTo>
                          <a:pt x="26" y="209"/>
                          <a:pt x="30" y="200"/>
                          <a:pt x="30" y="200"/>
                        </a:cubicBezTo>
                        <a:cubicBezTo>
                          <a:pt x="26" y="192"/>
                          <a:pt x="24" y="191"/>
                          <a:pt x="32" y="181"/>
                        </a:cubicBezTo>
                        <a:cubicBezTo>
                          <a:pt x="36" y="177"/>
                          <a:pt x="43" y="169"/>
                          <a:pt x="43" y="169"/>
                        </a:cubicBezTo>
                        <a:cubicBezTo>
                          <a:pt x="37" y="155"/>
                          <a:pt x="36" y="153"/>
                          <a:pt x="51" y="143"/>
                        </a:cubicBezTo>
                        <a:cubicBezTo>
                          <a:pt x="56" y="140"/>
                          <a:pt x="67" y="135"/>
                          <a:pt x="67" y="135"/>
                        </a:cubicBezTo>
                        <a:cubicBezTo>
                          <a:pt x="73" y="129"/>
                          <a:pt x="75" y="122"/>
                          <a:pt x="81" y="116"/>
                        </a:cubicBezTo>
                        <a:cubicBezTo>
                          <a:pt x="89" y="107"/>
                          <a:pt x="102" y="105"/>
                          <a:pt x="113" y="99"/>
                        </a:cubicBezTo>
                        <a:cubicBezTo>
                          <a:pt x="125" y="85"/>
                          <a:pt x="149" y="76"/>
                          <a:pt x="167" y="67"/>
                        </a:cubicBezTo>
                        <a:cubicBezTo>
                          <a:pt x="174" y="59"/>
                          <a:pt x="175" y="50"/>
                          <a:pt x="188" y="46"/>
                        </a:cubicBezTo>
                        <a:cubicBezTo>
                          <a:pt x="198" y="39"/>
                          <a:pt x="208" y="36"/>
                          <a:pt x="220" y="30"/>
                        </a:cubicBezTo>
                        <a:cubicBezTo>
                          <a:pt x="223" y="28"/>
                          <a:pt x="228" y="25"/>
                          <a:pt x="228" y="25"/>
                        </a:cubicBezTo>
                        <a:cubicBezTo>
                          <a:pt x="237" y="16"/>
                          <a:pt x="245" y="10"/>
                          <a:pt x="258" y="6"/>
                        </a:cubicBezTo>
                        <a:cubicBezTo>
                          <a:pt x="269" y="31"/>
                          <a:pt x="301" y="6"/>
                          <a:pt x="320" y="4"/>
                        </a:cubicBezTo>
                        <a:cubicBezTo>
                          <a:pt x="334" y="3"/>
                          <a:pt x="349" y="3"/>
                          <a:pt x="363" y="2"/>
                        </a:cubicBezTo>
                        <a:cubicBezTo>
                          <a:pt x="369" y="3"/>
                          <a:pt x="376" y="5"/>
                          <a:pt x="382" y="4"/>
                        </a:cubicBezTo>
                        <a:cubicBezTo>
                          <a:pt x="387" y="4"/>
                          <a:pt x="398" y="0"/>
                          <a:pt x="398" y="0"/>
                        </a:cubicBezTo>
                        <a:cubicBezTo>
                          <a:pt x="415" y="8"/>
                          <a:pt x="406" y="16"/>
                          <a:pt x="400" y="30"/>
                        </a:cubicBezTo>
                        <a:cubicBezTo>
                          <a:pt x="398" y="34"/>
                          <a:pt x="384" y="34"/>
                          <a:pt x="384" y="34"/>
                        </a:cubicBezTo>
                        <a:cubicBezTo>
                          <a:pt x="379" y="47"/>
                          <a:pt x="398" y="51"/>
                          <a:pt x="411" y="55"/>
                        </a:cubicBezTo>
                        <a:cubicBezTo>
                          <a:pt x="419" y="72"/>
                          <a:pt x="421" y="79"/>
                          <a:pt x="443" y="84"/>
                        </a:cubicBezTo>
                        <a:cubicBezTo>
                          <a:pt x="461" y="71"/>
                          <a:pt x="435" y="65"/>
                          <a:pt x="468" y="57"/>
                        </a:cubicBezTo>
                        <a:cubicBezTo>
                          <a:pt x="482" y="61"/>
                          <a:pt x="485" y="70"/>
                          <a:pt x="497" y="74"/>
                        </a:cubicBezTo>
                        <a:cubicBezTo>
                          <a:pt x="505" y="76"/>
                          <a:pt x="513" y="78"/>
                          <a:pt x="521" y="80"/>
                        </a:cubicBezTo>
                        <a:cubicBezTo>
                          <a:pt x="524" y="81"/>
                          <a:pt x="529" y="82"/>
                          <a:pt x="529" y="82"/>
                        </a:cubicBezTo>
                        <a:cubicBezTo>
                          <a:pt x="547" y="78"/>
                          <a:pt x="547" y="76"/>
                          <a:pt x="562" y="84"/>
                        </a:cubicBezTo>
                        <a:cubicBezTo>
                          <a:pt x="566" y="95"/>
                          <a:pt x="565" y="86"/>
                          <a:pt x="559" y="97"/>
                        </a:cubicBezTo>
                        <a:cubicBezTo>
                          <a:pt x="557" y="101"/>
                          <a:pt x="554" y="110"/>
                          <a:pt x="554" y="110"/>
                        </a:cubicBezTo>
                        <a:cubicBezTo>
                          <a:pt x="556" y="132"/>
                          <a:pt x="556" y="168"/>
                          <a:pt x="572" y="188"/>
                        </a:cubicBezTo>
                        <a:cubicBezTo>
                          <a:pt x="568" y="198"/>
                          <a:pt x="564" y="208"/>
                          <a:pt x="562" y="219"/>
                        </a:cubicBezTo>
                        <a:cubicBezTo>
                          <a:pt x="564" y="227"/>
                          <a:pt x="569" y="233"/>
                          <a:pt x="572" y="240"/>
                        </a:cubicBezTo>
                        <a:cubicBezTo>
                          <a:pt x="573" y="247"/>
                          <a:pt x="572" y="254"/>
                          <a:pt x="575" y="259"/>
                        </a:cubicBezTo>
                        <a:cubicBezTo>
                          <a:pt x="577" y="263"/>
                          <a:pt x="595" y="272"/>
                          <a:pt x="599" y="283"/>
                        </a:cubicBezTo>
                        <a:cubicBezTo>
                          <a:pt x="594" y="295"/>
                          <a:pt x="603" y="306"/>
                          <a:pt x="618" y="310"/>
                        </a:cubicBezTo>
                        <a:cubicBezTo>
                          <a:pt x="630" y="307"/>
                          <a:pt x="638" y="308"/>
                          <a:pt x="645" y="300"/>
                        </a:cubicBezTo>
                        <a:cubicBezTo>
                          <a:pt x="660" y="302"/>
                          <a:pt x="663" y="303"/>
                          <a:pt x="672" y="293"/>
                        </a:cubicBezTo>
                        <a:cubicBezTo>
                          <a:pt x="675" y="294"/>
                          <a:pt x="679" y="293"/>
                          <a:pt x="680" y="295"/>
                        </a:cubicBezTo>
                        <a:cubicBezTo>
                          <a:pt x="682" y="301"/>
                          <a:pt x="674" y="321"/>
                          <a:pt x="672" y="327"/>
                        </a:cubicBezTo>
                        <a:cubicBezTo>
                          <a:pt x="668" y="340"/>
                          <a:pt x="671" y="326"/>
                          <a:pt x="664" y="340"/>
                        </a:cubicBezTo>
                        <a:cubicBezTo>
                          <a:pt x="652" y="360"/>
                          <a:pt x="646" y="381"/>
                          <a:pt x="621" y="394"/>
                        </a:cubicBezTo>
                        <a:cubicBezTo>
                          <a:pt x="614" y="402"/>
                          <a:pt x="609" y="402"/>
                          <a:pt x="599" y="407"/>
                        </a:cubicBezTo>
                        <a:cubicBezTo>
                          <a:pt x="590" y="418"/>
                          <a:pt x="579" y="429"/>
                          <a:pt x="567" y="439"/>
                        </a:cubicBezTo>
                        <a:cubicBezTo>
                          <a:pt x="560" y="454"/>
                          <a:pt x="555" y="470"/>
                          <a:pt x="548" y="485"/>
                        </a:cubicBezTo>
                        <a:cubicBezTo>
                          <a:pt x="549" y="489"/>
                          <a:pt x="550" y="492"/>
                          <a:pt x="551" y="496"/>
                        </a:cubicBezTo>
                        <a:cubicBezTo>
                          <a:pt x="552" y="500"/>
                          <a:pt x="556" y="508"/>
                          <a:pt x="556" y="508"/>
                        </a:cubicBezTo>
                        <a:cubicBezTo>
                          <a:pt x="559" y="524"/>
                          <a:pt x="562" y="546"/>
                          <a:pt x="576" y="557"/>
                        </a:cubicBezTo>
                        <a:lnTo>
                          <a:pt x="435" y="55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05" name="Freeform 57"/>
                  <p:cNvSpPr/>
                  <p:nvPr/>
                </p:nvSpPr>
                <p:spPr>
                  <a:xfrm>
                    <a:off x="1189" y="447"/>
                    <a:ext cx="163" cy="221"/>
                  </a:xfrm>
                  <a:custGeom>
                    <a:avLst/>
                    <a:gdLst/>
                    <a:ahLst/>
                    <a:cxnLst>
                      <a:cxn ang="0">
                        <a:pos x="154" y="221"/>
                      </a:cxn>
                      <a:cxn ang="0">
                        <a:pos x="148" y="192"/>
                      </a:cxn>
                      <a:cxn ang="0">
                        <a:pos x="138" y="183"/>
                      </a:cxn>
                      <a:cxn ang="0">
                        <a:pos x="136" y="171"/>
                      </a:cxn>
                      <a:cxn ang="0">
                        <a:pos x="133" y="162"/>
                      </a:cxn>
                      <a:cxn ang="0">
                        <a:pos x="133" y="146"/>
                      </a:cxn>
                      <a:cxn ang="0">
                        <a:pos x="131" y="136"/>
                      </a:cxn>
                      <a:cxn ang="0">
                        <a:pos x="145" y="129"/>
                      </a:cxn>
                      <a:cxn ang="0">
                        <a:pos x="163" y="125"/>
                      </a:cxn>
                      <a:cxn ang="0">
                        <a:pos x="163" y="87"/>
                      </a:cxn>
                      <a:cxn ang="0">
                        <a:pos x="34" y="61"/>
                      </a:cxn>
                      <a:cxn ang="0">
                        <a:pos x="20" y="62"/>
                      </a:cxn>
                      <a:cxn ang="0">
                        <a:pos x="10" y="65"/>
                      </a:cxn>
                      <a:cxn ang="0">
                        <a:pos x="0" y="95"/>
                      </a:cxn>
                      <a:cxn ang="0">
                        <a:pos x="59" y="220"/>
                      </a:cxn>
                      <a:cxn ang="0">
                        <a:pos x="154" y="221"/>
                      </a:cxn>
                    </a:cxnLst>
                    <a:pathLst>
                      <a:path w="257" h="347">
                        <a:moveTo>
                          <a:pt x="243" y="347"/>
                        </a:moveTo>
                        <a:lnTo>
                          <a:pt x="233" y="301"/>
                        </a:lnTo>
                        <a:lnTo>
                          <a:pt x="217" y="288"/>
                        </a:lnTo>
                        <a:lnTo>
                          <a:pt x="215" y="269"/>
                        </a:lnTo>
                        <a:lnTo>
                          <a:pt x="209" y="254"/>
                        </a:lnTo>
                        <a:lnTo>
                          <a:pt x="209" y="229"/>
                        </a:lnTo>
                        <a:lnTo>
                          <a:pt x="207" y="214"/>
                        </a:lnTo>
                        <a:lnTo>
                          <a:pt x="228" y="202"/>
                        </a:lnTo>
                        <a:lnTo>
                          <a:pt x="257" y="197"/>
                        </a:lnTo>
                        <a:lnTo>
                          <a:pt x="257" y="136"/>
                        </a:lnTo>
                        <a:cubicBezTo>
                          <a:pt x="209" y="119"/>
                          <a:pt x="13" y="0"/>
                          <a:pt x="54" y="96"/>
                        </a:cubicBezTo>
                        <a:cubicBezTo>
                          <a:pt x="36" y="106"/>
                          <a:pt x="57" y="97"/>
                          <a:pt x="32" y="98"/>
                        </a:cubicBezTo>
                        <a:cubicBezTo>
                          <a:pt x="27" y="99"/>
                          <a:pt x="16" y="102"/>
                          <a:pt x="16" y="102"/>
                        </a:cubicBezTo>
                        <a:lnTo>
                          <a:pt x="0" y="149"/>
                        </a:lnTo>
                        <a:lnTo>
                          <a:pt x="93" y="346"/>
                        </a:lnTo>
                        <a:lnTo>
                          <a:pt x="243" y="347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06" name="Freeform 58"/>
                  <p:cNvSpPr/>
                  <p:nvPr/>
                </p:nvSpPr>
                <p:spPr>
                  <a:xfrm>
                    <a:off x="1476" y="611"/>
                    <a:ext cx="7" cy="12"/>
                  </a:xfrm>
                  <a:custGeom>
                    <a:avLst/>
                    <a:gdLst/>
                    <a:ahLst/>
                    <a:cxnLst>
                      <a:cxn ang="0">
                        <a:pos x="3" y="8"/>
                      </a:cxn>
                      <a:cxn ang="0">
                        <a:pos x="7" y="7"/>
                      </a:cxn>
                      <a:cxn ang="0">
                        <a:pos x="3" y="8"/>
                      </a:cxn>
                    </a:cxnLst>
                    <a:pathLst>
                      <a:path w="19" h="37">
                        <a:moveTo>
                          <a:pt x="7" y="25"/>
                        </a:moveTo>
                        <a:cubicBezTo>
                          <a:pt x="0" y="4"/>
                          <a:pt x="12" y="0"/>
                          <a:pt x="19" y="21"/>
                        </a:cubicBezTo>
                        <a:cubicBezTo>
                          <a:pt x="14" y="37"/>
                          <a:pt x="18" y="36"/>
                          <a:pt x="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07" name="Freeform 59"/>
                  <p:cNvSpPr/>
                  <p:nvPr/>
                </p:nvSpPr>
                <p:spPr>
                  <a:xfrm>
                    <a:off x="1467" y="497"/>
                    <a:ext cx="9" cy="7"/>
                  </a:xfrm>
                  <a:custGeom>
                    <a:avLst/>
                    <a:gdLst/>
                    <a:ahLst/>
                    <a:cxnLst>
                      <a:cxn ang="0">
                        <a:pos x="5" y="4"/>
                      </a:cxn>
                      <a:cxn ang="0">
                        <a:pos x="7" y="0"/>
                      </a:cxn>
                      <a:cxn ang="0">
                        <a:pos x="8" y="4"/>
                      </a:cxn>
                      <a:cxn ang="0">
                        <a:pos x="3" y="7"/>
                      </a:cxn>
                      <a:cxn ang="0">
                        <a:pos x="5" y="4"/>
                      </a:cxn>
                    </a:cxnLst>
                    <a:pathLst>
                      <a:path w="22" h="20">
                        <a:moveTo>
                          <a:pt x="12" y="12"/>
                        </a:moveTo>
                        <a:cubicBezTo>
                          <a:pt x="13" y="8"/>
                          <a:pt x="12" y="0"/>
                          <a:pt x="16" y="0"/>
                        </a:cubicBezTo>
                        <a:cubicBezTo>
                          <a:pt x="20" y="0"/>
                          <a:pt x="22" y="8"/>
                          <a:pt x="20" y="12"/>
                        </a:cubicBezTo>
                        <a:cubicBezTo>
                          <a:pt x="18" y="16"/>
                          <a:pt x="12" y="17"/>
                          <a:pt x="8" y="20"/>
                        </a:cubicBezTo>
                        <a:cubicBezTo>
                          <a:pt x="3" y="5"/>
                          <a:pt x="0" y="6"/>
                          <a:pt x="12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08" name="Freeform 60"/>
                  <p:cNvSpPr/>
                  <p:nvPr/>
                </p:nvSpPr>
                <p:spPr>
                  <a:xfrm>
                    <a:off x="1072" y="357"/>
                    <a:ext cx="25" cy="10"/>
                  </a:xfrm>
                  <a:custGeom>
                    <a:avLst/>
                    <a:gdLst/>
                    <a:ahLst/>
                    <a:cxnLst>
                      <a:cxn ang="0">
                        <a:pos x="11" y="6"/>
                      </a:cxn>
                      <a:cxn ang="0">
                        <a:pos x="14" y="2"/>
                      </a:cxn>
                      <a:cxn ang="0">
                        <a:pos x="16" y="10"/>
                      </a:cxn>
                      <a:cxn ang="0">
                        <a:pos x="11" y="6"/>
                      </a:cxn>
                    </a:cxnLst>
                    <a:pathLst>
                      <a:path w="57" h="30">
                        <a:moveTo>
                          <a:pt x="24" y="18"/>
                        </a:moveTo>
                        <a:cubicBezTo>
                          <a:pt x="0" y="10"/>
                          <a:pt x="9" y="0"/>
                          <a:pt x="32" y="6"/>
                        </a:cubicBezTo>
                        <a:cubicBezTo>
                          <a:pt x="46" y="15"/>
                          <a:pt x="57" y="23"/>
                          <a:pt x="36" y="30"/>
                        </a:cubicBezTo>
                        <a:cubicBezTo>
                          <a:pt x="21" y="25"/>
                          <a:pt x="24" y="30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09" name="Freeform 61"/>
                  <p:cNvSpPr/>
                  <p:nvPr/>
                </p:nvSpPr>
                <p:spPr>
                  <a:xfrm>
                    <a:off x="1374" y="265"/>
                    <a:ext cx="295" cy="233"/>
                  </a:xfrm>
                  <a:custGeom>
                    <a:avLst/>
                    <a:gdLst/>
                    <a:ahLst/>
                    <a:cxnLst>
                      <a:cxn ang="0">
                        <a:pos x="201" y="155"/>
                      </a:cxn>
                      <a:cxn ang="0">
                        <a:pos x="167" y="151"/>
                      </a:cxn>
                      <a:cxn ang="0">
                        <a:pos x="138" y="138"/>
                      </a:cxn>
                      <a:cxn ang="0">
                        <a:pos x="113" y="134"/>
                      </a:cxn>
                      <a:cxn ang="0">
                        <a:pos x="101" y="139"/>
                      </a:cxn>
                      <a:cxn ang="0">
                        <a:pos x="111" y="143"/>
                      </a:cxn>
                      <a:cxn ang="0">
                        <a:pos x="125" y="157"/>
                      </a:cxn>
                      <a:cxn ang="0">
                        <a:pos x="137" y="159"/>
                      </a:cxn>
                      <a:cxn ang="0">
                        <a:pos x="142" y="179"/>
                      </a:cxn>
                      <a:cxn ang="0">
                        <a:pos x="133" y="185"/>
                      </a:cxn>
                      <a:cxn ang="0">
                        <a:pos x="111" y="206"/>
                      </a:cxn>
                      <a:cxn ang="0">
                        <a:pos x="96" y="210"/>
                      </a:cxn>
                      <a:cxn ang="0">
                        <a:pos x="41" y="233"/>
                      </a:cxn>
                      <a:cxn ang="0">
                        <a:pos x="33" y="206"/>
                      </a:cxn>
                      <a:cxn ang="0">
                        <a:pos x="19" y="175"/>
                      </a:cxn>
                      <a:cxn ang="0">
                        <a:pos x="14" y="150"/>
                      </a:cxn>
                      <a:cxn ang="0">
                        <a:pos x="23" y="115"/>
                      </a:cxn>
                      <a:cxn ang="0">
                        <a:pos x="7" y="131"/>
                      </a:cxn>
                      <a:cxn ang="0">
                        <a:pos x="34" y="94"/>
                      </a:cxn>
                      <a:cxn ang="0">
                        <a:pos x="48" y="68"/>
                      </a:cxn>
                      <a:cxn ang="0">
                        <a:pos x="16" y="68"/>
                      </a:cxn>
                      <a:cxn ang="0">
                        <a:pos x="0" y="66"/>
                      </a:cxn>
                      <a:cxn ang="0">
                        <a:pos x="11" y="47"/>
                      </a:cxn>
                      <a:cxn ang="0">
                        <a:pos x="41" y="37"/>
                      </a:cxn>
                      <a:cxn ang="0">
                        <a:pos x="94" y="42"/>
                      </a:cxn>
                      <a:cxn ang="0">
                        <a:pos x="97" y="21"/>
                      </a:cxn>
                      <a:cxn ang="0">
                        <a:pos x="111" y="0"/>
                      </a:cxn>
                      <a:cxn ang="0">
                        <a:pos x="152" y="15"/>
                      </a:cxn>
                      <a:cxn ang="0">
                        <a:pos x="140" y="29"/>
                      </a:cxn>
                      <a:cxn ang="0">
                        <a:pos x="128" y="59"/>
                      </a:cxn>
                      <a:cxn ang="0">
                        <a:pos x="154" y="64"/>
                      </a:cxn>
                      <a:cxn ang="0">
                        <a:pos x="159" y="46"/>
                      </a:cxn>
                      <a:cxn ang="0">
                        <a:pos x="178" y="31"/>
                      </a:cxn>
                      <a:cxn ang="0">
                        <a:pos x="212" y="29"/>
                      </a:cxn>
                      <a:cxn ang="0">
                        <a:pos x="225" y="17"/>
                      </a:cxn>
                      <a:cxn ang="0">
                        <a:pos x="230" y="154"/>
                      </a:cxn>
                    </a:cxnLst>
                    <a:pathLst>
                      <a:path w="693" h="696">
                        <a:moveTo>
                          <a:pt x="541" y="460"/>
                        </a:moveTo>
                        <a:lnTo>
                          <a:pt x="473" y="464"/>
                        </a:lnTo>
                        <a:lnTo>
                          <a:pt x="441" y="452"/>
                        </a:lnTo>
                        <a:lnTo>
                          <a:pt x="393" y="452"/>
                        </a:lnTo>
                        <a:cubicBezTo>
                          <a:pt x="365" y="448"/>
                          <a:pt x="360" y="444"/>
                          <a:pt x="337" y="436"/>
                        </a:cubicBezTo>
                        <a:cubicBezTo>
                          <a:pt x="336" y="432"/>
                          <a:pt x="330" y="413"/>
                          <a:pt x="325" y="412"/>
                        </a:cubicBezTo>
                        <a:cubicBezTo>
                          <a:pt x="317" y="411"/>
                          <a:pt x="301" y="420"/>
                          <a:pt x="301" y="420"/>
                        </a:cubicBezTo>
                        <a:cubicBezTo>
                          <a:pt x="289" y="412"/>
                          <a:pt x="277" y="408"/>
                          <a:pt x="265" y="400"/>
                        </a:cubicBezTo>
                        <a:cubicBezTo>
                          <a:pt x="252" y="380"/>
                          <a:pt x="256" y="356"/>
                          <a:pt x="233" y="348"/>
                        </a:cubicBezTo>
                        <a:cubicBezTo>
                          <a:pt x="217" y="372"/>
                          <a:pt x="221" y="392"/>
                          <a:pt x="237" y="416"/>
                        </a:cubicBezTo>
                        <a:cubicBezTo>
                          <a:pt x="234" y="428"/>
                          <a:pt x="228" y="445"/>
                          <a:pt x="237" y="444"/>
                        </a:cubicBezTo>
                        <a:cubicBezTo>
                          <a:pt x="247" y="443"/>
                          <a:pt x="261" y="428"/>
                          <a:pt x="261" y="428"/>
                        </a:cubicBezTo>
                        <a:cubicBezTo>
                          <a:pt x="258" y="450"/>
                          <a:pt x="243" y="475"/>
                          <a:pt x="269" y="484"/>
                        </a:cubicBezTo>
                        <a:cubicBezTo>
                          <a:pt x="277" y="479"/>
                          <a:pt x="288" y="476"/>
                          <a:pt x="293" y="468"/>
                        </a:cubicBezTo>
                        <a:cubicBezTo>
                          <a:pt x="302" y="454"/>
                          <a:pt x="303" y="446"/>
                          <a:pt x="317" y="436"/>
                        </a:cubicBezTo>
                        <a:cubicBezTo>
                          <a:pt x="315" y="448"/>
                          <a:pt x="306" y="467"/>
                          <a:pt x="321" y="476"/>
                        </a:cubicBezTo>
                        <a:cubicBezTo>
                          <a:pt x="328" y="480"/>
                          <a:pt x="345" y="484"/>
                          <a:pt x="345" y="484"/>
                        </a:cubicBezTo>
                        <a:cubicBezTo>
                          <a:pt x="382" y="472"/>
                          <a:pt x="347" y="527"/>
                          <a:pt x="333" y="536"/>
                        </a:cubicBezTo>
                        <a:cubicBezTo>
                          <a:pt x="330" y="540"/>
                          <a:pt x="329" y="545"/>
                          <a:pt x="325" y="548"/>
                        </a:cubicBezTo>
                        <a:cubicBezTo>
                          <a:pt x="322" y="551"/>
                          <a:pt x="316" y="549"/>
                          <a:pt x="313" y="552"/>
                        </a:cubicBezTo>
                        <a:cubicBezTo>
                          <a:pt x="300" y="565"/>
                          <a:pt x="320" y="575"/>
                          <a:pt x="293" y="584"/>
                        </a:cubicBezTo>
                        <a:cubicBezTo>
                          <a:pt x="286" y="595"/>
                          <a:pt x="272" y="610"/>
                          <a:pt x="261" y="616"/>
                        </a:cubicBezTo>
                        <a:cubicBezTo>
                          <a:pt x="254" y="620"/>
                          <a:pt x="245" y="621"/>
                          <a:pt x="237" y="624"/>
                        </a:cubicBezTo>
                        <a:cubicBezTo>
                          <a:pt x="233" y="625"/>
                          <a:pt x="225" y="628"/>
                          <a:pt x="225" y="628"/>
                        </a:cubicBezTo>
                        <a:cubicBezTo>
                          <a:pt x="215" y="659"/>
                          <a:pt x="212" y="652"/>
                          <a:pt x="173" y="656"/>
                        </a:cubicBezTo>
                        <a:cubicBezTo>
                          <a:pt x="140" y="667"/>
                          <a:pt x="132" y="687"/>
                          <a:pt x="97" y="696"/>
                        </a:cubicBezTo>
                        <a:cubicBezTo>
                          <a:pt x="77" y="691"/>
                          <a:pt x="75" y="687"/>
                          <a:pt x="81" y="668"/>
                        </a:cubicBezTo>
                        <a:cubicBezTo>
                          <a:pt x="77" y="646"/>
                          <a:pt x="72" y="639"/>
                          <a:pt x="77" y="616"/>
                        </a:cubicBezTo>
                        <a:cubicBezTo>
                          <a:pt x="73" y="598"/>
                          <a:pt x="71" y="587"/>
                          <a:pt x="61" y="572"/>
                        </a:cubicBezTo>
                        <a:cubicBezTo>
                          <a:pt x="58" y="551"/>
                          <a:pt x="51" y="543"/>
                          <a:pt x="45" y="524"/>
                        </a:cubicBezTo>
                        <a:cubicBezTo>
                          <a:pt x="52" y="502"/>
                          <a:pt x="58" y="496"/>
                          <a:pt x="49" y="472"/>
                        </a:cubicBezTo>
                        <a:cubicBezTo>
                          <a:pt x="46" y="463"/>
                          <a:pt x="33" y="448"/>
                          <a:pt x="33" y="448"/>
                        </a:cubicBezTo>
                        <a:cubicBezTo>
                          <a:pt x="42" y="422"/>
                          <a:pt x="42" y="408"/>
                          <a:pt x="33" y="380"/>
                        </a:cubicBezTo>
                        <a:cubicBezTo>
                          <a:pt x="49" y="369"/>
                          <a:pt x="48" y="362"/>
                          <a:pt x="53" y="344"/>
                        </a:cubicBezTo>
                        <a:cubicBezTo>
                          <a:pt x="47" y="327"/>
                          <a:pt x="49" y="308"/>
                          <a:pt x="33" y="332"/>
                        </a:cubicBezTo>
                        <a:cubicBezTo>
                          <a:pt x="40" y="353"/>
                          <a:pt x="29" y="374"/>
                          <a:pt x="17" y="392"/>
                        </a:cubicBezTo>
                        <a:cubicBezTo>
                          <a:pt x="6" y="360"/>
                          <a:pt x="10" y="340"/>
                          <a:pt x="13" y="304"/>
                        </a:cubicBezTo>
                        <a:cubicBezTo>
                          <a:pt x="44" y="314"/>
                          <a:pt x="54" y="289"/>
                          <a:pt x="81" y="280"/>
                        </a:cubicBezTo>
                        <a:cubicBezTo>
                          <a:pt x="94" y="261"/>
                          <a:pt x="85" y="242"/>
                          <a:pt x="105" y="228"/>
                        </a:cubicBezTo>
                        <a:cubicBezTo>
                          <a:pt x="108" y="220"/>
                          <a:pt x="110" y="212"/>
                          <a:pt x="113" y="204"/>
                        </a:cubicBezTo>
                        <a:cubicBezTo>
                          <a:pt x="116" y="196"/>
                          <a:pt x="89" y="196"/>
                          <a:pt x="89" y="196"/>
                        </a:cubicBezTo>
                        <a:cubicBezTo>
                          <a:pt x="81" y="221"/>
                          <a:pt x="58" y="211"/>
                          <a:pt x="37" y="204"/>
                        </a:cubicBezTo>
                        <a:cubicBezTo>
                          <a:pt x="33" y="207"/>
                          <a:pt x="30" y="213"/>
                          <a:pt x="25" y="212"/>
                        </a:cubicBezTo>
                        <a:cubicBezTo>
                          <a:pt x="16" y="210"/>
                          <a:pt x="1" y="196"/>
                          <a:pt x="1" y="196"/>
                        </a:cubicBezTo>
                        <a:cubicBezTo>
                          <a:pt x="4" y="186"/>
                          <a:pt x="4" y="174"/>
                          <a:pt x="9" y="164"/>
                        </a:cubicBezTo>
                        <a:cubicBezTo>
                          <a:pt x="13" y="155"/>
                          <a:pt x="25" y="140"/>
                          <a:pt x="25" y="140"/>
                        </a:cubicBezTo>
                        <a:cubicBezTo>
                          <a:pt x="0" y="132"/>
                          <a:pt x="25" y="128"/>
                          <a:pt x="37" y="124"/>
                        </a:cubicBezTo>
                        <a:cubicBezTo>
                          <a:pt x="58" y="131"/>
                          <a:pt x="75" y="116"/>
                          <a:pt x="97" y="112"/>
                        </a:cubicBezTo>
                        <a:cubicBezTo>
                          <a:pt x="135" y="87"/>
                          <a:pt x="159" y="122"/>
                          <a:pt x="197" y="132"/>
                        </a:cubicBezTo>
                        <a:cubicBezTo>
                          <a:pt x="205" y="129"/>
                          <a:pt x="213" y="127"/>
                          <a:pt x="221" y="124"/>
                        </a:cubicBezTo>
                        <a:cubicBezTo>
                          <a:pt x="225" y="123"/>
                          <a:pt x="226" y="147"/>
                          <a:pt x="233" y="120"/>
                        </a:cubicBezTo>
                        <a:lnTo>
                          <a:pt x="229" y="64"/>
                        </a:lnTo>
                        <a:lnTo>
                          <a:pt x="209" y="40"/>
                        </a:lnTo>
                        <a:cubicBezTo>
                          <a:pt x="243" y="21"/>
                          <a:pt x="240" y="21"/>
                          <a:pt x="261" y="0"/>
                        </a:cubicBezTo>
                        <a:cubicBezTo>
                          <a:pt x="297" y="16"/>
                          <a:pt x="333" y="32"/>
                          <a:pt x="369" y="48"/>
                        </a:cubicBezTo>
                        <a:cubicBezTo>
                          <a:pt x="373" y="50"/>
                          <a:pt x="361" y="44"/>
                          <a:pt x="357" y="44"/>
                        </a:cubicBezTo>
                        <a:cubicBezTo>
                          <a:pt x="349" y="45"/>
                          <a:pt x="333" y="52"/>
                          <a:pt x="333" y="52"/>
                        </a:cubicBezTo>
                        <a:cubicBezTo>
                          <a:pt x="322" y="68"/>
                          <a:pt x="318" y="71"/>
                          <a:pt x="329" y="88"/>
                        </a:cubicBezTo>
                        <a:cubicBezTo>
                          <a:pt x="308" y="119"/>
                          <a:pt x="323" y="118"/>
                          <a:pt x="333" y="148"/>
                        </a:cubicBezTo>
                        <a:cubicBezTo>
                          <a:pt x="320" y="157"/>
                          <a:pt x="314" y="167"/>
                          <a:pt x="301" y="176"/>
                        </a:cubicBezTo>
                        <a:cubicBezTo>
                          <a:pt x="306" y="213"/>
                          <a:pt x="303" y="213"/>
                          <a:pt x="337" y="220"/>
                        </a:cubicBezTo>
                        <a:cubicBezTo>
                          <a:pt x="358" y="216"/>
                          <a:pt x="368" y="214"/>
                          <a:pt x="361" y="192"/>
                        </a:cubicBezTo>
                        <a:cubicBezTo>
                          <a:pt x="362" y="177"/>
                          <a:pt x="362" y="162"/>
                          <a:pt x="365" y="148"/>
                        </a:cubicBezTo>
                        <a:cubicBezTo>
                          <a:pt x="366" y="143"/>
                          <a:pt x="369" y="133"/>
                          <a:pt x="373" y="136"/>
                        </a:cubicBezTo>
                        <a:cubicBezTo>
                          <a:pt x="379" y="140"/>
                          <a:pt x="376" y="149"/>
                          <a:pt x="377" y="156"/>
                        </a:cubicBezTo>
                        <a:cubicBezTo>
                          <a:pt x="404" y="147"/>
                          <a:pt x="409" y="116"/>
                          <a:pt x="417" y="92"/>
                        </a:cubicBezTo>
                        <a:cubicBezTo>
                          <a:pt x="422" y="76"/>
                          <a:pt x="453" y="74"/>
                          <a:pt x="465" y="72"/>
                        </a:cubicBezTo>
                        <a:cubicBezTo>
                          <a:pt x="472" y="92"/>
                          <a:pt x="477" y="93"/>
                          <a:pt x="497" y="88"/>
                        </a:cubicBezTo>
                        <a:cubicBezTo>
                          <a:pt x="512" y="78"/>
                          <a:pt x="515" y="74"/>
                          <a:pt x="509" y="56"/>
                        </a:cubicBezTo>
                        <a:cubicBezTo>
                          <a:pt x="523" y="46"/>
                          <a:pt x="517" y="46"/>
                          <a:pt x="529" y="52"/>
                        </a:cubicBezTo>
                        <a:lnTo>
                          <a:pt x="693" y="72"/>
                        </a:lnTo>
                        <a:lnTo>
                          <a:pt x="541" y="46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10" name="Freeform 62"/>
                  <p:cNvSpPr/>
                  <p:nvPr/>
                </p:nvSpPr>
                <p:spPr>
                  <a:xfrm>
                    <a:off x="1173" y="247"/>
                    <a:ext cx="591" cy="95"/>
                  </a:xfrm>
                  <a:custGeom>
                    <a:avLst/>
                    <a:gdLst/>
                    <a:ahLst/>
                    <a:cxnLst>
                      <a:cxn ang="0">
                        <a:pos x="524" y="0"/>
                      </a:cxn>
                      <a:cxn ang="0">
                        <a:pos x="91" y="18"/>
                      </a:cxn>
                      <a:cxn ang="0">
                        <a:pos x="58" y="27"/>
                      </a:cxn>
                      <a:cxn ang="0">
                        <a:pos x="39" y="27"/>
                      </a:cxn>
                      <a:cxn ang="0">
                        <a:pos x="14" y="49"/>
                      </a:cxn>
                      <a:cxn ang="0">
                        <a:pos x="0" y="67"/>
                      </a:cxn>
                      <a:cxn ang="0">
                        <a:pos x="37" y="73"/>
                      </a:cxn>
                      <a:cxn ang="0">
                        <a:pos x="62" y="61"/>
                      </a:cxn>
                      <a:cxn ang="0">
                        <a:pos x="69" y="54"/>
                      </a:cxn>
                      <a:cxn ang="0">
                        <a:pos x="106" y="33"/>
                      </a:cxn>
                      <a:cxn ang="0">
                        <a:pos x="136" y="29"/>
                      </a:cxn>
                      <a:cxn ang="0">
                        <a:pos x="150" y="60"/>
                      </a:cxn>
                      <a:cxn ang="0">
                        <a:pos x="119" y="69"/>
                      </a:cxn>
                      <a:cxn ang="0">
                        <a:pos x="147" y="72"/>
                      </a:cxn>
                      <a:cxn ang="0">
                        <a:pos x="159" y="57"/>
                      </a:cxn>
                      <a:cxn ang="0">
                        <a:pos x="169" y="59"/>
                      </a:cxn>
                      <a:cxn ang="0">
                        <a:pos x="161" y="34"/>
                      </a:cxn>
                      <a:cxn ang="0">
                        <a:pos x="169" y="28"/>
                      </a:cxn>
                      <a:cxn ang="0">
                        <a:pos x="176" y="56"/>
                      </a:cxn>
                      <a:cxn ang="0">
                        <a:pos x="169" y="72"/>
                      </a:cxn>
                      <a:cxn ang="0">
                        <a:pos x="188" y="83"/>
                      </a:cxn>
                      <a:cxn ang="0">
                        <a:pos x="190" y="59"/>
                      </a:cxn>
                      <a:cxn ang="0">
                        <a:pos x="210" y="66"/>
                      </a:cxn>
                      <a:cxn ang="0">
                        <a:pos x="242" y="47"/>
                      </a:cxn>
                      <a:cxn ang="0">
                        <a:pos x="260" y="32"/>
                      </a:cxn>
                      <a:cxn ang="0">
                        <a:pos x="279" y="36"/>
                      </a:cxn>
                      <a:cxn ang="0">
                        <a:pos x="289" y="32"/>
                      </a:cxn>
                      <a:cxn ang="0">
                        <a:pos x="274" y="28"/>
                      </a:cxn>
                      <a:cxn ang="0">
                        <a:pos x="301" y="22"/>
                      </a:cxn>
                      <a:cxn ang="0">
                        <a:pos x="345" y="34"/>
                      </a:cxn>
                      <a:cxn ang="0">
                        <a:pos x="369" y="27"/>
                      </a:cxn>
                      <a:cxn ang="0">
                        <a:pos x="371" y="40"/>
                      </a:cxn>
                      <a:cxn ang="0">
                        <a:pos x="361" y="64"/>
                      </a:cxn>
                      <a:cxn ang="0">
                        <a:pos x="388" y="56"/>
                      </a:cxn>
                      <a:cxn ang="0">
                        <a:pos x="396" y="51"/>
                      </a:cxn>
                      <a:cxn ang="0">
                        <a:pos x="411" y="39"/>
                      </a:cxn>
                      <a:cxn ang="0">
                        <a:pos x="504" y="54"/>
                      </a:cxn>
                    </a:cxnLst>
                    <a:pathLst>
                      <a:path w="931" h="149">
                        <a:moveTo>
                          <a:pt x="794" y="84"/>
                        </a:moveTo>
                        <a:cubicBezTo>
                          <a:pt x="813" y="72"/>
                          <a:pt x="931" y="14"/>
                          <a:pt x="825" y="0"/>
                        </a:cubicBezTo>
                        <a:lnTo>
                          <a:pt x="159" y="0"/>
                        </a:lnTo>
                        <a:cubicBezTo>
                          <a:pt x="149" y="12"/>
                          <a:pt x="162" y="18"/>
                          <a:pt x="143" y="29"/>
                        </a:cubicBezTo>
                        <a:cubicBezTo>
                          <a:pt x="130" y="44"/>
                          <a:pt x="133" y="39"/>
                          <a:pt x="116" y="48"/>
                        </a:cubicBezTo>
                        <a:cubicBezTo>
                          <a:pt x="108" y="46"/>
                          <a:pt x="100" y="44"/>
                          <a:pt x="91" y="42"/>
                        </a:cubicBezTo>
                        <a:cubicBezTo>
                          <a:pt x="89" y="41"/>
                          <a:pt x="83" y="40"/>
                          <a:pt x="83" y="40"/>
                        </a:cubicBezTo>
                        <a:cubicBezTo>
                          <a:pt x="76" y="40"/>
                          <a:pt x="68" y="39"/>
                          <a:pt x="62" y="42"/>
                        </a:cubicBezTo>
                        <a:cubicBezTo>
                          <a:pt x="54" y="45"/>
                          <a:pt x="46" y="61"/>
                          <a:pt x="38" y="67"/>
                        </a:cubicBezTo>
                        <a:cubicBezTo>
                          <a:pt x="32" y="71"/>
                          <a:pt x="27" y="74"/>
                          <a:pt x="22" y="77"/>
                        </a:cubicBezTo>
                        <a:cubicBezTo>
                          <a:pt x="16" y="81"/>
                          <a:pt x="5" y="86"/>
                          <a:pt x="5" y="86"/>
                        </a:cubicBezTo>
                        <a:cubicBezTo>
                          <a:pt x="9" y="95"/>
                          <a:pt x="7" y="97"/>
                          <a:pt x="0" y="105"/>
                        </a:cubicBezTo>
                        <a:cubicBezTo>
                          <a:pt x="17" y="107"/>
                          <a:pt x="22" y="107"/>
                          <a:pt x="16" y="120"/>
                        </a:cubicBezTo>
                        <a:cubicBezTo>
                          <a:pt x="27" y="122"/>
                          <a:pt x="48" y="116"/>
                          <a:pt x="59" y="115"/>
                        </a:cubicBezTo>
                        <a:cubicBezTo>
                          <a:pt x="71" y="112"/>
                          <a:pt x="73" y="117"/>
                          <a:pt x="83" y="111"/>
                        </a:cubicBezTo>
                        <a:cubicBezTo>
                          <a:pt x="89" y="96"/>
                          <a:pt x="83" y="100"/>
                          <a:pt x="97" y="96"/>
                        </a:cubicBezTo>
                        <a:cubicBezTo>
                          <a:pt x="100" y="94"/>
                          <a:pt x="103" y="93"/>
                          <a:pt x="105" y="90"/>
                        </a:cubicBezTo>
                        <a:cubicBezTo>
                          <a:pt x="106" y="88"/>
                          <a:pt x="106" y="85"/>
                          <a:pt x="108" y="84"/>
                        </a:cubicBezTo>
                        <a:cubicBezTo>
                          <a:pt x="112" y="80"/>
                          <a:pt x="140" y="69"/>
                          <a:pt x="148" y="67"/>
                        </a:cubicBezTo>
                        <a:cubicBezTo>
                          <a:pt x="160" y="52"/>
                          <a:pt x="153" y="56"/>
                          <a:pt x="167" y="52"/>
                        </a:cubicBezTo>
                        <a:cubicBezTo>
                          <a:pt x="178" y="55"/>
                          <a:pt x="179" y="62"/>
                          <a:pt x="191" y="58"/>
                        </a:cubicBezTo>
                        <a:cubicBezTo>
                          <a:pt x="199" y="52"/>
                          <a:pt x="206" y="51"/>
                          <a:pt x="215" y="46"/>
                        </a:cubicBezTo>
                        <a:cubicBezTo>
                          <a:pt x="226" y="58"/>
                          <a:pt x="217" y="46"/>
                          <a:pt x="223" y="69"/>
                        </a:cubicBezTo>
                        <a:cubicBezTo>
                          <a:pt x="226" y="79"/>
                          <a:pt x="233" y="85"/>
                          <a:pt x="237" y="94"/>
                        </a:cubicBezTo>
                        <a:cubicBezTo>
                          <a:pt x="227" y="100"/>
                          <a:pt x="229" y="104"/>
                          <a:pt x="218" y="107"/>
                        </a:cubicBezTo>
                        <a:cubicBezTo>
                          <a:pt x="207" y="120"/>
                          <a:pt x="203" y="113"/>
                          <a:pt x="188" y="109"/>
                        </a:cubicBezTo>
                        <a:cubicBezTo>
                          <a:pt x="191" y="117"/>
                          <a:pt x="200" y="127"/>
                          <a:pt x="210" y="132"/>
                        </a:cubicBezTo>
                        <a:cubicBezTo>
                          <a:pt x="218" y="114"/>
                          <a:pt x="211" y="122"/>
                          <a:pt x="231" y="113"/>
                        </a:cubicBezTo>
                        <a:cubicBezTo>
                          <a:pt x="237" y="111"/>
                          <a:pt x="248" y="105"/>
                          <a:pt x="248" y="105"/>
                        </a:cubicBezTo>
                        <a:cubicBezTo>
                          <a:pt x="248" y="100"/>
                          <a:pt x="246" y="94"/>
                          <a:pt x="250" y="90"/>
                        </a:cubicBezTo>
                        <a:cubicBezTo>
                          <a:pt x="253" y="88"/>
                          <a:pt x="254" y="96"/>
                          <a:pt x="258" y="96"/>
                        </a:cubicBezTo>
                        <a:cubicBezTo>
                          <a:pt x="262" y="97"/>
                          <a:pt x="264" y="94"/>
                          <a:pt x="266" y="92"/>
                        </a:cubicBezTo>
                        <a:cubicBezTo>
                          <a:pt x="262" y="82"/>
                          <a:pt x="252" y="77"/>
                          <a:pt x="248" y="67"/>
                        </a:cubicBezTo>
                        <a:cubicBezTo>
                          <a:pt x="250" y="63"/>
                          <a:pt x="255" y="58"/>
                          <a:pt x="253" y="54"/>
                        </a:cubicBezTo>
                        <a:cubicBezTo>
                          <a:pt x="251" y="50"/>
                          <a:pt x="248" y="42"/>
                          <a:pt x="248" y="42"/>
                        </a:cubicBezTo>
                        <a:cubicBezTo>
                          <a:pt x="256" y="32"/>
                          <a:pt x="259" y="35"/>
                          <a:pt x="266" y="44"/>
                        </a:cubicBezTo>
                        <a:cubicBezTo>
                          <a:pt x="270" y="56"/>
                          <a:pt x="276" y="61"/>
                          <a:pt x="285" y="71"/>
                        </a:cubicBezTo>
                        <a:cubicBezTo>
                          <a:pt x="281" y="81"/>
                          <a:pt x="289" y="82"/>
                          <a:pt x="277" y="88"/>
                        </a:cubicBezTo>
                        <a:cubicBezTo>
                          <a:pt x="262" y="106"/>
                          <a:pt x="278" y="83"/>
                          <a:pt x="274" y="101"/>
                        </a:cubicBezTo>
                        <a:cubicBezTo>
                          <a:pt x="274" y="105"/>
                          <a:pt x="268" y="109"/>
                          <a:pt x="266" y="113"/>
                        </a:cubicBezTo>
                        <a:cubicBezTo>
                          <a:pt x="270" y="122"/>
                          <a:pt x="268" y="125"/>
                          <a:pt x="261" y="132"/>
                        </a:cubicBezTo>
                        <a:cubicBezTo>
                          <a:pt x="268" y="149"/>
                          <a:pt x="282" y="134"/>
                          <a:pt x="296" y="130"/>
                        </a:cubicBezTo>
                        <a:cubicBezTo>
                          <a:pt x="299" y="122"/>
                          <a:pt x="295" y="119"/>
                          <a:pt x="299" y="111"/>
                        </a:cubicBezTo>
                        <a:cubicBezTo>
                          <a:pt x="296" y="105"/>
                          <a:pt x="288" y="97"/>
                          <a:pt x="299" y="92"/>
                        </a:cubicBezTo>
                        <a:cubicBezTo>
                          <a:pt x="303" y="90"/>
                          <a:pt x="315" y="88"/>
                          <a:pt x="315" y="88"/>
                        </a:cubicBezTo>
                        <a:cubicBezTo>
                          <a:pt x="326" y="91"/>
                          <a:pt x="325" y="95"/>
                          <a:pt x="331" y="103"/>
                        </a:cubicBezTo>
                        <a:cubicBezTo>
                          <a:pt x="339" y="84"/>
                          <a:pt x="331" y="90"/>
                          <a:pt x="361" y="92"/>
                        </a:cubicBezTo>
                        <a:cubicBezTo>
                          <a:pt x="355" y="76"/>
                          <a:pt x="365" y="76"/>
                          <a:pt x="382" y="73"/>
                        </a:cubicBezTo>
                        <a:cubicBezTo>
                          <a:pt x="383" y="71"/>
                          <a:pt x="387" y="57"/>
                          <a:pt x="393" y="54"/>
                        </a:cubicBezTo>
                        <a:cubicBezTo>
                          <a:pt x="398" y="52"/>
                          <a:pt x="409" y="50"/>
                          <a:pt x="409" y="50"/>
                        </a:cubicBezTo>
                        <a:cubicBezTo>
                          <a:pt x="430" y="54"/>
                          <a:pt x="413" y="58"/>
                          <a:pt x="431" y="63"/>
                        </a:cubicBezTo>
                        <a:cubicBezTo>
                          <a:pt x="433" y="61"/>
                          <a:pt x="435" y="57"/>
                          <a:pt x="439" y="56"/>
                        </a:cubicBezTo>
                        <a:cubicBezTo>
                          <a:pt x="445" y="55"/>
                          <a:pt x="452" y="61"/>
                          <a:pt x="457" y="58"/>
                        </a:cubicBezTo>
                        <a:cubicBezTo>
                          <a:pt x="461" y="57"/>
                          <a:pt x="457" y="52"/>
                          <a:pt x="455" y="50"/>
                        </a:cubicBezTo>
                        <a:cubicBezTo>
                          <a:pt x="451" y="47"/>
                          <a:pt x="444" y="47"/>
                          <a:pt x="439" y="46"/>
                        </a:cubicBezTo>
                        <a:cubicBezTo>
                          <a:pt x="436" y="45"/>
                          <a:pt x="431" y="44"/>
                          <a:pt x="431" y="44"/>
                        </a:cubicBezTo>
                        <a:cubicBezTo>
                          <a:pt x="440" y="38"/>
                          <a:pt x="443" y="36"/>
                          <a:pt x="455" y="40"/>
                        </a:cubicBezTo>
                        <a:cubicBezTo>
                          <a:pt x="461" y="38"/>
                          <a:pt x="467" y="35"/>
                          <a:pt x="474" y="35"/>
                        </a:cubicBezTo>
                        <a:cubicBezTo>
                          <a:pt x="483" y="36"/>
                          <a:pt x="511" y="43"/>
                          <a:pt x="519" y="46"/>
                        </a:cubicBezTo>
                        <a:cubicBezTo>
                          <a:pt x="527" y="49"/>
                          <a:pt x="544" y="54"/>
                          <a:pt x="544" y="54"/>
                        </a:cubicBezTo>
                        <a:cubicBezTo>
                          <a:pt x="548" y="54"/>
                          <a:pt x="560" y="52"/>
                          <a:pt x="565" y="50"/>
                        </a:cubicBezTo>
                        <a:cubicBezTo>
                          <a:pt x="570" y="47"/>
                          <a:pt x="581" y="42"/>
                          <a:pt x="581" y="42"/>
                        </a:cubicBezTo>
                        <a:cubicBezTo>
                          <a:pt x="585" y="42"/>
                          <a:pt x="598" y="44"/>
                          <a:pt x="600" y="48"/>
                        </a:cubicBezTo>
                        <a:cubicBezTo>
                          <a:pt x="603" y="55"/>
                          <a:pt x="589" y="61"/>
                          <a:pt x="584" y="63"/>
                        </a:cubicBezTo>
                        <a:cubicBezTo>
                          <a:pt x="576" y="69"/>
                          <a:pt x="568" y="69"/>
                          <a:pt x="565" y="77"/>
                        </a:cubicBezTo>
                        <a:cubicBezTo>
                          <a:pt x="568" y="86"/>
                          <a:pt x="564" y="92"/>
                          <a:pt x="568" y="101"/>
                        </a:cubicBezTo>
                        <a:cubicBezTo>
                          <a:pt x="574" y="93"/>
                          <a:pt x="577" y="91"/>
                          <a:pt x="589" y="94"/>
                        </a:cubicBezTo>
                        <a:cubicBezTo>
                          <a:pt x="595" y="108"/>
                          <a:pt x="602" y="93"/>
                          <a:pt x="611" y="88"/>
                        </a:cubicBezTo>
                        <a:cubicBezTo>
                          <a:pt x="613" y="86"/>
                          <a:pt x="613" y="83"/>
                          <a:pt x="616" y="82"/>
                        </a:cubicBezTo>
                        <a:cubicBezTo>
                          <a:pt x="618" y="80"/>
                          <a:pt x="622" y="81"/>
                          <a:pt x="624" y="80"/>
                        </a:cubicBezTo>
                        <a:cubicBezTo>
                          <a:pt x="626" y="78"/>
                          <a:pt x="626" y="75"/>
                          <a:pt x="627" y="73"/>
                        </a:cubicBezTo>
                        <a:cubicBezTo>
                          <a:pt x="632" y="65"/>
                          <a:pt x="638" y="63"/>
                          <a:pt x="648" y="61"/>
                        </a:cubicBezTo>
                        <a:cubicBezTo>
                          <a:pt x="664" y="62"/>
                          <a:pt x="684" y="69"/>
                          <a:pt x="700" y="69"/>
                        </a:cubicBezTo>
                        <a:lnTo>
                          <a:pt x="794" y="8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11" name="Freeform 63"/>
                  <p:cNvSpPr/>
                  <p:nvPr/>
                </p:nvSpPr>
                <p:spPr>
                  <a:xfrm>
                    <a:off x="1293" y="282"/>
                    <a:ext cx="13" cy="10"/>
                  </a:xfrm>
                  <a:custGeom>
                    <a:avLst/>
                    <a:gdLst/>
                    <a:ahLst/>
                    <a:cxnLst>
                      <a:cxn ang="0">
                        <a:pos x="1" y="9"/>
                      </a:cxn>
                      <a:cxn ang="0">
                        <a:pos x="13" y="0"/>
                      </a:cxn>
                      <a:cxn ang="0">
                        <a:pos x="8" y="8"/>
                      </a:cxn>
                      <a:cxn ang="0">
                        <a:pos x="1" y="9"/>
                      </a:cxn>
                    </a:cxnLst>
                    <a:pathLst>
                      <a:path w="31" h="30">
                        <a:moveTo>
                          <a:pt x="3" y="28"/>
                        </a:moveTo>
                        <a:cubicBezTo>
                          <a:pt x="8" y="8"/>
                          <a:pt x="12" y="6"/>
                          <a:pt x="31" y="0"/>
                        </a:cubicBezTo>
                        <a:cubicBezTo>
                          <a:pt x="29" y="5"/>
                          <a:pt x="25" y="22"/>
                          <a:pt x="19" y="24"/>
                        </a:cubicBezTo>
                        <a:cubicBezTo>
                          <a:pt x="0" y="30"/>
                          <a:pt x="3" y="9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12" name="Freeform 64"/>
                  <p:cNvSpPr/>
                  <p:nvPr/>
                </p:nvSpPr>
                <p:spPr>
                  <a:xfrm>
                    <a:off x="1278" y="296"/>
                    <a:ext cx="19" cy="11"/>
                  </a:xfrm>
                  <a:custGeom>
                    <a:avLst/>
                    <a:gdLst/>
                    <a:ahLst/>
                    <a:cxnLst>
                      <a:cxn ang="0">
                        <a:pos x="3" y="11"/>
                      </a:cxn>
                      <a:cxn ang="0">
                        <a:pos x="10" y="0"/>
                      </a:cxn>
                      <a:cxn ang="0">
                        <a:pos x="16" y="1"/>
                      </a:cxn>
                      <a:cxn ang="0">
                        <a:pos x="3" y="11"/>
                      </a:cxn>
                    </a:cxnLst>
                    <a:pathLst>
                      <a:path w="44" h="32">
                        <a:moveTo>
                          <a:pt x="6" y="32"/>
                        </a:moveTo>
                        <a:cubicBezTo>
                          <a:pt x="0" y="14"/>
                          <a:pt x="7" y="10"/>
                          <a:pt x="22" y="0"/>
                        </a:cubicBezTo>
                        <a:cubicBezTo>
                          <a:pt x="27" y="1"/>
                          <a:pt x="35" y="0"/>
                          <a:pt x="38" y="4"/>
                        </a:cubicBezTo>
                        <a:cubicBezTo>
                          <a:pt x="44" y="13"/>
                          <a:pt x="16" y="32"/>
                          <a:pt x="6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13" name="Freeform 65"/>
                  <p:cNvSpPr/>
                  <p:nvPr/>
                </p:nvSpPr>
                <p:spPr>
                  <a:xfrm>
                    <a:off x="1340" y="337"/>
                    <a:ext cx="32" cy="6"/>
                  </a:xfrm>
                  <a:custGeom>
                    <a:avLst/>
                    <a:gdLst/>
                    <a:ahLst/>
                    <a:cxnLst>
                      <a:cxn ang="0">
                        <a:pos x="16" y="6"/>
                      </a:cxn>
                      <a:cxn ang="0">
                        <a:pos x="11" y="1"/>
                      </a:cxn>
                      <a:cxn ang="0">
                        <a:pos x="16" y="6"/>
                      </a:cxn>
                    </a:cxnLst>
                    <a:pathLst>
                      <a:path w="76" h="18">
                        <a:moveTo>
                          <a:pt x="37" y="18"/>
                        </a:moveTo>
                        <a:cubicBezTo>
                          <a:pt x="25" y="14"/>
                          <a:pt x="0" y="10"/>
                          <a:pt x="25" y="2"/>
                        </a:cubicBezTo>
                        <a:cubicBezTo>
                          <a:pt x="76" y="9"/>
                          <a:pt x="46" y="0"/>
                          <a:pt x="3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14" name="Freeform 66"/>
                  <p:cNvSpPr/>
                  <p:nvPr/>
                </p:nvSpPr>
                <p:spPr>
                  <a:xfrm>
                    <a:off x="1395" y="336"/>
                    <a:ext cx="18" cy="15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5" y="3"/>
                      </a:cxn>
                      <a:cxn ang="0">
                        <a:pos x="0" y="7"/>
                      </a:cxn>
                    </a:cxnLst>
                    <a:pathLst>
                      <a:path w="42" h="44">
                        <a:moveTo>
                          <a:pt x="0" y="21"/>
                        </a:moveTo>
                        <a:cubicBezTo>
                          <a:pt x="4" y="17"/>
                          <a:pt x="7" y="11"/>
                          <a:pt x="12" y="9"/>
                        </a:cubicBezTo>
                        <a:cubicBezTo>
                          <a:pt x="42" y="0"/>
                          <a:pt x="23" y="44"/>
                          <a:pt x="0" y="2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15" name="Freeform 67"/>
                  <p:cNvSpPr/>
                  <p:nvPr/>
                </p:nvSpPr>
                <p:spPr>
                  <a:xfrm>
                    <a:off x="1248" y="295"/>
                    <a:ext cx="14" cy="10"/>
                  </a:xfrm>
                  <a:custGeom>
                    <a:avLst/>
                    <a:gdLst/>
                    <a:ahLst/>
                    <a:cxnLst>
                      <a:cxn ang="0">
                        <a:pos x="3" y="7"/>
                      </a:cxn>
                      <a:cxn ang="0">
                        <a:pos x="14" y="3"/>
                      </a:cxn>
                      <a:cxn ang="0">
                        <a:pos x="3" y="7"/>
                      </a:cxn>
                    </a:cxnLst>
                    <a:pathLst>
                      <a:path w="31" h="30">
                        <a:moveTo>
                          <a:pt x="7" y="22"/>
                        </a:moveTo>
                        <a:cubicBezTo>
                          <a:pt x="0" y="0"/>
                          <a:pt x="15" y="6"/>
                          <a:pt x="31" y="10"/>
                        </a:cubicBezTo>
                        <a:cubicBezTo>
                          <a:pt x="14" y="16"/>
                          <a:pt x="15" y="30"/>
                          <a:pt x="7" y="2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  <p:grpSp>
              <p:nvGrpSpPr>
                <p:cNvPr id="2116" name="Group 68"/>
                <p:cNvGrpSpPr/>
                <p:nvPr/>
              </p:nvGrpSpPr>
              <p:grpSpPr>
                <a:xfrm>
                  <a:off x="3709" y="240"/>
                  <a:ext cx="1139" cy="429"/>
                  <a:chOff x="3709" y="240"/>
                  <a:chExt cx="1139" cy="429"/>
                </a:xfrm>
              </p:grpSpPr>
              <p:sp>
                <p:nvSpPr>
                  <p:cNvPr id="2117" name="Freeform 69"/>
                  <p:cNvSpPr/>
                  <p:nvPr/>
                </p:nvSpPr>
                <p:spPr>
                  <a:xfrm>
                    <a:off x="4808" y="616"/>
                    <a:ext cx="13" cy="14"/>
                  </a:xfrm>
                  <a:custGeom>
                    <a:avLst/>
                    <a:gdLst/>
                    <a:ahLst/>
                    <a:cxnLst>
                      <a:cxn ang="0">
                        <a:pos x="7" y="11"/>
                      </a:cxn>
                      <a:cxn ang="0">
                        <a:pos x="3" y="7"/>
                      </a:cxn>
                      <a:cxn ang="0">
                        <a:pos x="0" y="3"/>
                      </a:cxn>
                      <a:cxn ang="0">
                        <a:pos x="7" y="1"/>
                      </a:cxn>
                      <a:cxn ang="0">
                        <a:pos x="13" y="8"/>
                      </a:cxn>
                      <a:cxn ang="0">
                        <a:pos x="12" y="10"/>
                      </a:cxn>
                      <a:cxn ang="0">
                        <a:pos x="7" y="11"/>
                      </a:cxn>
                    </a:cxnLst>
                    <a:pathLst>
                      <a:path w="30" h="42">
                        <a:moveTo>
                          <a:pt x="16" y="33"/>
                        </a:moveTo>
                        <a:cubicBezTo>
                          <a:pt x="3" y="20"/>
                          <a:pt x="15" y="34"/>
                          <a:pt x="8" y="21"/>
                        </a:cubicBezTo>
                        <a:cubicBezTo>
                          <a:pt x="6" y="17"/>
                          <a:pt x="0" y="9"/>
                          <a:pt x="0" y="9"/>
                        </a:cubicBezTo>
                        <a:cubicBezTo>
                          <a:pt x="5" y="1"/>
                          <a:pt x="7" y="0"/>
                          <a:pt x="16" y="3"/>
                        </a:cubicBezTo>
                        <a:cubicBezTo>
                          <a:pt x="25" y="16"/>
                          <a:pt x="10" y="16"/>
                          <a:pt x="30" y="23"/>
                        </a:cubicBezTo>
                        <a:cubicBezTo>
                          <a:pt x="29" y="26"/>
                          <a:pt x="30" y="29"/>
                          <a:pt x="28" y="31"/>
                        </a:cubicBezTo>
                        <a:cubicBezTo>
                          <a:pt x="15" y="42"/>
                          <a:pt x="16" y="38"/>
                          <a:pt x="16" y="3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18" name="Freeform 70"/>
                  <p:cNvSpPr/>
                  <p:nvPr/>
                </p:nvSpPr>
                <p:spPr>
                  <a:xfrm>
                    <a:off x="4655" y="629"/>
                    <a:ext cx="11" cy="5"/>
                  </a:xfrm>
                  <a:custGeom>
                    <a:avLst/>
                    <a:gdLst/>
                    <a:ahLst/>
                    <a:cxnLst>
                      <a:cxn ang="0">
                        <a:pos x="7" y="5"/>
                      </a:cxn>
                      <a:cxn ang="0">
                        <a:pos x="1" y="3"/>
                      </a:cxn>
                      <a:cxn ang="0">
                        <a:pos x="7" y="0"/>
                      </a:cxn>
                      <a:cxn ang="0">
                        <a:pos x="7" y="5"/>
                      </a:cxn>
                    </a:cxnLst>
                    <a:pathLst>
                      <a:path w="25" h="16">
                        <a:moveTo>
                          <a:pt x="15" y="16"/>
                        </a:moveTo>
                        <a:cubicBezTo>
                          <a:pt x="10" y="15"/>
                          <a:pt x="0" y="12"/>
                          <a:pt x="3" y="8"/>
                        </a:cubicBezTo>
                        <a:cubicBezTo>
                          <a:pt x="6" y="4"/>
                          <a:pt x="15" y="0"/>
                          <a:pt x="15" y="0"/>
                        </a:cubicBezTo>
                        <a:cubicBezTo>
                          <a:pt x="17" y="3"/>
                          <a:pt x="25" y="16"/>
                          <a:pt x="15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19" name="Freeform 71"/>
                  <p:cNvSpPr/>
                  <p:nvPr/>
                </p:nvSpPr>
                <p:spPr>
                  <a:xfrm>
                    <a:off x="4609" y="635"/>
                    <a:ext cx="28" cy="16"/>
                  </a:xfrm>
                  <a:custGeom>
                    <a:avLst/>
                    <a:gdLst/>
                    <a:ahLst/>
                    <a:cxnLst>
                      <a:cxn ang="0">
                        <a:pos x="6" y="8"/>
                      </a:cxn>
                      <a:cxn ang="0">
                        <a:pos x="13" y="1"/>
                      </a:cxn>
                      <a:cxn ang="0">
                        <a:pos x="18" y="0"/>
                      </a:cxn>
                      <a:cxn ang="0">
                        <a:pos x="25" y="4"/>
                      </a:cxn>
                      <a:cxn ang="0">
                        <a:pos x="14" y="9"/>
                      </a:cxn>
                      <a:cxn ang="0">
                        <a:pos x="5" y="16"/>
                      </a:cxn>
                      <a:cxn ang="0">
                        <a:pos x="3" y="7"/>
                      </a:cxn>
                      <a:cxn ang="0">
                        <a:pos x="5" y="5"/>
                      </a:cxn>
                      <a:cxn ang="0">
                        <a:pos x="6" y="8"/>
                      </a:cxn>
                    </a:cxnLst>
                    <a:pathLst>
                      <a:path w="65" h="46">
                        <a:moveTo>
                          <a:pt x="14" y="24"/>
                        </a:moveTo>
                        <a:cubicBezTo>
                          <a:pt x="18" y="13"/>
                          <a:pt x="16" y="9"/>
                          <a:pt x="30" y="4"/>
                        </a:cubicBezTo>
                        <a:cubicBezTo>
                          <a:pt x="34" y="3"/>
                          <a:pt x="42" y="0"/>
                          <a:pt x="42" y="0"/>
                        </a:cubicBezTo>
                        <a:cubicBezTo>
                          <a:pt x="50" y="1"/>
                          <a:pt x="65" y="0"/>
                          <a:pt x="58" y="12"/>
                        </a:cubicBezTo>
                        <a:cubicBezTo>
                          <a:pt x="53" y="21"/>
                          <a:pt x="40" y="21"/>
                          <a:pt x="32" y="26"/>
                        </a:cubicBezTo>
                        <a:cubicBezTo>
                          <a:pt x="26" y="35"/>
                          <a:pt x="23" y="42"/>
                          <a:pt x="12" y="46"/>
                        </a:cubicBezTo>
                        <a:cubicBezTo>
                          <a:pt x="0" y="42"/>
                          <a:pt x="5" y="30"/>
                          <a:pt x="8" y="20"/>
                        </a:cubicBezTo>
                        <a:cubicBezTo>
                          <a:pt x="9" y="18"/>
                          <a:pt x="10" y="13"/>
                          <a:pt x="12" y="14"/>
                        </a:cubicBezTo>
                        <a:cubicBezTo>
                          <a:pt x="15" y="16"/>
                          <a:pt x="13" y="21"/>
                          <a:pt x="14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20" name="Freeform 72"/>
                  <p:cNvSpPr/>
                  <p:nvPr/>
                </p:nvSpPr>
                <p:spPr>
                  <a:xfrm>
                    <a:off x="4580" y="634"/>
                    <a:ext cx="29" cy="16"/>
                  </a:xfrm>
                  <a:custGeom>
                    <a:avLst/>
                    <a:gdLst/>
                    <a:ahLst/>
                    <a:cxnLst>
                      <a:cxn ang="0">
                        <a:pos x="0" y="11"/>
                      </a:cxn>
                      <a:cxn ang="0">
                        <a:pos x="8" y="9"/>
                      </a:cxn>
                      <a:cxn ang="0">
                        <a:pos x="22" y="0"/>
                      </a:cxn>
                      <a:cxn ang="0">
                        <a:pos x="27" y="1"/>
                      </a:cxn>
                      <a:cxn ang="0">
                        <a:pos x="21" y="6"/>
                      </a:cxn>
                      <a:cxn ang="0">
                        <a:pos x="12" y="11"/>
                      </a:cxn>
                      <a:cxn ang="0">
                        <a:pos x="9" y="16"/>
                      </a:cxn>
                      <a:cxn ang="0">
                        <a:pos x="7" y="15"/>
                      </a:cxn>
                      <a:cxn ang="0">
                        <a:pos x="5" y="13"/>
                      </a:cxn>
                      <a:cxn ang="0">
                        <a:pos x="0" y="12"/>
                      </a:cxn>
                      <a:cxn ang="0">
                        <a:pos x="0" y="11"/>
                      </a:cxn>
                    </a:cxnLst>
                    <a:pathLst>
                      <a:path w="69" h="47">
                        <a:moveTo>
                          <a:pt x="0" y="31"/>
                        </a:moveTo>
                        <a:cubicBezTo>
                          <a:pt x="7" y="24"/>
                          <a:pt x="9" y="22"/>
                          <a:pt x="18" y="25"/>
                        </a:cubicBezTo>
                        <a:cubicBezTo>
                          <a:pt x="25" y="4"/>
                          <a:pt x="36" y="12"/>
                          <a:pt x="52" y="1"/>
                        </a:cubicBezTo>
                        <a:cubicBezTo>
                          <a:pt x="56" y="2"/>
                          <a:pt x="61" y="0"/>
                          <a:pt x="64" y="3"/>
                        </a:cubicBezTo>
                        <a:cubicBezTo>
                          <a:pt x="69" y="8"/>
                          <a:pt x="50" y="19"/>
                          <a:pt x="50" y="19"/>
                        </a:cubicBezTo>
                        <a:cubicBezTo>
                          <a:pt x="46" y="31"/>
                          <a:pt x="35" y="22"/>
                          <a:pt x="28" y="33"/>
                        </a:cubicBezTo>
                        <a:cubicBezTo>
                          <a:pt x="31" y="41"/>
                          <a:pt x="31" y="44"/>
                          <a:pt x="22" y="47"/>
                        </a:cubicBezTo>
                        <a:cubicBezTo>
                          <a:pt x="20" y="46"/>
                          <a:pt x="18" y="46"/>
                          <a:pt x="16" y="45"/>
                        </a:cubicBezTo>
                        <a:cubicBezTo>
                          <a:pt x="14" y="43"/>
                          <a:pt x="14" y="40"/>
                          <a:pt x="12" y="39"/>
                        </a:cubicBezTo>
                        <a:cubicBezTo>
                          <a:pt x="8" y="37"/>
                          <a:pt x="0" y="35"/>
                          <a:pt x="0" y="35"/>
                        </a:cubicBezTo>
                        <a:cubicBezTo>
                          <a:pt x="2" y="26"/>
                          <a:pt x="3" y="25"/>
                          <a:pt x="0" y="3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21" name="Freeform 73"/>
                  <p:cNvSpPr/>
                  <p:nvPr/>
                </p:nvSpPr>
                <p:spPr>
                  <a:xfrm>
                    <a:off x="4423" y="547"/>
                    <a:ext cx="151" cy="93"/>
                  </a:xfrm>
                  <a:custGeom>
                    <a:avLst/>
                    <a:gdLst/>
                    <a:ahLst/>
                    <a:cxnLst>
                      <a:cxn ang="0">
                        <a:pos x="4" y="1"/>
                      </a:cxn>
                      <a:cxn ang="0">
                        <a:pos x="15" y="6"/>
                      </a:cxn>
                      <a:cxn ang="0">
                        <a:pos x="20" y="10"/>
                      </a:cxn>
                      <a:cxn ang="0">
                        <a:pos x="32" y="17"/>
                      </a:cxn>
                      <a:cxn ang="0">
                        <a:pos x="39" y="22"/>
                      </a:cxn>
                      <a:cxn ang="0">
                        <a:pos x="52" y="33"/>
                      </a:cxn>
                      <a:cxn ang="0">
                        <a:pos x="58" y="43"/>
                      </a:cxn>
                      <a:cxn ang="0">
                        <a:pos x="63" y="44"/>
                      </a:cxn>
                      <a:cxn ang="0">
                        <a:pos x="66" y="50"/>
                      </a:cxn>
                      <a:cxn ang="0">
                        <a:pos x="75" y="51"/>
                      </a:cxn>
                      <a:cxn ang="0">
                        <a:pos x="72" y="66"/>
                      </a:cxn>
                      <a:cxn ang="0">
                        <a:pos x="77" y="75"/>
                      </a:cxn>
                      <a:cxn ang="0">
                        <a:pos x="84" y="78"/>
                      </a:cxn>
                      <a:cxn ang="0">
                        <a:pos x="92" y="79"/>
                      </a:cxn>
                      <a:cxn ang="0">
                        <a:pos x="100" y="81"/>
                      </a:cxn>
                      <a:cxn ang="0">
                        <a:pos x="108" y="79"/>
                      </a:cxn>
                      <a:cxn ang="0">
                        <a:pos x="116" y="83"/>
                      </a:cxn>
                      <a:cxn ang="0">
                        <a:pos x="126" y="86"/>
                      </a:cxn>
                      <a:cxn ang="0">
                        <a:pos x="134" y="89"/>
                      </a:cxn>
                      <a:cxn ang="0">
                        <a:pos x="150" y="89"/>
                      </a:cxn>
                      <a:cxn ang="0">
                        <a:pos x="145" y="92"/>
                      </a:cxn>
                      <a:cxn ang="0">
                        <a:pos x="137" y="91"/>
                      </a:cxn>
                      <a:cxn ang="0">
                        <a:pos x="128" y="91"/>
                      </a:cxn>
                      <a:cxn ang="0">
                        <a:pos x="123" y="89"/>
                      </a:cxn>
                      <a:cxn ang="0">
                        <a:pos x="107" y="89"/>
                      </a:cxn>
                      <a:cxn ang="0">
                        <a:pos x="100" y="87"/>
                      </a:cxn>
                      <a:cxn ang="0">
                        <a:pos x="73" y="81"/>
                      </a:cxn>
                      <a:cxn ang="0">
                        <a:pos x="68" y="73"/>
                      </a:cxn>
                      <a:cxn ang="0">
                        <a:pos x="54" y="67"/>
                      </a:cxn>
                      <a:cxn ang="0">
                        <a:pos x="46" y="62"/>
                      </a:cxn>
                      <a:cxn ang="0">
                        <a:pos x="40" y="53"/>
                      </a:cxn>
                      <a:cxn ang="0">
                        <a:pos x="29" y="36"/>
                      </a:cxn>
                      <a:cxn ang="0">
                        <a:pos x="27" y="34"/>
                      </a:cxn>
                      <a:cxn ang="0">
                        <a:pos x="25" y="34"/>
                      </a:cxn>
                      <a:cxn ang="0">
                        <a:pos x="23" y="30"/>
                      </a:cxn>
                      <a:cxn ang="0">
                        <a:pos x="16" y="19"/>
                      </a:cxn>
                      <a:cxn ang="0">
                        <a:pos x="9" y="13"/>
                      </a:cxn>
                      <a:cxn ang="0">
                        <a:pos x="2" y="7"/>
                      </a:cxn>
                      <a:cxn ang="0">
                        <a:pos x="4" y="1"/>
                      </a:cxn>
                      <a:cxn ang="0">
                        <a:pos x="4" y="1"/>
                      </a:cxn>
                    </a:cxnLst>
                    <a:pathLst>
                      <a:path w="355" h="277">
                        <a:moveTo>
                          <a:pt x="10" y="4"/>
                        </a:moveTo>
                        <a:cubicBezTo>
                          <a:pt x="22" y="0"/>
                          <a:pt x="24" y="14"/>
                          <a:pt x="36" y="18"/>
                        </a:cubicBezTo>
                        <a:cubicBezTo>
                          <a:pt x="37" y="19"/>
                          <a:pt x="45" y="29"/>
                          <a:pt x="46" y="30"/>
                        </a:cubicBezTo>
                        <a:cubicBezTo>
                          <a:pt x="56" y="40"/>
                          <a:pt x="67" y="38"/>
                          <a:pt x="76" y="52"/>
                        </a:cubicBezTo>
                        <a:cubicBezTo>
                          <a:pt x="80" y="58"/>
                          <a:pt x="92" y="66"/>
                          <a:pt x="92" y="66"/>
                        </a:cubicBezTo>
                        <a:cubicBezTo>
                          <a:pt x="96" y="79"/>
                          <a:pt x="112" y="88"/>
                          <a:pt x="122" y="98"/>
                        </a:cubicBezTo>
                        <a:cubicBezTo>
                          <a:pt x="124" y="105"/>
                          <a:pt x="130" y="124"/>
                          <a:pt x="136" y="128"/>
                        </a:cubicBezTo>
                        <a:cubicBezTo>
                          <a:pt x="140" y="130"/>
                          <a:pt x="148" y="132"/>
                          <a:pt x="148" y="132"/>
                        </a:cubicBezTo>
                        <a:cubicBezTo>
                          <a:pt x="150" y="138"/>
                          <a:pt x="154" y="150"/>
                          <a:pt x="154" y="150"/>
                        </a:cubicBezTo>
                        <a:cubicBezTo>
                          <a:pt x="161" y="139"/>
                          <a:pt x="168" y="144"/>
                          <a:pt x="176" y="152"/>
                        </a:cubicBezTo>
                        <a:cubicBezTo>
                          <a:pt x="174" y="167"/>
                          <a:pt x="173" y="181"/>
                          <a:pt x="170" y="196"/>
                        </a:cubicBezTo>
                        <a:cubicBezTo>
                          <a:pt x="171" y="202"/>
                          <a:pt x="174" y="220"/>
                          <a:pt x="180" y="224"/>
                        </a:cubicBezTo>
                        <a:cubicBezTo>
                          <a:pt x="185" y="228"/>
                          <a:pt x="193" y="228"/>
                          <a:pt x="198" y="232"/>
                        </a:cubicBezTo>
                        <a:cubicBezTo>
                          <a:pt x="204" y="230"/>
                          <a:pt x="216" y="234"/>
                          <a:pt x="216" y="234"/>
                        </a:cubicBezTo>
                        <a:cubicBezTo>
                          <a:pt x="223" y="241"/>
                          <a:pt x="225" y="245"/>
                          <a:pt x="236" y="242"/>
                        </a:cubicBezTo>
                        <a:cubicBezTo>
                          <a:pt x="242" y="240"/>
                          <a:pt x="254" y="236"/>
                          <a:pt x="254" y="236"/>
                        </a:cubicBezTo>
                        <a:cubicBezTo>
                          <a:pt x="260" y="240"/>
                          <a:pt x="265" y="246"/>
                          <a:pt x="272" y="248"/>
                        </a:cubicBezTo>
                        <a:cubicBezTo>
                          <a:pt x="277" y="250"/>
                          <a:pt x="291" y="252"/>
                          <a:pt x="296" y="256"/>
                        </a:cubicBezTo>
                        <a:cubicBezTo>
                          <a:pt x="301" y="260"/>
                          <a:pt x="314" y="264"/>
                          <a:pt x="314" y="264"/>
                        </a:cubicBezTo>
                        <a:cubicBezTo>
                          <a:pt x="330" y="263"/>
                          <a:pt x="338" y="261"/>
                          <a:pt x="352" y="266"/>
                        </a:cubicBezTo>
                        <a:cubicBezTo>
                          <a:pt x="355" y="275"/>
                          <a:pt x="350" y="277"/>
                          <a:pt x="342" y="274"/>
                        </a:cubicBezTo>
                        <a:cubicBezTo>
                          <a:pt x="336" y="276"/>
                          <a:pt x="322" y="272"/>
                          <a:pt x="322" y="272"/>
                        </a:cubicBezTo>
                        <a:cubicBezTo>
                          <a:pt x="314" y="275"/>
                          <a:pt x="308" y="272"/>
                          <a:pt x="300" y="270"/>
                        </a:cubicBezTo>
                        <a:cubicBezTo>
                          <a:pt x="296" y="269"/>
                          <a:pt x="288" y="266"/>
                          <a:pt x="288" y="266"/>
                        </a:cubicBezTo>
                        <a:cubicBezTo>
                          <a:pt x="276" y="270"/>
                          <a:pt x="264" y="266"/>
                          <a:pt x="252" y="264"/>
                        </a:cubicBezTo>
                        <a:cubicBezTo>
                          <a:pt x="245" y="259"/>
                          <a:pt x="242" y="257"/>
                          <a:pt x="234" y="260"/>
                        </a:cubicBezTo>
                        <a:cubicBezTo>
                          <a:pt x="211" y="252"/>
                          <a:pt x="192" y="256"/>
                          <a:pt x="172" y="242"/>
                        </a:cubicBezTo>
                        <a:cubicBezTo>
                          <a:pt x="165" y="231"/>
                          <a:pt x="176" y="221"/>
                          <a:pt x="160" y="216"/>
                        </a:cubicBezTo>
                        <a:cubicBezTo>
                          <a:pt x="154" y="233"/>
                          <a:pt x="136" y="203"/>
                          <a:pt x="126" y="200"/>
                        </a:cubicBezTo>
                        <a:cubicBezTo>
                          <a:pt x="120" y="196"/>
                          <a:pt x="114" y="190"/>
                          <a:pt x="108" y="186"/>
                        </a:cubicBezTo>
                        <a:cubicBezTo>
                          <a:pt x="104" y="175"/>
                          <a:pt x="104" y="165"/>
                          <a:pt x="94" y="158"/>
                        </a:cubicBezTo>
                        <a:cubicBezTo>
                          <a:pt x="83" y="142"/>
                          <a:pt x="85" y="119"/>
                          <a:pt x="68" y="108"/>
                        </a:cubicBezTo>
                        <a:cubicBezTo>
                          <a:pt x="67" y="106"/>
                          <a:pt x="66" y="104"/>
                          <a:pt x="64" y="102"/>
                        </a:cubicBezTo>
                        <a:cubicBezTo>
                          <a:pt x="62" y="101"/>
                          <a:pt x="59" y="102"/>
                          <a:pt x="58" y="100"/>
                        </a:cubicBezTo>
                        <a:cubicBezTo>
                          <a:pt x="56" y="97"/>
                          <a:pt x="54" y="88"/>
                          <a:pt x="54" y="88"/>
                        </a:cubicBezTo>
                        <a:cubicBezTo>
                          <a:pt x="59" y="73"/>
                          <a:pt x="52" y="61"/>
                          <a:pt x="38" y="58"/>
                        </a:cubicBezTo>
                        <a:cubicBezTo>
                          <a:pt x="32" y="49"/>
                          <a:pt x="31" y="44"/>
                          <a:pt x="20" y="40"/>
                        </a:cubicBezTo>
                        <a:cubicBezTo>
                          <a:pt x="16" y="27"/>
                          <a:pt x="16" y="26"/>
                          <a:pt x="4" y="22"/>
                        </a:cubicBezTo>
                        <a:cubicBezTo>
                          <a:pt x="1" y="13"/>
                          <a:pt x="0" y="5"/>
                          <a:pt x="10" y="2"/>
                        </a:cubicBezTo>
                        <a:cubicBezTo>
                          <a:pt x="18" y="5"/>
                          <a:pt x="18" y="4"/>
                          <a:pt x="10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22" name="Freeform 74"/>
                  <p:cNvSpPr/>
                  <p:nvPr/>
                </p:nvSpPr>
                <p:spPr>
                  <a:xfrm>
                    <a:off x="4515" y="541"/>
                    <a:ext cx="67" cy="68"/>
                  </a:xfrm>
                  <a:custGeom>
                    <a:avLst/>
                    <a:gdLst/>
                    <a:ahLst/>
                    <a:cxnLst>
                      <a:cxn ang="0">
                        <a:pos x="23" y="22"/>
                      </a:cxn>
                      <a:cxn ang="0">
                        <a:pos x="28" y="19"/>
                      </a:cxn>
                      <a:cxn ang="0">
                        <a:pos x="29" y="17"/>
                      </a:cxn>
                      <a:cxn ang="0">
                        <a:pos x="34" y="15"/>
                      </a:cxn>
                      <a:cxn ang="0">
                        <a:pos x="46" y="7"/>
                      </a:cxn>
                      <a:cxn ang="0">
                        <a:pos x="48" y="1"/>
                      </a:cxn>
                      <a:cxn ang="0">
                        <a:pos x="53" y="0"/>
                      </a:cxn>
                      <a:cxn ang="0">
                        <a:pos x="64" y="9"/>
                      </a:cxn>
                      <a:cxn ang="0">
                        <a:pos x="63" y="15"/>
                      </a:cxn>
                      <a:cxn ang="0">
                        <a:pos x="54" y="21"/>
                      </a:cxn>
                      <a:cxn ang="0">
                        <a:pos x="57" y="31"/>
                      </a:cxn>
                      <a:cxn ang="0">
                        <a:pos x="61" y="36"/>
                      </a:cxn>
                      <a:cxn ang="0">
                        <a:pos x="63" y="42"/>
                      </a:cxn>
                      <a:cxn ang="0">
                        <a:pos x="55" y="42"/>
                      </a:cxn>
                      <a:cxn ang="0">
                        <a:pos x="50" y="48"/>
                      </a:cxn>
                      <a:cxn ang="0">
                        <a:pos x="45" y="51"/>
                      </a:cxn>
                      <a:cxn ang="0">
                        <a:pos x="43" y="65"/>
                      </a:cxn>
                      <a:cxn ang="0">
                        <a:pos x="38" y="67"/>
                      </a:cxn>
                      <a:cxn ang="0">
                        <a:pos x="35" y="68"/>
                      </a:cxn>
                      <a:cxn ang="0">
                        <a:pos x="33" y="67"/>
                      </a:cxn>
                      <a:cxn ang="0">
                        <a:pos x="31" y="63"/>
                      </a:cxn>
                      <a:cxn ang="0">
                        <a:pos x="26" y="61"/>
                      </a:cxn>
                      <a:cxn ang="0">
                        <a:pos x="18" y="64"/>
                      </a:cxn>
                      <a:cxn ang="0">
                        <a:pos x="12" y="61"/>
                      </a:cxn>
                      <a:cxn ang="0">
                        <a:pos x="4" y="49"/>
                      </a:cxn>
                      <a:cxn ang="0">
                        <a:pos x="2" y="43"/>
                      </a:cxn>
                      <a:cxn ang="0">
                        <a:pos x="0" y="39"/>
                      </a:cxn>
                      <a:cxn ang="0">
                        <a:pos x="9" y="32"/>
                      </a:cxn>
                      <a:cxn ang="0">
                        <a:pos x="14" y="34"/>
                      </a:cxn>
                      <a:cxn ang="0">
                        <a:pos x="15" y="26"/>
                      </a:cxn>
                      <a:cxn ang="0">
                        <a:pos x="22" y="23"/>
                      </a:cxn>
                      <a:cxn ang="0">
                        <a:pos x="23" y="22"/>
                      </a:cxn>
                    </a:cxnLst>
                    <a:pathLst>
                      <a:path w="156" h="206">
                        <a:moveTo>
                          <a:pt x="54" y="66"/>
                        </a:moveTo>
                        <a:cubicBezTo>
                          <a:pt x="58" y="63"/>
                          <a:pt x="64" y="63"/>
                          <a:pt x="66" y="58"/>
                        </a:cubicBezTo>
                        <a:cubicBezTo>
                          <a:pt x="67" y="56"/>
                          <a:pt x="67" y="53"/>
                          <a:pt x="68" y="52"/>
                        </a:cubicBezTo>
                        <a:cubicBezTo>
                          <a:pt x="71" y="49"/>
                          <a:pt x="80" y="44"/>
                          <a:pt x="80" y="44"/>
                        </a:cubicBezTo>
                        <a:cubicBezTo>
                          <a:pt x="113" y="55"/>
                          <a:pt x="85" y="29"/>
                          <a:pt x="106" y="22"/>
                        </a:cubicBezTo>
                        <a:cubicBezTo>
                          <a:pt x="110" y="17"/>
                          <a:pt x="108" y="9"/>
                          <a:pt x="112" y="4"/>
                        </a:cubicBezTo>
                        <a:cubicBezTo>
                          <a:pt x="115" y="1"/>
                          <a:pt x="124" y="0"/>
                          <a:pt x="124" y="0"/>
                        </a:cubicBezTo>
                        <a:cubicBezTo>
                          <a:pt x="138" y="14"/>
                          <a:pt x="126" y="23"/>
                          <a:pt x="150" y="28"/>
                        </a:cubicBezTo>
                        <a:cubicBezTo>
                          <a:pt x="156" y="36"/>
                          <a:pt x="154" y="39"/>
                          <a:pt x="146" y="44"/>
                        </a:cubicBezTo>
                        <a:cubicBezTo>
                          <a:pt x="141" y="52"/>
                          <a:pt x="135" y="61"/>
                          <a:pt x="126" y="64"/>
                        </a:cubicBezTo>
                        <a:cubicBezTo>
                          <a:pt x="118" y="75"/>
                          <a:pt x="128" y="83"/>
                          <a:pt x="132" y="94"/>
                        </a:cubicBezTo>
                        <a:cubicBezTo>
                          <a:pt x="129" y="103"/>
                          <a:pt x="135" y="105"/>
                          <a:pt x="142" y="110"/>
                        </a:cubicBezTo>
                        <a:cubicBezTo>
                          <a:pt x="145" y="119"/>
                          <a:pt x="141" y="120"/>
                          <a:pt x="146" y="128"/>
                        </a:cubicBezTo>
                        <a:cubicBezTo>
                          <a:pt x="142" y="139"/>
                          <a:pt x="135" y="133"/>
                          <a:pt x="128" y="128"/>
                        </a:cubicBezTo>
                        <a:cubicBezTo>
                          <a:pt x="116" y="132"/>
                          <a:pt x="122" y="136"/>
                          <a:pt x="116" y="146"/>
                        </a:cubicBezTo>
                        <a:cubicBezTo>
                          <a:pt x="113" y="151"/>
                          <a:pt x="108" y="152"/>
                          <a:pt x="104" y="156"/>
                        </a:cubicBezTo>
                        <a:cubicBezTo>
                          <a:pt x="107" y="167"/>
                          <a:pt x="112" y="191"/>
                          <a:pt x="100" y="198"/>
                        </a:cubicBezTo>
                        <a:cubicBezTo>
                          <a:pt x="96" y="200"/>
                          <a:pt x="92" y="200"/>
                          <a:pt x="88" y="202"/>
                        </a:cubicBezTo>
                        <a:cubicBezTo>
                          <a:pt x="86" y="203"/>
                          <a:pt x="84" y="205"/>
                          <a:pt x="82" y="206"/>
                        </a:cubicBezTo>
                        <a:cubicBezTo>
                          <a:pt x="80" y="205"/>
                          <a:pt x="77" y="204"/>
                          <a:pt x="76" y="202"/>
                        </a:cubicBezTo>
                        <a:cubicBezTo>
                          <a:pt x="74" y="198"/>
                          <a:pt x="76" y="191"/>
                          <a:pt x="72" y="190"/>
                        </a:cubicBezTo>
                        <a:cubicBezTo>
                          <a:pt x="68" y="189"/>
                          <a:pt x="60" y="186"/>
                          <a:pt x="60" y="186"/>
                        </a:cubicBezTo>
                        <a:cubicBezTo>
                          <a:pt x="53" y="188"/>
                          <a:pt x="49" y="192"/>
                          <a:pt x="42" y="194"/>
                        </a:cubicBezTo>
                        <a:cubicBezTo>
                          <a:pt x="34" y="189"/>
                          <a:pt x="37" y="183"/>
                          <a:pt x="28" y="186"/>
                        </a:cubicBezTo>
                        <a:cubicBezTo>
                          <a:pt x="12" y="181"/>
                          <a:pt x="19" y="161"/>
                          <a:pt x="10" y="148"/>
                        </a:cubicBezTo>
                        <a:cubicBezTo>
                          <a:pt x="5" y="121"/>
                          <a:pt x="11" y="147"/>
                          <a:pt x="4" y="130"/>
                        </a:cubicBezTo>
                        <a:cubicBezTo>
                          <a:pt x="2" y="126"/>
                          <a:pt x="0" y="118"/>
                          <a:pt x="0" y="118"/>
                        </a:cubicBezTo>
                        <a:cubicBezTo>
                          <a:pt x="2" y="95"/>
                          <a:pt x="0" y="83"/>
                          <a:pt x="20" y="96"/>
                        </a:cubicBezTo>
                        <a:cubicBezTo>
                          <a:pt x="23" y="105"/>
                          <a:pt x="23" y="110"/>
                          <a:pt x="32" y="104"/>
                        </a:cubicBezTo>
                        <a:cubicBezTo>
                          <a:pt x="35" y="95"/>
                          <a:pt x="29" y="88"/>
                          <a:pt x="34" y="80"/>
                        </a:cubicBezTo>
                        <a:cubicBezTo>
                          <a:pt x="36" y="76"/>
                          <a:pt x="48" y="73"/>
                          <a:pt x="52" y="70"/>
                        </a:cubicBezTo>
                        <a:cubicBezTo>
                          <a:pt x="57" y="63"/>
                          <a:pt x="58" y="62"/>
                          <a:pt x="54" y="6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23" name="Freeform 75"/>
                  <p:cNvSpPr/>
                  <p:nvPr/>
                </p:nvSpPr>
                <p:spPr>
                  <a:xfrm>
                    <a:off x="4580" y="572"/>
                    <a:ext cx="47" cy="13"/>
                  </a:xfrm>
                  <a:custGeom>
                    <a:avLst/>
                    <a:gdLst/>
                    <a:ahLst/>
                    <a:cxnLst>
                      <a:cxn ang="0">
                        <a:pos x="2" y="11"/>
                      </a:cxn>
                      <a:cxn ang="0">
                        <a:pos x="8" y="3"/>
                      </a:cxn>
                      <a:cxn ang="0">
                        <a:pos x="20" y="7"/>
                      </a:cxn>
                      <a:cxn ang="0">
                        <a:pos x="31" y="5"/>
                      </a:cxn>
                      <a:cxn ang="0">
                        <a:pos x="39" y="0"/>
                      </a:cxn>
                      <a:cxn ang="0">
                        <a:pos x="33" y="9"/>
                      </a:cxn>
                      <a:cxn ang="0">
                        <a:pos x="26" y="13"/>
                      </a:cxn>
                      <a:cxn ang="0">
                        <a:pos x="18" y="11"/>
                      </a:cxn>
                      <a:cxn ang="0">
                        <a:pos x="6" y="10"/>
                      </a:cxn>
                      <a:cxn ang="0">
                        <a:pos x="2" y="11"/>
                      </a:cxn>
                    </a:cxnLst>
                    <a:pathLst>
                      <a:path w="109" h="38">
                        <a:moveTo>
                          <a:pt x="4" y="32"/>
                        </a:moveTo>
                        <a:cubicBezTo>
                          <a:pt x="7" y="22"/>
                          <a:pt x="7" y="14"/>
                          <a:pt x="18" y="10"/>
                        </a:cubicBezTo>
                        <a:cubicBezTo>
                          <a:pt x="28" y="12"/>
                          <a:pt x="37" y="14"/>
                          <a:pt x="46" y="20"/>
                        </a:cubicBezTo>
                        <a:cubicBezTo>
                          <a:pt x="62" y="15"/>
                          <a:pt x="54" y="17"/>
                          <a:pt x="72" y="14"/>
                        </a:cubicBezTo>
                        <a:cubicBezTo>
                          <a:pt x="77" y="9"/>
                          <a:pt x="90" y="0"/>
                          <a:pt x="90" y="0"/>
                        </a:cubicBezTo>
                        <a:cubicBezTo>
                          <a:pt x="109" y="6"/>
                          <a:pt x="85" y="23"/>
                          <a:pt x="76" y="26"/>
                        </a:cubicBezTo>
                        <a:cubicBezTo>
                          <a:pt x="71" y="33"/>
                          <a:pt x="68" y="35"/>
                          <a:pt x="60" y="38"/>
                        </a:cubicBezTo>
                        <a:cubicBezTo>
                          <a:pt x="54" y="36"/>
                          <a:pt x="42" y="32"/>
                          <a:pt x="42" y="32"/>
                        </a:cubicBezTo>
                        <a:cubicBezTo>
                          <a:pt x="33" y="23"/>
                          <a:pt x="26" y="26"/>
                          <a:pt x="14" y="30"/>
                        </a:cubicBezTo>
                        <a:cubicBezTo>
                          <a:pt x="1" y="28"/>
                          <a:pt x="0" y="24"/>
                          <a:pt x="4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24" name="Freeform 76"/>
                  <p:cNvSpPr/>
                  <p:nvPr/>
                </p:nvSpPr>
                <p:spPr>
                  <a:xfrm>
                    <a:off x="4578" y="588"/>
                    <a:ext cx="32" cy="34"/>
                  </a:xfrm>
                  <a:custGeom>
                    <a:avLst/>
                    <a:gdLst/>
                    <a:ahLst/>
                    <a:cxnLst>
                      <a:cxn ang="0">
                        <a:pos x="3" y="6"/>
                      </a:cxn>
                      <a:cxn ang="0">
                        <a:pos x="8" y="0"/>
                      </a:cxn>
                      <a:cxn ang="0">
                        <a:pos x="14" y="6"/>
                      </a:cxn>
                      <a:cxn ang="0">
                        <a:pos x="26" y="1"/>
                      </a:cxn>
                      <a:cxn ang="0">
                        <a:pos x="19" y="11"/>
                      </a:cxn>
                      <a:cxn ang="0">
                        <a:pos x="23" y="16"/>
                      </a:cxn>
                      <a:cxn ang="0">
                        <a:pos x="24" y="20"/>
                      </a:cxn>
                      <a:cxn ang="0">
                        <a:pos x="19" y="24"/>
                      </a:cxn>
                      <a:cxn ang="0">
                        <a:pos x="14" y="20"/>
                      </a:cxn>
                      <a:cxn ang="0">
                        <a:pos x="9" y="16"/>
                      </a:cxn>
                      <a:cxn ang="0">
                        <a:pos x="12" y="22"/>
                      </a:cxn>
                      <a:cxn ang="0">
                        <a:pos x="13" y="24"/>
                      </a:cxn>
                      <a:cxn ang="0">
                        <a:pos x="8" y="34"/>
                      </a:cxn>
                      <a:cxn ang="0">
                        <a:pos x="5" y="33"/>
                      </a:cxn>
                      <a:cxn ang="0">
                        <a:pos x="3" y="29"/>
                      </a:cxn>
                      <a:cxn ang="0">
                        <a:pos x="0" y="18"/>
                      </a:cxn>
                      <a:cxn ang="0">
                        <a:pos x="1" y="10"/>
                      </a:cxn>
                      <a:cxn ang="0">
                        <a:pos x="3" y="6"/>
                      </a:cxn>
                    </a:cxnLst>
                    <a:pathLst>
                      <a:path w="76" h="104">
                        <a:moveTo>
                          <a:pt x="8" y="18"/>
                        </a:moveTo>
                        <a:cubicBezTo>
                          <a:pt x="10" y="8"/>
                          <a:pt x="9" y="3"/>
                          <a:pt x="18" y="0"/>
                        </a:cubicBezTo>
                        <a:cubicBezTo>
                          <a:pt x="28" y="3"/>
                          <a:pt x="25" y="12"/>
                          <a:pt x="34" y="18"/>
                        </a:cubicBezTo>
                        <a:cubicBezTo>
                          <a:pt x="46" y="16"/>
                          <a:pt x="51" y="8"/>
                          <a:pt x="62" y="4"/>
                        </a:cubicBezTo>
                        <a:cubicBezTo>
                          <a:pt x="76" y="9"/>
                          <a:pt x="56" y="31"/>
                          <a:pt x="46" y="34"/>
                        </a:cubicBezTo>
                        <a:cubicBezTo>
                          <a:pt x="51" y="56"/>
                          <a:pt x="43" y="29"/>
                          <a:pt x="54" y="48"/>
                        </a:cubicBezTo>
                        <a:cubicBezTo>
                          <a:pt x="56" y="52"/>
                          <a:pt x="58" y="60"/>
                          <a:pt x="58" y="60"/>
                        </a:cubicBezTo>
                        <a:cubicBezTo>
                          <a:pt x="55" y="68"/>
                          <a:pt x="54" y="71"/>
                          <a:pt x="46" y="74"/>
                        </a:cubicBezTo>
                        <a:cubicBezTo>
                          <a:pt x="38" y="71"/>
                          <a:pt x="37" y="68"/>
                          <a:pt x="34" y="60"/>
                        </a:cubicBezTo>
                        <a:cubicBezTo>
                          <a:pt x="33" y="50"/>
                          <a:pt x="32" y="33"/>
                          <a:pt x="22" y="48"/>
                        </a:cubicBezTo>
                        <a:cubicBezTo>
                          <a:pt x="25" y="60"/>
                          <a:pt x="23" y="53"/>
                          <a:pt x="28" y="68"/>
                        </a:cubicBezTo>
                        <a:cubicBezTo>
                          <a:pt x="29" y="70"/>
                          <a:pt x="30" y="74"/>
                          <a:pt x="30" y="74"/>
                        </a:cubicBezTo>
                        <a:cubicBezTo>
                          <a:pt x="24" y="84"/>
                          <a:pt x="22" y="93"/>
                          <a:pt x="20" y="104"/>
                        </a:cubicBezTo>
                        <a:cubicBezTo>
                          <a:pt x="17" y="103"/>
                          <a:pt x="14" y="104"/>
                          <a:pt x="12" y="102"/>
                        </a:cubicBezTo>
                        <a:cubicBezTo>
                          <a:pt x="9" y="99"/>
                          <a:pt x="8" y="90"/>
                          <a:pt x="8" y="90"/>
                        </a:cubicBezTo>
                        <a:cubicBezTo>
                          <a:pt x="13" y="75"/>
                          <a:pt x="14" y="64"/>
                          <a:pt x="0" y="54"/>
                        </a:cubicBezTo>
                        <a:cubicBezTo>
                          <a:pt x="1" y="46"/>
                          <a:pt x="1" y="38"/>
                          <a:pt x="2" y="30"/>
                        </a:cubicBezTo>
                        <a:cubicBezTo>
                          <a:pt x="2" y="27"/>
                          <a:pt x="13" y="2"/>
                          <a:pt x="8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25" name="Freeform 77"/>
                  <p:cNvSpPr/>
                  <p:nvPr/>
                </p:nvSpPr>
                <p:spPr>
                  <a:xfrm>
                    <a:off x="4632" y="569"/>
                    <a:ext cx="16" cy="20"/>
                  </a:xfrm>
                  <a:custGeom>
                    <a:avLst/>
                    <a:gdLst/>
                    <a:ahLst/>
                    <a:cxnLst>
                      <a:cxn ang="0">
                        <a:pos x="1" y="9"/>
                      </a:cxn>
                      <a:cxn ang="0">
                        <a:pos x="6" y="0"/>
                      </a:cxn>
                      <a:cxn ang="0">
                        <a:pos x="6" y="9"/>
                      </a:cxn>
                      <a:cxn ang="0">
                        <a:pos x="16" y="12"/>
                      </a:cxn>
                      <a:cxn ang="0">
                        <a:pos x="8" y="14"/>
                      </a:cxn>
                      <a:cxn ang="0">
                        <a:pos x="2" y="19"/>
                      </a:cxn>
                      <a:cxn ang="0">
                        <a:pos x="0" y="11"/>
                      </a:cxn>
                      <a:cxn ang="0">
                        <a:pos x="1" y="9"/>
                      </a:cxn>
                    </a:cxnLst>
                    <a:pathLst>
                      <a:path w="37" h="61">
                        <a:moveTo>
                          <a:pt x="3" y="28"/>
                        </a:moveTo>
                        <a:cubicBezTo>
                          <a:pt x="5" y="14"/>
                          <a:pt x="2" y="7"/>
                          <a:pt x="13" y="0"/>
                        </a:cubicBezTo>
                        <a:cubicBezTo>
                          <a:pt x="26" y="9"/>
                          <a:pt x="23" y="17"/>
                          <a:pt x="15" y="28"/>
                        </a:cubicBezTo>
                        <a:cubicBezTo>
                          <a:pt x="25" y="31"/>
                          <a:pt x="33" y="27"/>
                          <a:pt x="37" y="38"/>
                        </a:cubicBezTo>
                        <a:cubicBezTo>
                          <a:pt x="30" y="45"/>
                          <a:pt x="28" y="47"/>
                          <a:pt x="19" y="44"/>
                        </a:cubicBezTo>
                        <a:cubicBezTo>
                          <a:pt x="13" y="54"/>
                          <a:pt x="18" y="61"/>
                          <a:pt x="5" y="58"/>
                        </a:cubicBezTo>
                        <a:cubicBezTo>
                          <a:pt x="0" y="50"/>
                          <a:pt x="3" y="44"/>
                          <a:pt x="1" y="34"/>
                        </a:cubicBezTo>
                        <a:cubicBezTo>
                          <a:pt x="2" y="32"/>
                          <a:pt x="3" y="28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26" name="Freeform 78"/>
                  <p:cNvSpPr/>
                  <p:nvPr/>
                </p:nvSpPr>
                <p:spPr>
                  <a:xfrm>
                    <a:off x="4636" y="600"/>
                    <a:ext cx="20" cy="10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12" y="0"/>
                      </a:cxn>
                      <a:cxn ang="0">
                        <a:pos x="20" y="6"/>
                      </a:cxn>
                      <a:cxn ang="0">
                        <a:pos x="14" y="5"/>
                      </a:cxn>
                      <a:cxn ang="0">
                        <a:pos x="1" y="6"/>
                      </a:cxn>
                      <a:cxn ang="0">
                        <a:pos x="3" y="0"/>
                      </a:cxn>
                    </a:cxnLst>
                    <a:pathLst>
                      <a:path w="49" h="29">
                        <a:moveTo>
                          <a:pt x="7" y="0"/>
                        </a:moveTo>
                        <a:cubicBezTo>
                          <a:pt x="15" y="6"/>
                          <a:pt x="19" y="2"/>
                          <a:pt x="29" y="0"/>
                        </a:cubicBezTo>
                        <a:cubicBezTo>
                          <a:pt x="45" y="5"/>
                          <a:pt x="40" y="3"/>
                          <a:pt x="49" y="16"/>
                        </a:cubicBezTo>
                        <a:cubicBezTo>
                          <a:pt x="46" y="29"/>
                          <a:pt x="42" y="21"/>
                          <a:pt x="35" y="14"/>
                        </a:cubicBezTo>
                        <a:cubicBezTo>
                          <a:pt x="26" y="15"/>
                          <a:pt x="12" y="19"/>
                          <a:pt x="3" y="16"/>
                        </a:cubicBezTo>
                        <a:cubicBezTo>
                          <a:pt x="0" y="6"/>
                          <a:pt x="7" y="10"/>
                          <a:pt x="7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27" name="Freeform 79"/>
                  <p:cNvSpPr/>
                  <p:nvPr/>
                </p:nvSpPr>
                <p:spPr>
                  <a:xfrm>
                    <a:off x="4657" y="585"/>
                    <a:ext cx="26" cy="17"/>
                  </a:xfrm>
                  <a:custGeom>
                    <a:avLst/>
                    <a:gdLst/>
                    <a:ahLst/>
                    <a:cxnLst>
                      <a:cxn ang="0">
                        <a:pos x="9" y="13"/>
                      </a:cxn>
                      <a:cxn ang="0">
                        <a:pos x="6" y="9"/>
                      </a:cxn>
                      <a:cxn ang="0">
                        <a:pos x="1" y="8"/>
                      </a:cxn>
                      <a:cxn ang="0">
                        <a:pos x="6" y="3"/>
                      </a:cxn>
                      <a:cxn ang="0">
                        <a:pos x="11" y="0"/>
                      </a:cxn>
                      <a:cxn ang="0">
                        <a:pos x="21" y="4"/>
                      </a:cxn>
                      <a:cxn ang="0">
                        <a:pos x="23" y="7"/>
                      </a:cxn>
                      <a:cxn ang="0">
                        <a:pos x="26" y="11"/>
                      </a:cxn>
                      <a:cxn ang="0">
                        <a:pos x="17" y="13"/>
                      </a:cxn>
                      <a:cxn ang="0">
                        <a:pos x="10" y="16"/>
                      </a:cxn>
                      <a:cxn ang="0">
                        <a:pos x="9" y="13"/>
                      </a:cxn>
                    </a:cxnLst>
                    <a:pathLst>
                      <a:path w="61" h="48">
                        <a:moveTo>
                          <a:pt x="21" y="38"/>
                        </a:moveTo>
                        <a:cubicBezTo>
                          <a:pt x="19" y="34"/>
                          <a:pt x="19" y="29"/>
                          <a:pt x="15" y="26"/>
                        </a:cubicBezTo>
                        <a:cubicBezTo>
                          <a:pt x="12" y="24"/>
                          <a:pt x="3" y="22"/>
                          <a:pt x="3" y="22"/>
                        </a:cubicBezTo>
                        <a:cubicBezTo>
                          <a:pt x="0" y="12"/>
                          <a:pt x="5" y="12"/>
                          <a:pt x="13" y="8"/>
                        </a:cubicBezTo>
                        <a:cubicBezTo>
                          <a:pt x="17" y="6"/>
                          <a:pt x="25" y="0"/>
                          <a:pt x="25" y="0"/>
                        </a:cubicBezTo>
                        <a:cubicBezTo>
                          <a:pt x="37" y="2"/>
                          <a:pt x="41" y="2"/>
                          <a:pt x="49" y="10"/>
                        </a:cubicBezTo>
                        <a:cubicBezTo>
                          <a:pt x="45" y="21"/>
                          <a:pt x="46" y="12"/>
                          <a:pt x="53" y="20"/>
                        </a:cubicBezTo>
                        <a:cubicBezTo>
                          <a:pt x="56" y="24"/>
                          <a:pt x="61" y="32"/>
                          <a:pt x="61" y="32"/>
                        </a:cubicBezTo>
                        <a:cubicBezTo>
                          <a:pt x="56" y="47"/>
                          <a:pt x="53" y="42"/>
                          <a:pt x="41" y="38"/>
                        </a:cubicBezTo>
                        <a:cubicBezTo>
                          <a:pt x="27" y="47"/>
                          <a:pt x="34" y="48"/>
                          <a:pt x="23" y="44"/>
                        </a:cubicBezTo>
                        <a:cubicBezTo>
                          <a:pt x="22" y="42"/>
                          <a:pt x="21" y="38"/>
                          <a:pt x="21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28" name="Freeform 80"/>
                  <p:cNvSpPr/>
                  <p:nvPr/>
                </p:nvSpPr>
                <p:spPr>
                  <a:xfrm>
                    <a:off x="4664" y="593"/>
                    <a:ext cx="122" cy="61"/>
                  </a:xfrm>
                  <a:custGeom>
                    <a:avLst/>
                    <a:gdLst/>
                    <a:ahLst/>
                    <a:cxnLst>
                      <a:cxn ang="0">
                        <a:pos x="20" y="9"/>
                      </a:cxn>
                      <a:cxn ang="0">
                        <a:pos x="15" y="5"/>
                      </a:cxn>
                      <a:cxn ang="0">
                        <a:pos x="11" y="10"/>
                      </a:cxn>
                      <a:cxn ang="0">
                        <a:pos x="0" y="8"/>
                      </a:cxn>
                      <a:cxn ang="0">
                        <a:pos x="4" y="14"/>
                      </a:cxn>
                      <a:cxn ang="0">
                        <a:pos x="7" y="21"/>
                      </a:cxn>
                      <a:cxn ang="0">
                        <a:pos x="10" y="16"/>
                      </a:cxn>
                      <a:cxn ang="0">
                        <a:pos x="13" y="15"/>
                      </a:cxn>
                      <a:cxn ang="0">
                        <a:pos x="20" y="19"/>
                      </a:cxn>
                      <a:cxn ang="0">
                        <a:pos x="30" y="21"/>
                      </a:cxn>
                      <a:cxn ang="0">
                        <a:pos x="38" y="24"/>
                      </a:cxn>
                      <a:cxn ang="0">
                        <a:pos x="45" y="34"/>
                      </a:cxn>
                      <a:cxn ang="0">
                        <a:pos x="44" y="41"/>
                      </a:cxn>
                      <a:cxn ang="0">
                        <a:pos x="42" y="45"/>
                      </a:cxn>
                      <a:cxn ang="0">
                        <a:pos x="52" y="43"/>
                      </a:cxn>
                      <a:cxn ang="0">
                        <a:pos x="60" y="47"/>
                      </a:cxn>
                      <a:cxn ang="0">
                        <a:pos x="72" y="50"/>
                      </a:cxn>
                      <a:cxn ang="0">
                        <a:pos x="74" y="49"/>
                      </a:cxn>
                      <a:cxn ang="0">
                        <a:pos x="72" y="45"/>
                      </a:cxn>
                      <a:cxn ang="0">
                        <a:pos x="76" y="46"/>
                      </a:cxn>
                      <a:cxn ang="0">
                        <a:pos x="79" y="40"/>
                      </a:cxn>
                      <a:cxn ang="0">
                        <a:pos x="86" y="41"/>
                      </a:cxn>
                      <a:cxn ang="0">
                        <a:pos x="91" y="44"/>
                      </a:cxn>
                      <a:cxn ang="0">
                        <a:pos x="104" y="56"/>
                      </a:cxn>
                      <a:cxn ang="0">
                        <a:pos x="112" y="60"/>
                      </a:cxn>
                      <a:cxn ang="0">
                        <a:pos x="121" y="57"/>
                      </a:cxn>
                      <a:cxn ang="0">
                        <a:pos x="114" y="54"/>
                      </a:cxn>
                      <a:cxn ang="0">
                        <a:pos x="109" y="46"/>
                      </a:cxn>
                      <a:cxn ang="0">
                        <a:pos x="107" y="44"/>
                      </a:cxn>
                      <a:cxn ang="0">
                        <a:pos x="106" y="41"/>
                      </a:cxn>
                      <a:cxn ang="0">
                        <a:pos x="101" y="39"/>
                      </a:cxn>
                      <a:cxn ang="0">
                        <a:pos x="102" y="32"/>
                      </a:cxn>
                      <a:cxn ang="0">
                        <a:pos x="94" y="29"/>
                      </a:cxn>
                      <a:cxn ang="0">
                        <a:pos x="90" y="23"/>
                      </a:cxn>
                      <a:cxn ang="0">
                        <a:pos x="81" y="18"/>
                      </a:cxn>
                      <a:cxn ang="0">
                        <a:pos x="72" y="13"/>
                      </a:cxn>
                      <a:cxn ang="0">
                        <a:pos x="67" y="11"/>
                      </a:cxn>
                      <a:cxn ang="0">
                        <a:pos x="51" y="5"/>
                      </a:cxn>
                      <a:cxn ang="0">
                        <a:pos x="44" y="1"/>
                      </a:cxn>
                      <a:cxn ang="0">
                        <a:pos x="41" y="0"/>
                      </a:cxn>
                      <a:cxn ang="0">
                        <a:pos x="30" y="3"/>
                      </a:cxn>
                      <a:cxn ang="0">
                        <a:pos x="24" y="11"/>
                      </a:cxn>
                      <a:cxn ang="0">
                        <a:pos x="20" y="9"/>
                      </a:cxn>
                    </a:cxnLst>
                    <a:pathLst>
                      <a:path w="286" h="182">
                        <a:moveTo>
                          <a:pt x="46" y="28"/>
                        </a:moveTo>
                        <a:cubicBezTo>
                          <a:pt x="41" y="14"/>
                          <a:pt x="46" y="17"/>
                          <a:pt x="36" y="14"/>
                        </a:cubicBezTo>
                        <a:cubicBezTo>
                          <a:pt x="31" y="17"/>
                          <a:pt x="26" y="30"/>
                          <a:pt x="26" y="30"/>
                        </a:cubicBezTo>
                        <a:cubicBezTo>
                          <a:pt x="12" y="25"/>
                          <a:pt x="19" y="21"/>
                          <a:pt x="0" y="24"/>
                        </a:cubicBezTo>
                        <a:cubicBezTo>
                          <a:pt x="2" y="33"/>
                          <a:pt x="2" y="37"/>
                          <a:pt x="10" y="42"/>
                        </a:cubicBezTo>
                        <a:cubicBezTo>
                          <a:pt x="12" y="49"/>
                          <a:pt x="14" y="55"/>
                          <a:pt x="16" y="62"/>
                        </a:cubicBezTo>
                        <a:cubicBezTo>
                          <a:pt x="24" y="59"/>
                          <a:pt x="27" y="57"/>
                          <a:pt x="24" y="48"/>
                        </a:cubicBezTo>
                        <a:cubicBezTo>
                          <a:pt x="26" y="47"/>
                          <a:pt x="28" y="43"/>
                          <a:pt x="30" y="44"/>
                        </a:cubicBezTo>
                        <a:cubicBezTo>
                          <a:pt x="48" y="48"/>
                          <a:pt x="36" y="52"/>
                          <a:pt x="48" y="56"/>
                        </a:cubicBezTo>
                        <a:cubicBezTo>
                          <a:pt x="74" y="65"/>
                          <a:pt x="47" y="56"/>
                          <a:pt x="70" y="62"/>
                        </a:cubicBezTo>
                        <a:cubicBezTo>
                          <a:pt x="77" y="64"/>
                          <a:pt x="88" y="72"/>
                          <a:pt x="88" y="72"/>
                        </a:cubicBezTo>
                        <a:cubicBezTo>
                          <a:pt x="96" y="84"/>
                          <a:pt x="102" y="87"/>
                          <a:pt x="106" y="102"/>
                        </a:cubicBezTo>
                        <a:cubicBezTo>
                          <a:pt x="105" y="109"/>
                          <a:pt x="106" y="115"/>
                          <a:pt x="104" y="122"/>
                        </a:cubicBezTo>
                        <a:cubicBezTo>
                          <a:pt x="103" y="126"/>
                          <a:pt x="94" y="132"/>
                          <a:pt x="98" y="134"/>
                        </a:cubicBezTo>
                        <a:cubicBezTo>
                          <a:pt x="106" y="137"/>
                          <a:pt x="122" y="128"/>
                          <a:pt x="122" y="128"/>
                        </a:cubicBezTo>
                        <a:cubicBezTo>
                          <a:pt x="130" y="131"/>
                          <a:pt x="133" y="135"/>
                          <a:pt x="140" y="140"/>
                        </a:cubicBezTo>
                        <a:cubicBezTo>
                          <a:pt x="148" y="145"/>
                          <a:pt x="159" y="145"/>
                          <a:pt x="168" y="148"/>
                        </a:cubicBezTo>
                        <a:cubicBezTo>
                          <a:pt x="170" y="147"/>
                          <a:pt x="173" y="148"/>
                          <a:pt x="174" y="146"/>
                        </a:cubicBezTo>
                        <a:cubicBezTo>
                          <a:pt x="176" y="142"/>
                          <a:pt x="164" y="136"/>
                          <a:pt x="168" y="134"/>
                        </a:cubicBezTo>
                        <a:cubicBezTo>
                          <a:pt x="171" y="132"/>
                          <a:pt x="175" y="135"/>
                          <a:pt x="178" y="136"/>
                        </a:cubicBezTo>
                        <a:cubicBezTo>
                          <a:pt x="182" y="131"/>
                          <a:pt x="186" y="118"/>
                          <a:pt x="186" y="118"/>
                        </a:cubicBezTo>
                        <a:cubicBezTo>
                          <a:pt x="189" y="119"/>
                          <a:pt x="199" y="120"/>
                          <a:pt x="202" y="122"/>
                        </a:cubicBezTo>
                        <a:cubicBezTo>
                          <a:pt x="206" y="124"/>
                          <a:pt x="214" y="130"/>
                          <a:pt x="214" y="130"/>
                        </a:cubicBezTo>
                        <a:cubicBezTo>
                          <a:pt x="224" y="145"/>
                          <a:pt x="228" y="158"/>
                          <a:pt x="244" y="168"/>
                        </a:cubicBezTo>
                        <a:cubicBezTo>
                          <a:pt x="250" y="172"/>
                          <a:pt x="262" y="178"/>
                          <a:pt x="262" y="178"/>
                        </a:cubicBezTo>
                        <a:cubicBezTo>
                          <a:pt x="265" y="178"/>
                          <a:pt x="286" y="182"/>
                          <a:pt x="284" y="170"/>
                        </a:cubicBezTo>
                        <a:cubicBezTo>
                          <a:pt x="283" y="164"/>
                          <a:pt x="268" y="160"/>
                          <a:pt x="268" y="160"/>
                        </a:cubicBezTo>
                        <a:cubicBezTo>
                          <a:pt x="261" y="150"/>
                          <a:pt x="270" y="143"/>
                          <a:pt x="256" y="138"/>
                        </a:cubicBezTo>
                        <a:cubicBezTo>
                          <a:pt x="254" y="136"/>
                          <a:pt x="251" y="135"/>
                          <a:pt x="250" y="132"/>
                        </a:cubicBezTo>
                        <a:cubicBezTo>
                          <a:pt x="248" y="129"/>
                          <a:pt x="250" y="125"/>
                          <a:pt x="248" y="122"/>
                        </a:cubicBezTo>
                        <a:cubicBezTo>
                          <a:pt x="246" y="118"/>
                          <a:pt x="240" y="118"/>
                          <a:pt x="236" y="116"/>
                        </a:cubicBezTo>
                        <a:cubicBezTo>
                          <a:pt x="230" y="107"/>
                          <a:pt x="227" y="100"/>
                          <a:pt x="240" y="96"/>
                        </a:cubicBezTo>
                        <a:cubicBezTo>
                          <a:pt x="236" y="83"/>
                          <a:pt x="236" y="84"/>
                          <a:pt x="220" y="86"/>
                        </a:cubicBezTo>
                        <a:cubicBezTo>
                          <a:pt x="209" y="82"/>
                          <a:pt x="208" y="82"/>
                          <a:pt x="210" y="70"/>
                        </a:cubicBezTo>
                        <a:cubicBezTo>
                          <a:pt x="207" y="60"/>
                          <a:pt x="199" y="57"/>
                          <a:pt x="190" y="54"/>
                        </a:cubicBezTo>
                        <a:cubicBezTo>
                          <a:pt x="181" y="45"/>
                          <a:pt x="181" y="42"/>
                          <a:pt x="168" y="38"/>
                        </a:cubicBezTo>
                        <a:cubicBezTo>
                          <a:pt x="164" y="37"/>
                          <a:pt x="156" y="34"/>
                          <a:pt x="156" y="34"/>
                        </a:cubicBezTo>
                        <a:cubicBezTo>
                          <a:pt x="146" y="24"/>
                          <a:pt x="134" y="21"/>
                          <a:pt x="120" y="16"/>
                        </a:cubicBezTo>
                        <a:cubicBezTo>
                          <a:pt x="113" y="14"/>
                          <a:pt x="108" y="8"/>
                          <a:pt x="102" y="4"/>
                        </a:cubicBezTo>
                        <a:cubicBezTo>
                          <a:pt x="100" y="3"/>
                          <a:pt x="96" y="0"/>
                          <a:pt x="96" y="0"/>
                        </a:cubicBezTo>
                        <a:cubicBezTo>
                          <a:pt x="83" y="2"/>
                          <a:pt x="79" y="1"/>
                          <a:pt x="70" y="10"/>
                        </a:cubicBezTo>
                        <a:cubicBezTo>
                          <a:pt x="67" y="19"/>
                          <a:pt x="63" y="27"/>
                          <a:pt x="56" y="32"/>
                        </a:cubicBezTo>
                        <a:cubicBezTo>
                          <a:pt x="49" y="30"/>
                          <a:pt x="52" y="31"/>
                          <a:pt x="4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29" name="Freeform 81"/>
                  <p:cNvSpPr/>
                  <p:nvPr/>
                </p:nvSpPr>
                <p:spPr>
                  <a:xfrm>
                    <a:off x="4770" y="599"/>
                    <a:ext cx="33" cy="26"/>
                  </a:xfrm>
                  <a:custGeom>
                    <a:avLst/>
                    <a:gdLst/>
                    <a:ahLst/>
                    <a:cxnLst>
                      <a:cxn ang="0">
                        <a:pos x="0" y="19"/>
                      </a:cxn>
                      <a:cxn ang="0">
                        <a:pos x="11" y="20"/>
                      </a:cxn>
                      <a:cxn ang="0">
                        <a:pos x="19" y="16"/>
                      </a:cxn>
                      <a:cxn ang="0">
                        <a:pos x="24" y="10"/>
                      </a:cxn>
                      <a:cxn ang="0">
                        <a:pos x="18" y="5"/>
                      </a:cxn>
                      <a:cxn ang="0">
                        <a:pos x="18" y="1"/>
                      </a:cxn>
                      <a:cxn ang="0">
                        <a:pos x="30" y="9"/>
                      </a:cxn>
                      <a:cxn ang="0">
                        <a:pos x="28" y="18"/>
                      </a:cxn>
                      <a:cxn ang="0">
                        <a:pos x="14" y="26"/>
                      </a:cxn>
                      <a:cxn ang="0">
                        <a:pos x="4" y="22"/>
                      </a:cxn>
                      <a:cxn ang="0">
                        <a:pos x="1" y="21"/>
                      </a:cxn>
                      <a:cxn ang="0">
                        <a:pos x="0" y="19"/>
                      </a:cxn>
                    </a:cxnLst>
                    <a:pathLst>
                      <a:path w="78" h="78">
                        <a:moveTo>
                          <a:pt x="1" y="58"/>
                        </a:moveTo>
                        <a:cubicBezTo>
                          <a:pt x="6" y="44"/>
                          <a:pt x="18" y="57"/>
                          <a:pt x="27" y="60"/>
                        </a:cubicBezTo>
                        <a:cubicBezTo>
                          <a:pt x="35" y="57"/>
                          <a:pt x="38" y="52"/>
                          <a:pt x="45" y="48"/>
                        </a:cubicBezTo>
                        <a:cubicBezTo>
                          <a:pt x="48" y="40"/>
                          <a:pt x="51" y="36"/>
                          <a:pt x="57" y="30"/>
                        </a:cubicBezTo>
                        <a:cubicBezTo>
                          <a:pt x="55" y="23"/>
                          <a:pt x="43" y="14"/>
                          <a:pt x="43" y="14"/>
                        </a:cubicBezTo>
                        <a:cubicBezTo>
                          <a:pt x="33" y="0"/>
                          <a:pt x="30" y="1"/>
                          <a:pt x="43" y="4"/>
                        </a:cubicBezTo>
                        <a:cubicBezTo>
                          <a:pt x="54" y="11"/>
                          <a:pt x="58" y="22"/>
                          <a:pt x="71" y="26"/>
                        </a:cubicBezTo>
                        <a:cubicBezTo>
                          <a:pt x="78" y="37"/>
                          <a:pt x="78" y="46"/>
                          <a:pt x="67" y="54"/>
                        </a:cubicBezTo>
                        <a:cubicBezTo>
                          <a:pt x="51" y="49"/>
                          <a:pt x="53" y="71"/>
                          <a:pt x="33" y="78"/>
                        </a:cubicBezTo>
                        <a:cubicBezTo>
                          <a:pt x="16" y="72"/>
                          <a:pt x="25" y="76"/>
                          <a:pt x="9" y="66"/>
                        </a:cubicBezTo>
                        <a:cubicBezTo>
                          <a:pt x="7" y="65"/>
                          <a:pt x="3" y="62"/>
                          <a:pt x="3" y="62"/>
                        </a:cubicBezTo>
                        <a:cubicBezTo>
                          <a:pt x="0" y="54"/>
                          <a:pt x="13" y="42"/>
                          <a:pt x="1" y="5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30" name="Freeform 82"/>
                  <p:cNvSpPr/>
                  <p:nvPr/>
                </p:nvSpPr>
                <p:spPr>
                  <a:xfrm>
                    <a:off x="4840" y="544"/>
                    <a:ext cx="8" cy="6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5"/>
                      </a:cxn>
                      <a:cxn ang="0">
                        <a:pos x="1" y="1"/>
                      </a:cxn>
                    </a:cxnLst>
                    <a:pathLst>
                      <a:path w="17" h="18">
                        <a:moveTo>
                          <a:pt x="3" y="4"/>
                        </a:moveTo>
                        <a:cubicBezTo>
                          <a:pt x="17" y="7"/>
                          <a:pt x="16" y="18"/>
                          <a:pt x="3" y="14"/>
                        </a:cubicBezTo>
                        <a:cubicBezTo>
                          <a:pt x="0" y="6"/>
                          <a:pt x="7" y="0"/>
                          <a:pt x="3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31" name="Freeform 83"/>
                  <p:cNvSpPr/>
                  <p:nvPr/>
                </p:nvSpPr>
                <p:spPr>
                  <a:xfrm>
                    <a:off x="4747" y="494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7" y="1"/>
                      </a:cxn>
                      <a:cxn ang="0">
                        <a:pos x="4" y="4"/>
                      </a:cxn>
                      <a:cxn ang="0">
                        <a:pos x="3" y="4"/>
                      </a:cxn>
                    </a:cxnLst>
                    <a:pathLst>
                      <a:path w="20" h="15">
                        <a:moveTo>
                          <a:pt x="7" y="12"/>
                        </a:moveTo>
                        <a:cubicBezTo>
                          <a:pt x="0" y="1"/>
                          <a:pt x="6" y="0"/>
                          <a:pt x="17" y="2"/>
                        </a:cubicBezTo>
                        <a:cubicBezTo>
                          <a:pt x="20" y="10"/>
                          <a:pt x="18" y="15"/>
                          <a:pt x="9" y="12"/>
                        </a:cubicBezTo>
                        <a:cubicBezTo>
                          <a:pt x="4" y="4"/>
                          <a:pt x="4" y="4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32" name="Freeform 84"/>
                  <p:cNvSpPr/>
                  <p:nvPr/>
                </p:nvSpPr>
                <p:spPr>
                  <a:xfrm>
                    <a:off x="4676" y="536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6" y="1"/>
                      </a:cxn>
                      <a:cxn ang="0">
                        <a:pos x="6" y="5"/>
                      </a:cxn>
                      <a:cxn ang="0">
                        <a:pos x="3" y="4"/>
                      </a:cxn>
                    </a:cxnLst>
                    <a:pathLst>
                      <a:path w="20" h="15">
                        <a:moveTo>
                          <a:pt x="7" y="12"/>
                        </a:moveTo>
                        <a:cubicBezTo>
                          <a:pt x="0" y="2"/>
                          <a:pt x="3" y="0"/>
                          <a:pt x="15" y="2"/>
                        </a:cubicBezTo>
                        <a:cubicBezTo>
                          <a:pt x="16" y="4"/>
                          <a:pt x="20" y="12"/>
                          <a:pt x="15" y="14"/>
                        </a:cubicBezTo>
                        <a:cubicBezTo>
                          <a:pt x="12" y="15"/>
                          <a:pt x="7" y="12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33" name="Freeform 85"/>
                  <p:cNvSpPr/>
                  <p:nvPr/>
                </p:nvSpPr>
                <p:spPr>
                  <a:xfrm>
                    <a:off x="4598" y="523"/>
                    <a:ext cx="34" cy="27"/>
                  </a:xfrm>
                  <a:custGeom>
                    <a:avLst/>
                    <a:gdLst/>
                    <a:ahLst/>
                    <a:cxnLst>
                      <a:cxn ang="0">
                        <a:pos x="0" y="17"/>
                      </a:cxn>
                      <a:cxn ang="0">
                        <a:pos x="6" y="8"/>
                      </a:cxn>
                      <a:cxn ang="0">
                        <a:pos x="11" y="7"/>
                      </a:cxn>
                      <a:cxn ang="0">
                        <a:pos x="20" y="6"/>
                      </a:cxn>
                      <a:cxn ang="0">
                        <a:pos x="25" y="0"/>
                      </a:cxn>
                      <a:cxn ang="0">
                        <a:pos x="34" y="14"/>
                      </a:cxn>
                      <a:cxn ang="0">
                        <a:pos x="30" y="19"/>
                      </a:cxn>
                      <a:cxn ang="0">
                        <a:pos x="23" y="21"/>
                      </a:cxn>
                      <a:cxn ang="0">
                        <a:pos x="20" y="27"/>
                      </a:cxn>
                      <a:cxn ang="0">
                        <a:pos x="14" y="23"/>
                      </a:cxn>
                      <a:cxn ang="0">
                        <a:pos x="16" y="18"/>
                      </a:cxn>
                      <a:cxn ang="0">
                        <a:pos x="13" y="9"/>
                      </a:cxn>
                      <a:cxn ang="0">
                        <a:pos x="9" y="16"/>
                      </a:cxn>
                      <a:cxn ang="0">
                        <a:pos x="3" y="19"/>
                      </a:cxn>
                      <a:cxn ang="0">
                        <a:pos x="0" y="17"/>
                      </a:cxn>
                    </a:cxnLst>
                    <a:pathLst>
                      <a:path w="80" h="80">
                        <a:moveTo>
                          <a:pt x="0" y="50"/>
                        </a:moveTo>
                        <a:cubicBezTo>
                          <a:pt x="1" y="47"/>
                          <a:pt x="12" y="25"/>
                          <a:pt x="14" y="24"/>
                        </a:cubicBezTo>
                        <a:cubicBezTo>
                          <a:pt x="17" y="22"/>
                          <a:pt x="26" y="20"/>
                          <a:pt x="26" y="20"/>
                        </a:cubicBezTo>
                        <a:cubicBezTo>
                          <a:pt x="34" y="23"/>
                          <a:pt x="40" y="21"/>
                          <a:pt x="48" y="18"/>
                        </a:cubicBezTo>
                        <a:cubicBezTo>
                          <a:pt x="52" y="12"/>
                          <a:pt x="54" y="6"/>
                          <a:pt x="58" y="0"/>
                        </a:cubicBezTo>
                        <a:cubicBezTo>
                          <a:pt x="70" y="4"/>
                          <a:pt x="76" y="28"/>
                          <a:pt x="80" y="40"/>
                        </a:cubicBezTo>
                        <a:cubicBezTo>
                          <a:pt x="75" y="54"/>
                          <a:pt x="80" y="50"/>
                          <a:pt x="70" y="56"/>
                        </a:cubicBezTo>
                        <a:cubicBezTo>
                          <a:pt x="61" y="53"/>
                          <a:pt x="59" y="54"/>
                          <a:pt x="54" y="62"/>
                        </a:cubicBezTo>
                        <a:cubicBezTo>
                          <a:pt x="57" y="71"/>
                          <a:pt x="56" y="75"/>
                          <a:pt x="48" y="80"/>
                        </a:cubicBezTo>
                        <a:cubicBezTo>
                          <a:pt x="40" y="77"/>
                          <a:pt x="39" y="72"/>
                          <a:pt x="32" y="68"/>
                        </a:cubicBezTo>
                        <a:cubicBezTo>
                          <a:pt x="26" y="59"/>
                          <a:pt x="30" y="57"/>
                          <a:pt x="38" y="52"/>
                        </a:cubicBezTo>
                        <a:cubicBezTo>
                          <a:pt x="41" y="42"/>
                          <a:pt x="39" y="34"/>
                          <a:pt x="30" y="28"/>
                        </a:cubicBezTo>
                        <a:cubicBezTo>
                          <a:pt x="20" y="31"/>
                          <a:pt x="30" y="40"/>
                          <a:pt x="20" y="48"/>
                        </a:cubicBezTo>
                        <a:cubicBezTo>
                          <a:pt x="16" y="51"/>
                          <a:pt x="8" y="56"/>
                          <a:pt x="8" y="56"/>
                        </a:cubicBezTo>
                        <a:cubicBezTo>
                          <a:pt x="2" y="50"/>
                          <a:pt x="5" y="50"/>
                          <a:pt x="0" y="5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34" name="Freeform 86"/>
                  <p:cNvSpPr/>
                  <p:nvPr/>
                </p:nvSpPr>
                <p:spPr>
                  <a:xfrm>
                    <a:off x="4587" y="466"/>
                    <a:ext cx="40" cy="58"/>
                  </a:xfrm>
                  <a:custGeom>
                    <a:avLst/>
                    <a:gdLst/>
                    <a:ahLst/>
                    <a:cxnLst>
                      <a:cxn ang="0">
                        <a:pos x="6" y="32"/>
                      </a:cxn>
                      <a:cxn ang="0">
                        <a:pos x="11" y="43"/>
                      </a:cxn>
                      <a:cxn ang="0">
                        <a:pos x="14" y="36"/>
                      </a:cxn>
                      <a:cxn ang="0">
                        <a:pos x="22" y="33"/>
                      </a:cxn>
                      <a:cxn ang="0">
                        <a:pos x="20" y="41"/>
                      </a:cxn>
                      <a:cxn ang="0">
                        <a:pos x="28" y="42"/>
                      </a:cxn>
                      <a:cxn ang="0">
                        <a:pos x="32" y="47"/>
                      </a:cxn>
                      <a:cxn ang="0">
                        <a:pos x="25" y="49"/>
                      </a:cxn>
                      <a:cxn ang="0">
                        <a:pos x="31" y="58"/>
                      </a:cxn>
                      <a:cxn ang="0">
                        <a:pos x="36" y="51"/>
                      </a:cxn>
                      <a:cxn ang="0">
                        <a:pos x="35" y="37"/>
                      </a:cxn>
                      <a:cxn ang="0">
                        <a:pos x="26" y="35"/>
                      </a:cxn>
                      <a:cxn ang="0">
                        <a:pos x="21" y="27"/>
                      </a:cxn>
                      <a:cxn ang="0">
                        <a:pos x="14" y="27"/>
                      </a:cxn>
                      <a:cxn ang="0">
                        <a:pos x="13" y="23"/>
                      </a:cxn>
                      <a:cxn ang="0">
                        <a:pos x="18" y="14"/>
                      </a:cxn>
                      <a:cxn ang="0">
                        <a:pos x="13" y="0"/>
                      </a:cxn>
                      <a:cxn ang="0">
                        <a:pos x="8" y="7"/>
                      </a:cxn>
                      <a:cxn ang="0">
                        <a:pos x="2" y="15"/>
                      </a:cxn>
                      <a:cxn ang="0">
                        <a:pos x="6" y="25"/>
                      </a:cxn>
                      <a:cxn ang="0">
                        <a:pos x="6" y="32"/>
                      </a:cxn>
                    </a:cxnLst>
                    <a:pathLst>
                      <a:path w="94" h="174">
                        <a:moveTo>
                          <a:pt x="14" y="96"/>
                        </a:moveTo>
                        <a:cubicBezTo>
                          <a:pt x="11" y="109"/>
                          <a:pt x="15" y="120"/>
                          <a:pt x="26" y="128"/>
                        </a:cubicBezTo>
                        <a:cubicBezTo>
                          <a:pt x="34" y="120"/>
                          <a:pt x="35" y="119"/>
                          <a:pt x="32" y="108"/>
                        </a:cubicBezTo>
                        <a:cubicBezTo>
                          <a:pt x="35" y="92"/>
                          <a:pt x="39" y="92"/>
                          <a:pt x="52" y="100"/>
                        </a:cubicBezTo>
                        <a:cubicBezTo>
                          <a:pt x="59" y="110"/>
                          <a:pt x="49" y="114"/>
                          <a:pt x="46" y="124"/>
                        </a:cubicBezTo>
                        <a:cubicBezTo>
                          <a:pt x="50" y="137"/>
                          <a:pt x="57" y="129"/>
                          <a:pt x="66" y="126"/>
                        </a:cubicBezTo>
                        <a:cubicBezTo>
                          <a:pt x="77" y="129"/>
                          <a:pt x="79" y="131"/>
                          <a:pt x="76" y="142"/>
                        </a:cubicBezTo>
                        <a:cubicBezTo>
                          <a:pt x="67" y="139"/>
                          <a:pt x="65" y="141"/>
                          <a:pt x="58" y="148"/>
                        </a:cubicBezTo>
                        <a:cubicBezTo>
                          <a:pt x="60" y="160"/>
                          <a:pt x="62" y="170"/>
                          <a:pt x="74" y="174"/>
                        </a:cubicBezTo>
                        <a:cubicBezTo>
                          <a:pt x="77" y="165"/>
                          <a:pt x="74" y="157"/>
                          <a:pt x="84" y="154"/>
                        </a:cubicBezTo>
                        <a:cubicBezTo>
                          <a:pt x="91" y="143"/>
                          <a:pt x="94" y="122"/>
                          <a:pt x="82" y="112"/>
                        </a:cubicBezTo>
                        <a:cubicBezTo>
                          <a:pt x="77" y="108"/>
                          <a:pt x="66" y="108"/>
                          <a:pt x="60" y="106"/>
                        </a:cubicBezTo>
                        <a:cubicBezTo>
                          <a:pt x="65" y="92"/>
                          <a:pt x="66" y="87"/>
                          <a:pt x="50" y="82"/>
                        </a:cubicBezTo>
                        <a:cubicBezTo>
                          <a:pt x="48" y="82"/>
                          <a:pt x="37" y="86"/>
                          <a:pt x="34" y="82"/>
                        </a:cubicBezTo>
                        <a:cubicBezTo>
                          <a:pt x="32" y="79"/>
                          <a:pt x="30" y="70"/>
                          <a:pt x="30" y="70"/>
                        </a:cubicBezTo>
                        <a:cubicBezTo>
                          <a:pt x="32" y="54"/>
                          <a:pt x="32" y="52"/>
                          <a:pt x="42" y="42"/>
                        </a:cubicBezTo>
                        <a:cubicBezTo>
                          <a:pt x="41" y="30"/>
                          <a:pt x="45" y="5"/>
                          <a:pt x="30" y="0"/>
                        </a:cubicBezTo>
                        <a:cubicBezTo>
                          <a:pt x="14" y="4"/>
                          <a:pt x="16" y="4"/>
                          <a:pt x="18" y="22"/>
                        </a:cubicBezTo>
                        <a:cubicBezTo>
                          <a:pt x="16" y="39"/>
                          <a:pt x="15" y="35"/>
                          <a:pt x="4" y="46"/>
                        </a:cubicBezTo>
                        <a:cubicBezTo>
                          <a:pt x="0" y="59"/>
                          <a:pt x="5" y="67"/>
                          <a:pt x="14" y="76"/>
                        </a:cubicBezTo>
                        <a:cubicBezTo>
                          <a:pt x="15" y="80"/>
                          <a:pt x="17" y="93"/>
                          <a:pt x="14" y="9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35" name="Freeform 87"/>
                  <p:cNvSpPr/>
                  <p:nvPr/>
                </p:nvSpPr>
                <p:spPr>
                  <a:xfrm>
                    <a:off x="4597" y="508"/>
                    <a:ext cx="14" cy="17"/>
                  </a:xfrm>
                  <a:custGeom>
                    <a:avLst/>
                    <a:gdLst/>
                    <a:ahLst/>
                    <a:cxnLst>
                      <a:cxn ang="0">
                        <a:pos x="3" y="8"/>
                      </a:cxn>
                      <a:cxn ang="0">
                        <a:pos x="5" y="0"/>
                      </a:cxn>
                      <a:cxn ang="0">
                        <a:pos x="9" y="5"/>
                      </a:cxn>
                      <a:cxn ang="0">
                        <a:pos x="10" y="8"/>
                      </a:cxn>
                      <a:cxn ang="0">
                        <a:pos x="12" y="9"/>
                      </a:cxn>
                      <a:cxn ang="0">
                        <a:pos x="14" y="13"/>
                      </a:cxn>
                      <a:cxn ang="0">
                        <a:pos x="8" y="17"/>
                      </a:cxn>
                      <a:cxn ang="0">
                        <a:pos x="3" y="8"/>
                      </a:cxn>
                    </a:cxnLst>
                    <a:pathLst>
                      <a:path w="32" h="50">
                        <a:moveTo>
                          <a:pt x="6" y="24"/>
                        </a:moveTo>
                        <a:cubicBezTo>
                          <a:pt x="0" y="15"/>
                          <a:pt x="3" y="6"/>
                          <a:pt x="12" y="0"/>
                        </a:cubicBezTo>
                        <a:cubicBezTo>
                          <a:pt x="23" y="3"/>
                          <a:pt x="23" y="5"/>
                          <a:pt x="20" y="16"/>
                        </a:cubicBezTo>
                        <a:cubicBezTo>
                          <a:pt x="21" y="19"/>
                          <a:pt x="20" y="22"/>
                          <a:pt x="22" y="24"/>
                        </a:cubicBezTo>
                        <a:cubicBezTo>
                          <a:pt x="23" y="26"/>
                          <a:pt x="27" y="24"/>
                          <a:pt x="28" y="26"/>
                        </a:cubicBezTo>
                        <a:cubicBezTo>
                          <a:pt x="30" y="29"/>
                          <a:pt x="32" y="38"/>
                          <a:pt x="32" y="38"/>
                        </a:cubicBezTo>
                        <a:cubicBezTo>
                          <a:pt x="29" y="46"/>
                          <a:pt x="26" y="47"/>
                          <a:pt x="18" y="50"/>
                        </a:cubicBezTo>
                        <a:cubicBezTo>
                          <a:pt x="12" y="41"/>
                          <a:pt x="18" y="24"/>
                          <a:pt x="6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36" name="Freeform 88"/>
                  <p:cNvSpPr/>
                  <p:nvPr/>
                </p:nvSpPr>
                <p:spPr>
                  <a:xfrm>
                    <a:off x="4569" y="512"/>
                    <a:ext cx="19" cy="17"/>
                  </a:xfrm>
                  <a:custGeom>
                    <a:avLst/>
                    <a:gdLst/>
                    <a:ahLst/>
                    <a:cxnLst>
                      <a:cxn ang="0">
                        <a:pos x="0" y="15"/>
                      </a:cxn>
                      <a:cxn ang="0">
                        <a:pos x="10" y="7"/>
                      </a:cxn>
                      <a:cxn ang="0">
                        <a:pos x="16" y="0"/>
                      </a:cxn>
                      <a:cxn ang="0">
                        <a:pos x="11" y="10"/>
                      </a:cxn>
                      <a:cxn ang="0">
                        <a:pos x="1" y="17"/>
                      </a:cxn>
                      <a:cxn ang="0">
                        <a:pos x="0" y="15"/>
                      </a:cxn>
                    </a:cxnLst>
                    <a:pathLst>
                      <a:path w="43" h="50">
                        <a:moveTo>
                          <a:pt x="0" y="44"/>
                        </a:moveTo>
                        <a:cubicBezTo>
                          <a:pt x="6" y="38"/>
                          <a:pt x="18" y="29"/>
                          <a:pt x="22" y="20"/>
                        </a:cubicBezTo>
                        <a:cubicBezTo>
                          <a:pt x="27" y="10"/>
                          <a:pt x="25" y="4"/>
                          <a:pt x="36" y="0"/>
                        </a:cubicBezTo>
                        <a:cubicBezTo>
                          <a:pt x="43" y="11"/>
                          <a:pt x="36" y="24"/>
                          <a:pt x="24" y="28"/>
                        </a:cubicBezTo>
                        <a:cubicBezTo>
                          <a:pt x="21" y="38"/>
                          <a:pt x="12" y="47"/>
                          <a:pt x="2" y="50"/>
                        </a:cubicBezTo>
                        <a:cubicBezTo>
                          <a:pt x="1" y="48"/>
                          <a:pt x="0" y="44"/>
                          <a:pt x="0" y="4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37" name="Freeform 89"/>
                  <p:cNvSpPr/>
                  <p:nvPr/>
                </p:nvSpPr>
                <p:spPr>
                  <a:xfrm>
                    <a:off x="4784" y="275"/>
                    <a:ext cx="18" cy="10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5" y="10"/>
                      </a:cxn>
                      <a:cxn ang="0">
                        <a:pos x="0" y="9"/>
                      </a:cxn>
                    </a:cxnLst>
                    <a:pathLst>
                      <a:path w="41" h="29">
                        <a:moveTo>
                          <a:pt x="0" y="25"/>
                        </a:moveTo>
                        <a:cubicBezTo>
                          <a:pt x="10" y="11"/>
                          <a:pt x="41" y="0"/>
                          <a:pt x="12" y="29"/>
                        </a:cubicBezTo>
                        <a:cubicBezTo>
                          <a:pt x="8" y="28"/>
                          <a:pt x="0" y="25"/>
                          <a:pt x="0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38" name="Freeform 90"/>
                  <p:cNvSpPr/>
                  <p:nvPr/>
                </p:nvSpPr>
                <p:spPr>
                  <a:xfrm>
                    <a:off x="4293" y="246"/>
                    <a:ext cx="438" cy="152"/>
                  </a:xfrm>
                  <a:custGeom>
                    <a:avLst/>
                    <a:gdLst/>
                    <a:ahLst/>
                    <a:cxnLst>
                      <a:cxn ang="0">
                        <a:pos x="73" y="1"/>
                      </a:cxn>
                      <a:cxn ang="0">
                        <a:pos x="438" y="0"/>
                      </a:cxn>
                      <a:cxn ang="0">
                        <a:pos x="416" y="54"/>
                      </a:cxn>
                      <a:cxn ang="0">
                        <a:pos x="397" y="68"/>
                      </a:cxn>
                      <a:cxn ang="0">
                        <a:pos x="392" y="70"/>
                      </a:cxn>
                      <a:cxn ang="0">
                        <a:pos x="375" y="73"/>
                      </a:cxn>
                      <a:cxn ang="0">
                        <a:pos x="361" y="88"/>
                      </a:cxn>
                      <a:cxn ang="0">
                        <a:pos x="362" y="99"/>
                      </a:cxn>
                      <a:cxn ang="0">
                        <a:pos x="364" y="107"/>
                      </a:cxn>
                      <a:cxn ang="0">
                        <a:pos x="366" y="113"/>
                      </a:cxn>
                      <a:cxn ang="0">
                        <a:pos x="362" y="122"/>
                      </a:cxn>
                      <a:cxn ang="0">
                        <a:pos x="351" y="120"/>
                      </a:cxn>
                      <a:cxn ang="0">
                        <a:pos x="342" y="129"/>
                      </a:cxn>
                      <a:cxn ang="0">
                        <a:pos x="347" y="105"/>
                      </a:cxn>
                      <a:cxn ang="0">
                        <a:pos x="338" y="100"/>
                      </a:cxn>
                      <a:cxn ang="0">
                        <a:pos x="344" y="93"/>
                      </a:cxn>
                      <a:cxn ang="0">
                        <a:pos x="342" y="89"/>
                      </a:cxn>
                      <a:cxn ang="0">
                        <a:pos x="320" y="94"/>
                      </a:cxn>
                      <a:cxn ang="0">
                        <a:pos x="317" y="85"/>
                      </a:cxn>
                      <a:cxn ang="0">
                        <a:pos x="297" y="94"/>
                      </a:cxn>
                      <a:cxn ang="0">
                        <a:pos x="320" y="103"/>
                      </a:cxn>
                      <a:cxn ang="0">
                        <a:pos x="305" y="117"/>
                      </a:cxn>
                      <a:cxn ang="0">
                        <a:pos x="311" y="126"/>
                      </a:cxn>
                      <a:cxn ang="0">
                        <a:pos x="315" y="138"/>
                      </a:cxn>
                      <a:cxn ang="0">
                        <a:pos x="309" y="139"/>
                      </a:cxn>
                      <a:cxn ang="0">
                        <a:pos x="314" y="144"/>
                      </a:cxn>
                      <a:cxn ang="0">
                        <a:pos x="307" y="152"/>
                      </a:cxn>
                      <a:cxn ang="0">
                        <a:pos x="0" y="149"/>
                      </a:cxn>
                      <a:cxn ang="0">
                        <a:pos x="73" y="1"/>
                      </a:cxn>
                    </a:cxnLst>
                    <a:pathLst>
                      <a:path w="438" h="152">
                        <a:moveTo>
                          <a:pt x="73" y="1"/>
                        </a:moveTo>
                        <a:lnTo>
                          <a:pt x="438" y="0"/>
                        </a:lnTo>
                        <a:cubicBezTo>
                          <a:pt x="432" y="15"/>
                          <a:pt x="429" y="42"/>
                          <a:pt x="416" y="54"/>
                        </a:cubicBezTo>
                        <a:cubicBezTo>
                          <a:pt x="410" y="60"/>
                          <a:pt x="405" y="63"/>
                          <a:pt x="397" y="68"/>
                        </a:cubicBezTo>
                        <a:cubicBezTo>
                          <a:pt x="396" y="69"/>
                          <a:pt x="392" y="70"/>
                          <a:pt x="392" y="70"/>
                        </a:cubicBezTo>
                        <a:cubicBezTo>
                          <a:pt x="377" y="63"/>
                          <a:pt x="385" y="68"/>
                          <a:pt x="375" y="73"/>
                        </a:cubicBezTo>
                        <a:cubicBezTo>
                          <a:pt x="371" y="82"/>
                          <a:pt x="371" y="83"/>
                          <a:pt x="361" y="88"/>
                        </a:cubicBezTo>
                        <a:cubicBezTo>
                          <a:pt x="359" y="92"/>
                          <a:pt x="364" y="93"/>
                          <a:pt x="362" y="99"/>
                        </a:cubicBezTo>
                        <a:cubicBezTo>
                          <a:pt x="363" y="102"/>
                          <a:pt x="364" y="105"/>
                          <a:pt x="364" y="107"/>
                        </a:cubicBezTo>
                        <a:cubicBezTo>
                          <a:pt x="365" y="109"/>
                          <a:pt x="366" y="111"/>
                          <a:pt x="366" y="113"/>
                        </a:cubicBezTo>
                        <a:cubicBezTo>
                          <a:pt x="365" y="115"/>
                          <a:pt x="364" y="120"/>
                          <a:pt x="362" y="122"/>
                        </a:cubicBezTo>
                        <a:cubicBezTo>
                          <a:pt x="359" y="123"/>
                          <a:pt x="354" y="119"/>
                          <a:pt x="351" y="120"/>
                        </a:cubicBezTo>
                        <a:cubicBezTo>
                          <a:pt x="347" y="129"/>
                          <a:pt x="352" y="127"/>
                          <a:pt x="342" y="129"/>
                        </a:cubicBezTo>
                        <a:cubicBezTo>
                          <a:pt x="340" y="123"/>
                          <a:pt x="345" y="111"/>
                          <a:pt x="347" y="105"/>
                        </a:cubicBezTo>
                        <a:cubicBezTo>
                          <a:pt x="347" y="100"/>
                          <a:pt x="338" y="102"/>
                          <a:pt x="338" y="100"/>
                        </a:cubicBezTo>
                        <a:cubicBezTo>
                          <a:pt x="338" y="98"/>
                          <a:pt x="344" y="95"/>
                          <a:pt x="344" y="93"/>
                        </a:cubicBezTo>
                        <a:cubicBezTo>
                          <a:pt x="344" y="92"/>
                          <a:pt x="344" y="89"/>
                          <a:pt x="342" y="89"/>
                        </a:cubicBezTo>
                        <a:cubicBezTo>
                          <a:pt x="339" y="89"/>
                          <a:pt x="324" y="94"/>
                          <a:pt x="320" y="94"/>
                        </a:cubicBezTo>
                        <a:cubicBezTo>
                          <a:pt x="317" y="86"/>
                          <a:pt x="328" y="88"/>
                          <a:pt x="317" y="85"/>
                        </a:cubicBezTo>
                        <a:cubicBezTo>
                          <a:pt x="311" y="91"/>
                          <a:pt x="306" y="93"/>
                          <a:pt x="297" y="94"/>
                        </a:cubicBezTo>
                        <a:cubicBezTo>
                          <a:pt x="300" y="104"/>
                          <a:pt x="307" y="101"/>
                          <a:pt x="320" y="103"/>
                        </a:cubicBezTo>
                        <a:cubicBezTo>
                          <a:pt x="318" y="109"/>
                          <a:pt x="311" y="111"/>
                          <a:pt x="305" y="117"/>
                        </a:cubicBezTo>
                        <a:lnTo>
                          <a:pt x="311" y="126"/>
                        </a:lnTo>
                        <a:lnTo>
                          <a:pt x="315" y="138"/>
                        </a:lnTo>
                        <a:lnTo>
                          <a:pt x="309" y="139"/>
                        </a:lnTo>
                        <a:lnTo>
                          <a:pt x="314" y="144"/>
                        </a:lnTo>
                        <a:lnTo>
                          <a:pt x="307" y="152"/>
                        </a:lnTo>
                        <a:lnTo>
                          <a:pt x="0" y="149"/>
                        </a:lnTo>
                        <a:lnTo>
                          <a:pt x="73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39" name="Freeform 91"/>
                  <p:cNvSpPr/>
                  <p:nvPr/>
                </p:nvSpPr>
                <p:spPr>
                  <a:xfrm>
                    <a:off x="4731" y="240"/>
                    <a:ext cx="20" cy="55"/>
                  </a:xfrm>
                  <a:custGeom>
                    <a:avLst/>
                    <a:gdLst/>
                    <a:ahLst/>
                    <a:cxnLst>
                      <a:cxn ang="0">
                        <a:pos x="2" y="52"/>
                      </a:cxn>
                      <a:cxn ang="0">
                        <a:pos x="6" y="36"/>
                      </a:cxn>
                      <a:cxn ang="0">
                        <a:pos x="7" y="23"/>
                      </a:cxn>
                      <a:cxn ang="0">
                        <a:pos x="5" y="13"/>
                      </a:cxn>
                      <a:cxn ang="0">
                        <a:pos x="7" y="4"/>
                      </a:cxn>
                      <a:cxn ang="0">
                        <a:pos x="9" y="0"/>
                      </a:cxn>
                      <a:cxn ang="0">
                        <a:pos x="13" y="10"/>
                      </a:cxn>
                      <a:cxn ang="0">
                        <a:pos x="20" y="33"/>
                      </a:cxn>
                      <a:cxn ang="0">
                        <a:pos x="13" y="36"/>
                      </a:cxn>
                      <a:cxn ang="0">
                        <a:pos x="10" y="42"/>
                      </a:cxn>
                      <a:cxn ang="0">
                        <a:pos x="9" y="44"/>
                      </a:cxn>
                      <a:cxn ang="0">
                        <a:pos x="11" y="45"/>
                      </a:cxn>
                      <a:cxn ang="0">
                        <a:pos x="13" y="49"/>
                      </a:cxn>
                      <a:cxn ang="0">
                        <a:pos x="6" y="49"/>
                      </a:cxn>
                      <a:cxn ang="0">
                        <a:pos x="3" y="53"/>
                      </a:cxn>
                      <a:cxn ang="0">
                        <a:pos x="1" y="51"/>
                      </a:cxn>
                      <a:cxn ang="0">
                        <a:pos x="2" y="52"/>
                      </a:cxn>
                    </a:cxnLst>
                    <a:pathLst>
                      <a:path w="47" h="165">
                        <a:moveTo>
                          <a:pt x="5" y="156"/>
                        </a:moveTo>
                        <a:cubicBezTo>
                          <a:pt x="0" y="141"/>
                          <a:pt x="1" y="118"/>
                          <a:pt x="15" y="108"/>
                        </a:cubicBezTo>
                        <a:cubicBezTo>
                          <a:pt x="16" y="95"/>
                          <a:pt x="17" y="81"/>
                          <a:pt x="17" y="68"/>
                        </a:cubicBezTo>
                        <a:cubicBezTo>
                          <a:pt x="17" y="58"/>
                          <a:pt x="11" y="40"/>
                          <a:pt x="11" y="40"/>
                        </a:cubicBezTo>
                        <a:cubicBezTo>
                          <a:pt x="14" y="20"/>
                          <a:pt x="11" y="29"/>
                          <a:pt x="17" y="12"/>
                        </a:cubicBezTo>
                        <a:cubicBezTo>
                          <a:pt x="18" y="8"/>
                          <a:pt x="21" y="0"/>
                          <a:pt x="21" y="0"/>
                        </a:cubicBezTo>
                        <a:cubicBezTo>
                          <a:pt x="38" y="6"/>
                          <a:pt x="33" y="7"/>
                          <a:pt x="31" y="30"/>
                        </a:cubicBezTo>
                        <a:cubicBezTo>
                          <a:pt x="38" y="52"/>
                          <a:pt x="40" y="76"/>
                          <a:pt x="47" y="98"/>
                        </a:cubicBezTo>
                        <a:cubicBezTo>
                          <a:pt x="44" y="116"/>
                          <a:pt x="45" y="113"/>
                          <a:pt x="31" y="108"/>
                        </a:cubicBezTo>
                        <a:cubicBezTo>
                          <a:pt x="25" y="118"/>
                          <a:pt x="28" y="112"/>
                          <a:pt x="23" y="126"/>
                        </a:cubicBezTo>
                        <a:cubicBezTo>
                          <a:pt x="22" y="128"/>
                          <a:pt x="21" y="132"/>
                          <a:pt x="21" y="132"/>
                        </a:cubicBezTo>
                        <a:cubicBezTo>
                          <a:pt x="23" y="133"/>
                          <a:pt x="26" y="132"/>
                          <a:pt x="27" y="134"/>
                        </a:cubicBezTo>
                        <a:cubicBezTo>
                          <a:pt x="29" y="137"/>
                          <a:pt x="31" y="146"/>
                          <a:pt x="31" y="146"/>
                        </a:cubicBezTo>
                        <a:cubicBezTo>
                          <a:pt x="27" y="165"/>
                          <a:pt x="23" y="155"/>
                          <a:pt x="13" y="148"/>
                        </a:cubicBezTo>
                        <a:cubicBezTo>
                          <a:pt x="11" y="152"/>
                          <a:pt x="11" y="160"/>
                          <a:pt x="7" y="160"/>
                        </a:cubicBezTo>
                        <a:cubicBezTo>
                          <a:pt x="5" y="160"/>
                          <a:pt x="4" y="156"/>
                          <a:pt x="3" y="154"/>
                        </a:cubicBezTo>
                        <a:cubicBezTo>
                          <a:pt x="3" y="153"/>
                          <a:pt x="4" y="155"/>
                          <a:pt x="5" y="15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40" name="Freeform 92"/>
                  <p:cNvSpPr/>
                  <p:nvPr/>
                </p:nvSpPr>
                <p:spPr>
                  <a:xfrm>
                    <a:off x="4719" y="287"/>
                    <a:ext cx="59" cy="34"/>
                  </a:xfrm>
                  <a:custGeom>
                    <a:avLst/>
                    <a:gdLst/>
                    <a:ahLst/>
                    <a:cxnLst>
                      <a:cxn ang="0">
                        <a:pos x="11" y="20"/>
                      </a:cxn>
                      <a:cxn ang="0">
                        <a:pos x="13" y="14"/>
                      </a:cxn>
                      <a:cxn ang="0">
                        <a:pos x="21" y="11"/>
                      </a:cxn>
                      <a:cxn ang="0">
                        <a:pos x="23" y="15"/>
                      </a:cxn>
                      <a:cxn ang="0">
                        <a:pos x="28" y="16"/>
                      </a:cxn>
                      <a:cxn ang="0">
                        <a:pos x="34" y="18"/>
                      </a:cxn>
                      <a:cxn ang="0">
                        <a:pos x="50" y="11"/>
                      </a:cxn>
                      <a:cxn ang="0">
                        <a:pos x="56" y="6"/>
                      </a:cxn>
                      <a:cxn ang="0">
                        <a:pos x="59" y="4"/>
                      </a:cxn>
                      <a:cxn ang="0">
                        <a:pos x="45" y="16"/>
                      </a:cxn>
                      <a:cxn ang="0">
                        <a:pos x="36" y="22"/>
                      </a:cxn>
                      <a:cxn ang="0">
                        <a:pos x="28" y="27"/>
                      </a:cxn>
                      <a:cxn ang="0">
                        <a:pos x="21" y="34"/>
                      </a:cxn>
                      <a:cxn ang="0">
                        <a:pos x="11" y="29"/>
                      </a:cxn>
                      <a:cxn ang="0">
                        <a:pos x="9" y="29"/>
                      </a:cxn>
                      <a:cxn ang="0">
                        <a:pos x="9" y="32"/>
                      </a:cxn>
                      <a:cxn ang="0">
                        <a:pos x="0" y="32"/>
                      </a:cxn>
                      <a:cxn ang="0">
                        <a:pos x="4" y="26"/>
                      </a:cxn>
                      <a:cxn ang="0">
                        <a:pos x="11" y="20"/>
                      </a:cxn>
                    </a:cxnLst>
                    <a:pathLst>
                      <a:path w="138" h="103">
                        <a:moveTo>
                          <a:pt x="26" y="61"/>
                        </a:moveTo>
                        <a:cubicBezTo>
                          <a:pt x="29" y="53"/>
                          <a:pt x="33" y="51"/>
                          <a:pt x="30" y="43"/>
                        </a:cubicBezTo>
                        <a:cubicBezTo>
                          <a:pt x="33" y="27"/>
                          <a:pt x="37" y="24"/>
                          <a:pt x="50" y="33"/>
                        </a:cubicBezTo>
                        <a:cubicBezTo>
                          <a:pt x="51" y="37"/>
                          <a:pt x="53" y="41"/>
                          <a:pt x="54" y="45"/>
                        </a:cubicBezTo>
                        <a:cubicBezTo>
                          <a:pt x="55" y="49"/>
                          <a:pt x="66" y="49"/>
                          <a:pt x="66" y="49"/>
                        </a:cubicBezTo>
                        <a:cubicBezTo>
                          <a:pt x="75" y="43"/>
                          <a:pt x="77" y="45"/>
                          <a:pt x="80" y="55"/>
                        </a:cubicBezTo>
                        <a:cubicBezTo>
                          <a:pt x="92" y="47"/>
                          <a:pt x="101" y="37"/>
                          <a:pt x="116" y="33"/>
                        </a:cubicBezTo>
                        <a:cubicBezTo>
                          <a:pt x="125" y="19"/>
                          <a:pt x="120" y="24"/>
                          <a:pt x="130" y="17"/>
                        </a:cubicBezTo>
                        <a:cubicBezTo>
                          <a:pt x="134" y="11"/>
                          <a:pt x="134" y="0"/>
                          <a:pt x="138" y="11"/>
                        </a:cubicBezTo>
                        <a:cubicBezTo>
                          <a:pt x="135" y="31"/>
                          <a:pt x="126" y="45"/>
                          <a:pt x="106" y="49"/>
                        </a:cubicBezTo>
                        <a:cubicBezTo>
                          <a:pt x="97" y="55"/>
                          <a:pt x="93" y="61"/>
                          <a:pt x="84" y="67"/>
                        </a:cubicBezTo>
                        <a:cubicBezTo>
                          <a:pt x="80" y="79"/>
                          <a:pt x="79" y="79"/>
                          <a:pt x="66" y="81"/>
                        </a:cubicBezTo>
                        <a:cubicBezTo>
                          <a:pt x="60" y="90"/>
                          <a:pt x="57" y="97"/>
                          <a:pt x="48" y="103"/>
                        </a:cubicBezTo>
                        <a:cubicBezTo>
                          <a:pt x="42" y="94"/>
                          <a:pt x="37" y="93"/>
                          <a:pt x="26" y="89"/>
                        </a:cubicBezTo>
                        <a:cubicBezTo>
                          <a:pt x="24" y="88"/>
                          <a:pt x="20" y="87"/>
                          <a:pt x="20" y="87"/>
                        </a:cubicBezTo>
                        <a:cubicBezTo>
                          <a:pt x="10" y="90"/>
                          <a:pt x="14" y="94"/>
                          <a:pt x="22" y="97"/>
                        </a:cubicBezTo>
                        <a:cubicBezTo>
                          <a:pt x="14" y="103"/>
                          <a:pt x="9" y="100"/>
                          <a:pt x="0" y="97"/>
                        </a:cubicBezTo>
                        <a:cubicBezTo>
                          <a:pt x="2" y="87"/>
                          <a:pt x="1" y="82"/>
                          <a:pt x="10" y="79"/>
                        </a:cubicBezTo>
                        <a:cubicBezTo>
                          <a:pt x="15" y="63"/>
                          <a:pt x="14" y="69"/>
                          <a:pt x="26" y="6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41" name="Freeform 93"/>
                  <p:cNvSpPr/>
                  <p:nvPr/>
                </p:nvSpPr>
                <p:spPr>
                  <a:xfrm>
                    <a:off x="4656" y="319"/>
                    <a:ext cx="80" cy="72"/>
                  </a:xfrm>
                  <a:custGeom>
                    <a:avLst/>
                    <a:gdLst/>
                    <a:ahLst/>
                    <a:cxnLst>
                      <a:cxn ang="0">
                        <a:pos x="67" y="8"/>
                      </a:cxn>
                      <a:cxn ang="0">
                        <a:pos x="68" y="2"/>
                      </a:cxn>
                      <a:cxn ang="0">
                        <a:pos x="72" y="0"/>
                      </a:cxn>
                      <a:cxn ang="0">
                        <a:pos x="77" y="8"/>
                      </a:cxn>
                      <a:cxn ang="0">
                        <a:pos x="80" y="14"/>
                      </a:cxn>
                      <a:cxn ang="0">
                        <a:pos x="76" y="20"/>
                      </a:cxn>
                      <a:cxn ang="0">
                        <a:pos x="72" y="26"/>
                      </a:cxn>
                      <a:cxn ang="0">
                        <a:pos x="69" y="42"/>
                      </a:cxn>
                      <a:cxn ang="0">
                        <a:pos x="61" y="46"/>
                      </a:cxn>
                      <a:cxn ang="0">
                        <a:pos x="51" y="46"/>
                      </a:cxn>
                      <a:cxn ang="0">
                        <a:pos x="48" y="42"/>
                      </a:cxn>
                      <a:cxn ang="0">
                        <a:pos x="43" y="49"/>
                      </a:cxn>
                      <a:cxn ang="0">
                        <a:pos x="38" y="50"/>
                      </a:cxn>
                      <a:cxn ang="0">
                        <a:pos x="34" y="44"/>
                      </a:cxn>
                      <a:cxn ang="0">
                        <a:pos x="25" y="48"/>
                      </a:cxn>
                      <a:cxn ang="0">
                        <a:pos x="32" y="48"/>
                      </a:cxn>
                      <a:cxn ang="0">
                        <a:pos x="33" y="54"/>
                      </a:cxn>
                      <a:cxn ang="0">
                        <a:pos x="25" y="56"/>
                      </a:cxn>
                      <a:cxn ang="0">
                        <a:pos x="14" y="56"/>
                      </a:cxn>
                      <a:cxn ang="0">
                        <a:pos x="15" y="52"/>
                      </a:cxn>
                      <a:cxn ang="0">
                        <a:pos x="20" y="48"/>
                      </a:cxn>
                      <a:cxn ang="0">
                        <a:pos x="14" y="50"/>
                      </a:cxn>
                      <a:cxn ang="0">
                        <a:pos x="11" y="56"/>
                      </a:cxn>
                      <a:cxn ang="0">
                        <a:pos x="13" y="64"/>
                      </a:cxn>
                      <a:cxn ang="0">
                        <a:pos x="6" y="67"/>
                      </a:cxn>
                      <a:cxn ang="0">
                        <a:pos x="0" y="72"/>
                      </a:cxn>
                      <a:cxn ang="0">
                        <a:pos x="3" y="63"/>
                      </a:cxn>
                      <a:cxn ang="0">
                        <a:pos x="0" y="55"/>
                      </a:cxn>
                      <a:cxn ang="0">
                        <a:pos x="6" y="51"/>
                      </a:cxn>
                      <a:cxn ang="0">
                        <a:pos x="14" y="45"/>
                      </a:cxn>
                      <a:cxn ang="0">
                        <a:pos x="19" y="40"/>
                      </a:cxn>
                      <a:cxn ang="0">
                        <a:pos x="31" y="39"/>
                      </a:cxn>
                      <a:cxn ang="0">
                        <a:pos x="36" y="38"/>
                      </a:cxn>
                      <a:cxn ang="0">
                        <a:pos x="49" y="26"/>
                      </a:cxn>
                      <a:cxn ang="0">
                        <a:pos x="51" y="31"/>
                      </a:cxn>
                      <a:cxn ang="0">
                        <a:pos x="56" y="26"/>
                      </a:cxn>
                      <a:cxn ang="0">
                        <a:pos x="64" y="18"/>
                      </a:cxn>
                      <a:cxn ang="0">
                        <a:pos x="66" y="14"/>
                      </a:cxn>
                      <a:cxn ang="0">
                        <a:pos x="63" y="13"/>
                      </a:cxn>
                      <a:cxn ang="0">
                        <a:pos x="65" y="11"/>
                      </a:cxn>
                      <a:cxn ang="0">
                        <a:pos x="67" y="8"/>
                      </a:cxn>
                    </a:cxnLst>
                    <a:pathLst>
                      <a:path w="188" h="214">
                        <a:moveTo>
                          <a:pt x="158" y="24"/>
                        </a:moveTo>
                        <a:cubicBezTo>
                          <a:pt x="156" y="18"/>
                          <a:pt x="160" y="6"/>
                          <a:pt x="160" y="6"/>
                        </a:cubicBezTo>
                        <a:cubicBezTo>
                          <a:pt x="167" y="16"/>
                          <a:pt x="167" y="8"/>
                          <a:pt x="170" y="0"/>
                        </a:cubicBezTo>
                        <a:cubicBezTo>
                          <a:pt x="181" y="4"/>
                          <a:pt x="179" y="14"/>
                          <a:pt x="182" y="24"/>
                        </a:cubicBezTo>
                        <a:cubicBezTo>
                          <a:pt x="184" y="30"/>
                          <a:pt x="188" y="42"/>
                          <a:pt x="188" y="42"/>
                        </a:cubicBezTo>
                        <a:cubicBezTo>
                          <a:pt x="183" y="56"/>
                          <a:pt x="188" y="52"/>
                          <a:pt x="178" y="58"/>
                        </a:cubicBezTo>
                        <a:cubicBezTo>
                          <a:pt x="174" y="63"/>
                          <a:pt x="170" y="76"/>
                          <a:pt x="170" y="76"/>
                        </a:cubicBezTo>
                        <a:cubicBezTo>
                          <a:pt x="169" y="100"/>
                          <a:pt x="173" y="110"/>
                          <a:pt x="162" y="126"/>
                        </a:cubicBezTo>
                        <a:cubicBezTo>
                          <a:pt x="150" y="118"/>
                          <a:pt x="155" y="132"/>
                          <a:pt x="144" y="136"/>
                        </a:cubicBezTo>
                        <a:cubicBezTo>
                          <a:pt x="135" y="134"/>
                          <a:pt x="129" y="135"/>
                          <a:pt x="120" y="138"/>
                        </a:cubicBezTo>
                        <a:cubicBezTo>
                          <a:pt x="114" y="129"/>
                          <a:pt x="122" y="127"/>
                          <a:pt x="112" y="124"/>
                        </a:cubicBezTo>
                        <a:cubicBezTo>
                          <a:pt x="108" y="130"/>
                          <a:pt x="108" y="142"/>
                          <a:pt x="102" y="146"/>
                        </a:cubicBezTo>
                        <a:cubicBezTo>
                          <a:pt x="98" y="148"/>
                          <a:pt x="90" y="150"/>
                          <a:pt x="90" y="150"/>
                        </a:cubicBezTo>
                        <a:cubicBezTo>
                          <a:pt x="87" y="141"/>
                          <a:pt x="89" y="135"/>
                          <a:pt x="80" y="132"/>
                        </a:cubicBezTo>
                        <a:cubicBezTo>
                          <a:pt x="68" y="134"/>
                          <a:pt x="65" y="134"/>
                          <a:pt x="58" y="144"/>
                        </a:cubicBezTo>
                        <a:cubicBezTo>
                          <a:pt x="66" y="150"/>
                          <a:pt x="68" y="147"/>
                          <a:pt x="76" y="142"/>
                        </a:cubicBezTo>
                        <a:cubicBezTo>
                          <a:pt x="81" y="146"/>
                          <a:pt x="85" y="155"/>
                          <a:pt x="78" y="160"/>
                        </a:cubicBezTo>
                        <a:cubicBezTo>
                          <a:pt x="75" y="162"/>
                          <a:pt x="62" y="165"/>
                          <a:pt x="58" y="166"/>
                        </a:cubicBezTo>
                        <a:cubicBezTo>
                          <a:pt x="48" y="173"/>
                          <a:pt x="44" y="173"/>
                          <a:pt x="34" y="166"/>
                        </a:cubicBezTo>
                        <a:cubicBezTo>
                          <a:pt x="35" y="162"/>
                          <a:pt x="34" y="158"/>
                          <a:pt x="36" y="154"/>
                        </a:cubicBezTo>
                        <a:cubicBezTo>
                          <a:pt x="38" y="150"/>
                          <a:pt x="55" y="146"/>
                          <a:pt x="46" y="144"/>
                        </a:cubicBezTo>
                        <a:cubicBezTo>
                          <a:pt x="42" y="143"/>
                          <a:pt x="34" y="148"/>
                          <a:pt x="34" y="148"/>
                        </a:cubicBezTo>
                        <a:cubicBezTo>
                          <a:pt x="32" y="155"/>
                          <a:pt x="28" y="159"/>
                          <a:pt x="26" y="166"/>
                        </a:cubicBezTo>
                        <a:cubicBezTo>
                          <a:pt x="36" y="182"/>
                          <a:pt x="36" y="173"/>
                          <a:pt x="30" y="190"/>
                        </a:cubicBezTo>
                        <a:cubicBezTo>
                          <a:pt x="28" y="196"/>
                          <a:pt x="14" y="200"/>
                          <a:pt x="14" y="200"/>
                        </a:cubicBezTo>
                        <a:cubicBezTo>
                          <a:pt x="5" y="214"/>
                          <a:pt x="11" y="210"/>
                          <a:pt x="0" y="214"/>
                        </a:cubicBezTo>
                        <a:cubicBezTo>
                          <a:pt x="2" y="202"/>
                          <a:pt x="5" y="198"/>
                          <a:pt x="8" y="188"/>
                        </a:cubicBezTo>
                        <a:cubicBezTo>
                          <a:pt x="6" y="178"/>
                          <a:pt x="3" y="173"/>
                          <a:pt x="0" y="164"/>
                        </a:cubicBezTo>
                        <a:cubicBezTo>
                          <a:pt x="3" y="156"/>
                          <a:pt x="7" y="157"/>
                          <a:pt x="14" y="152"/>
                        </a:cubicBezTo>
                        <a:cubicBezTo>
                          <a:pt x="18" y="141"/>
                          <a:pt x="23" y="140"/>
                          <a:pt x="32" y="134"/>
                        </a:cubicBezTo>
                        <a:cubicBezTo>
                          <a:pt x="37" y="127"/>
                          <a:pt x="37" y="123"/>
                          <a:pt x="44" y="118"/>
                        </a:cubicBezTo>
                        <a:cubicBezTo>
                          <a:pt x="64" y="121"/>
                          <a:pt x="55" y="122"/>
                          <a:pt x="72" y="116"/>
                        </a:cubicBezTo>
                        <a:cubicBezTo>
                          <a:pt x="76" y="115"/>
                          <a:pt x="84" y="112"/>
                          <a:pt x="84" y="112"/>
                        </a:cubicBezTo>
                        <a:cubicBezTo>
                          <a:pt x="105" y="119"/>
                          <a:pt x="97" y="84"/>
                          <a:pt x="114" y="78"/>
                        </a:cubicBezTo>
                        <a:cubicBezTo>
                          <a:pt x="117" y="87"/>
                          <a:pt x="110" y="89"/>
                          <a:pt x="120" y="92"/>
                        </a:cubicBezTo>
                        <a:cubicBezTo>
                          <a:pt x="125" y="85"/>
                          <a:pt x="125" y="81"/>
                          <a:pt x="132" y="76"/>
                        </a:cubicBezTo>
                        <a:cubicBezTo>
                          <a:pt x="138" y="68"/>
                          <a:pt x="146" y="65"/>
                          <a:pt x="150" y="54"/>
                        </a:cubicBezTo>
                        <a:cubicBezTo>
                          <a:pt x="151" y="50"/>
                          <a:pt x="154" y="42"/>
                          <a:pt x="154" y="42"/>
                        </a:cubicBezTo>
                        <a:cubicBezTo>
                          <a:pt x="152" y="41"/>
                          <a:pt x="148" y="40"/>
                          <a:pt x="148" y="38"/>
                        </a:cubicBezTo>
                        <a:cubicBezTo>
                          <a:pt x="148" y="36"/>
                          <a:pt x="161" y="33"/>
                          <a:pt x="152" y="32"/>
                        </a:cubicBezTo>
                        <a:lnTo>
                          <a:pt x="158" y="2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42" name="Freeform 94"/>
                  <p:cNvSpPr/>
                  <p:nvPr/>
                </p:nvSpPr>
                <p:spPr>
                  <a:xfrm>
                    <a:off x="4709" y="340"/>
                    <a:ext cx="6" cy="4"/>
                  </a:xfrm>
                  <a:custGeom>
                    <a:avLst/>
                    <a:gdLst/>
                    <a:ahLst/>
                    <a:cxnLst>
                      <a:cxn ang="0">
                        <a:pos x="0" y="3"/>
                      </a:cxn>
                      <a:cxn ang="0">
                        <a:pos x="2" y="4"/>
                      </a:cxn>
                      <a:cxn ang="0">
                        <a:pos x="0" y="3"/>
                      </a:cxn>
                    </a:cxnLst>
                    <a:pathLst>
                      <a:path w="13" h="13">
                        <a:moveTo>
                          <a:pt x="0" y="9"/>
                        </a:moveTo>
                        <a:cubicBezTo>
                          <a:pt x="6" y="0"/>
                          <a:pt x="13" y="7"/>
                          <a:pt x="4" y="13"/>
                        </a:cubicBezTo>
                        <a:cubicBezTo>
                          <a:pt x="0" y="6"/>
                          <a:pt x="0" y="5"/>
                          <a:pt x="0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43" name="Freeform 95"/>
                  <p:cNvSpPr/>
                  <p:nvPr/>
                </p:nvSpPr>
                <p:spPr>
                  <a:xfrm>
                    <a:off x="4261" y="389"/>
                    <a:ext cx="347" cy="189"/>
                  </a:xfrm>
                  <a:custGeom>
                    <a:avLst/>
                    <a:gdLst/>
                    <a:ahLst/>
                    <a:cxnLst>
                      <a:cxn ang="0">
                        <a:pos x="347" y="9"/>
                      </a:cxn>
                      <a:cxn ang="0">
                        <a:pos x="332" y="26"/>
                      </a:cxn>
                      <a:cxn ang="0">
                        <a:pos x="320" y="41"/>
                      </a:cxn>
                      <a:cxn ang="0">
                        <a:pos x="309" y="48"/>
                      </a:cxn>
                      <a:cxn ang="0">
                        <a:pos x="271" y="60"/>
                      </a:cxn>
                      <a:cxn ang="0">
                        <a:pos x="270" y="70"/>
                      </a:cxn>
                      <a:cxn ang="0">
                        <a:pos x="258" y="77"/>
                      </a:cxn>
                      <a:cxn ang="0">
                        <a:pos x="265" y="60"/>
                      </a:cxn>
                      <a:cxn ang="0">
                        <a:pos x="246" y="63"/>
                      </a:cxn>
                      <a:cxn ang="0">
                        <a:pos x="238" y="73"/>
                      </a:cxn>
                      <a:cxn ang="0">
                        <a:pos x="255" y="94"/>
                      </a:cxn>
                      <a:cxn ang="0">
                        <a:pos x="254" y="123"/>
                      </a:cxn>
                      <a:cxn ang="0">
                        <a:pos x="232" y="136"/>
                      </a:cxn>
                      <a:cxn ang="0">
                        <a:pos x="223" y="129"/>
                      </a:cxn>
                      <a:cxn ang="0">
                        <a:pos x="206" y="117"/>
                      </a:cxn>
                      <a:cxn ang="0">
                        <a:pos x="197" y="117"/>
                      </a:cxn>
                      <a:cxn ang="0">
                        <a:pos x="192" y="132"/>
                      </a:cxn>
                      <a:cxn ang="0">
                        <a:pos x="214" y="155"/>
                      </a:cxn>
                      <a:cxn ang="0">
                        <a:pos x="218" y="176"/>
                      </a:cxn>
                      <a:cxn ang="0">
                        <a:pos x="225" y="188"/>
                      </a:cxn>
                      <a:cxn ang="0">
                        <a:pos x="210" y="182"/>
                      </a:cxn>
                      <a:cxn ang="0">
                        <a:pos x="201" y="174"/>
                      </a:cxn>
                      <a:cxn ang="0">
                        <a:pos x="180" y="142"/>
                      </a:cxn>
                      <a:cxn ang="0">
                        <a:pos x="182" y="104"/>
                      </a:cxn>
                      <a:cxn ang="0">
                        <a:pos x="180" y="90"/>
                      </a:cxn>
                      <a:cxn ang="0">
                        <a:pos x="176" y="92"/>
                      </a:cxn>
                      <a:cxn ang="0">
                        <a:pos x="165" y="89"/>
                      </a:cxn>
                      <a:cxn ang="0">
                        <a:pos x="154" y="57"/>
                      </a:cxn>
                      <a:cxn ang="0">
                        <a:pos x="141" y="56"/>
                      </a:cxn>
                      <a:cxn ang="0">
                        <a:pos x="123" y="58"/>
                      </a:cxn>
                      <a:cxn ang="0">
                        <a:pos x="103" y="78"/>
                      </a:cxn>
                      <a:cxn ang="0">
                        <a:pos x="84" y="90"/>
                      </a:cxn>
                      <a:cxn ang="0">
                        <a:pos x="79" y="92"/>
                      </a:cxn>
                      <a:cxn ang="0">
                        <a:pos x="68" y="110"/>
                      </a:cxn>
                      <a:cxn ang="0">
                        <a:pos x="65" y="119"/>
                      </a:cxn>
                      <a:cxn ang="0">
                        <a:pos x="55" y="135"/>
                      </a:cxn>
                      <a:cxn ang="0">
                        <a:pos x="40" y="131"/>
                      </a:cxn>
                      <a:cxn ang="0">
                        <a:pos x="28" y="86"/>
                      </a:cxn>
                      <a:cxn ang="0">
                        <a:pos x="31" y="52"/>
                      </a:cxn>
                      <a:cxn ang="0">
                        <a:pos x="19" y="60"/>
                      </a:cxn>
                      <a:cxn ang="0">
                        <a:pos x="9" y="50"/>
                      </a:cxn>
                      <a:cxn ang="0">
                        <a:pos x="10" y="46"/>
                      </a:cxn>
                      <a:cxn ang="0">
                        <a:pos x="0" y="31"/>
                      </a:cxn>
                      <a:cxn ang="0">
                        <a:pos x="341" y="2"/>
                      </a:cxn>
                    </a:cxnLst>
                    <a:pathLst>
                      <a:path w="812" h="564">
                        <a:moveTo>
                          <a:pt x="798" y="6"/>
                        </a:moveTo>
                        <a:cubicBezTo>
                          <a:pt x="801" y="15"/>
                          <a:pt x="809" y="16"/>
                          <a:pt x="812" y="26"/>
                        </a:cubicBezTo>
                        <a:cubicBezTo>
                          <a:pt x="809" y="36"/>
                          <a:pt x="801" y="41"/>
                          <a:pt x="796" y="50"/>
                        </a:cubicBezTo>
                        <a:cubicBezTo>
                          <a:pt x="791" y="61"/>
                          <a:pt x="788" y="71"/>
                          <a:pt x="778" y="78"/>
                        </a:cubicBezTo>
                        <a:cubicBezTo>
                          <a:pt x="773" y="85"/>
                          <a:pt x="771" y="88"/>
                          <a:pt x="774" y="96"/>
                        </a:cubicBezTo>
                        <a:cubicBezTo>
                          <a:pt x="767" y="107"/>
                          <a:pt x="758" y="114"/>
                          <a:pt x="748" y="122"/>
                        </a:cubicBezTo>
                        <a:cubicBezTo>
                          <a:pt x="744" y="125"/>
                          <a:pt x="736" y="130"/>
                          <a:pt x="736" y="130"/>
                        </a:cubicBezTo>
                        <a:cubicBezTo>
                          <a:pt x="740" y="141"/>
                          <a:pt x="731" y="140"/>
                          <a:pt x="722" y="142"/>
                        </a:cubicBezTo>
                        <a:cubicBezTo>
                          <a:pt x="716" y="148"/>
                          <a:pt x="712" y="151"/>
                          <a:pt x="704" y="154"/>
                        </a:cubicBezTo>
                        <a:cubicBezTo>
                          <a:pt x="686" y="150"/>
                          <a:pt x="650" y="169"/>
                          <a:pt x="634" y="180"/>
                        </a:cubicBezTo>
                        <a:cubicBezTo>
                          <a:pt x="636" y="189"/>
                          <a:pt x="631" y="193"/>
                          <a:pt x="640" y="196"/>
                        </a:cubicBezTo>
                        <a:cubicBezTo>
                          <a:pt x="643" y="205"/>
                          <a:pt x="640" y="207"/>
                          <a:pt x="632" y="210"/>
                        </a:cubicBezTo>
                        <a:cubicBezTo>
                          <a:pt x="626" y="219"/>
                          <a:pt x="623" y="226"/>
                          <a:pt x="614" y="232"/>
                        </a:cubicBezTo>
                        <a:cubicBezTo>
                          <a:pt x="611" y="231"/>
                          <a:pt x="606" y="233"/>
                          <a:pt x="604" y="230"/>
                        </a:cubicBezTo>
                        <a:cubicBezTo>
                          <a:pt x="599" y="220"/>
                          <a:pt x="610" y="199"/>
                          <a:pt x="620" y="196"/>
                        </a:cubicBezTo>
                        <a:cubicBezTo>
                          <a:pt x="623" y="187"/>
                          <a:pt x="617" y="187"/>
                          <a:pt x="620" y="178"/>
                        </a:cubicBezTo>
                        <a:cubicBezTo>
                          <a:pt x="617" y="164"/>
                          <a:pt x="609" y="168"/>
                          <a:pt x="598" y="172"/>
                        </a:cubicBezTo>
                        <a:cubicBezTo>
                          <a:pt x="592" y="180"/>
                          <a:pt x="585" y="185"/>
                          <a:pt x="576" y="188"/>
                        </a:cubicBezTo>
                        <a:cubicBezTo>
                          <a:pt x="572" y="194"/>
                          <a:pt x="568" y="200"/>
                          <a:pt x="564" y="206"/>
                        </a:cubicBezTo>
                        <a:cubicBezTo>
                          <a:pt x="561" y="210"/>
                          <a:pt x="556" y="218"/>
                          <a:pt x="556" y="218"/>
                        </a:cubicBezTo>
                        <a:cubicBezTo>
                          <a:pt x="558" y="234"/>
                          <a:pt x="559" y="243"/>
                          <a:pt x="572" y="252"/>
                        </a:cubicBezTo>
                        <a:cubicBezTo>
                          <a:pt x="579" y="262"/>
                          <a:pt x="586" y="273"/>
                          <a:pt x="596" y="280"/>
                        </a:cubicBezTo>
                        <a:cubicBezTo>
                          <a:pt x="598" y="286"/>
                          <a:pt x="602" y="298"/>
                          <a:pt x="602" y="298"/>
                        </a:cubicBezTo>
                        <a:cubicBezTo>
                          <a:pt x="601" y="308"/>
                          <a:pt x="599" y="361"/>
                          <a:pt x="594" y="368"/>
                        </a:cubicBezTo>
                        <a:cubicBezTo>
                          <a:pt x="590" y="374"/>
                          <a:pt x="576" y="378"/>
                          <a:pt x="570" y="382"/>
                        </a:cubicBezTo>
                        <a:cubicBezTo>
                          <a:pt x="563" y="393"/>
                          <a:pt x="550" y="396"/>
                          <a:pt x="542" y="406"/>
                        </a:cubicBezTo>
                        <a:cubicBezTo>
                          <a:pt x="536" y="413"/>
                          <a:pt x="539" y="417"/>
                          <a:pt x="530" y="420"/>
                        </a:cubicBezTo>
                        <a:cubicBezTo>
                          <a:pt x="526" y="408"/>
                          <a:pt x="538" y="391"/>
                          <a:pt x="522" y="386"/>
                        </a:cubicBezTo>
                        <a:cubicBezTo>
                          <a:pt x="516" y="377"/>
                          <a:pt x="510" y="364"/>
                          <a:pt x="502" y="356"/>
                        </a:cubicBezTo>
                        <a:cubicBezTo>
                          <a:pt x="497" y="341"/>
                          <a:pt x="505" y="360"/>
                          <a:pt x="482" y="348"/>
                        </a:cubicBezTo>
                        <a:cubicBezTo>
                          <a:pt x="478" y="346"/>
                          <a:pt x="478" y="339"/>
                          <a:pt x="474" y="336"/>
                        </a:cubicBezTo>
                        <a:cubicBezTo>
                          <a:pt x="470" y="323"/>
                          <a:pt x="466" y="342"/>
                          <a:pt x="462" y="348"/>
                        </a:cubicBezTo>
                        <a:cubicBezTo>
                          <a:pt x="460" y="358"/>
                          <a:pt x="456" y="363"/>
                          <a:pt x="454" y="374"/>
                        </a:cubicBezTo>
                        <a:cubicBezTo>
                          <a:pt x="457" y="383"/>
                          <a:pt x="455" y="387"/>
                          <a:pt x="450" y="394"/>
                        </a:cubicBezTo>
                        <a:cubicBezTo>
                          <a:pt x="454" y="399"/>
                          <a:pt x="464" y="411"/>
                          <a:pt x="466" y="418"/>
                        </a:cubicBezTo>
                        <a:cubicBezTo>
                          <a:pt x="474" y="443"/>
                          <a:pt x="472" y="458"/>
                          <a:pt x="500" y="464"/>
                        </a:cubicBezTo>
                        <a:cubicBezTo>
                          <a:pt x="507" y="469"/>
                          <a:pt x="510" y="474"/>
                          <a:pt x="516" y="480"/>
                        </a:cubicBezTo>
                        <a:cubicBezTo>
                          <a:pt x="511" y="494"/>
                          <a:pt x="513" y="509"/>
                          <a:pt x="510" y="524"/>
                        </a:cubicBezTo>
                        <a:cubicBezTo>
                          <a:pt x="512" y="537"/>
                          <a:pt x="511" y="541"/>
                          <a:pt x="522" y="548"/>
                        </a:cubicBezTo>
                        <a:cubicBezTo>
                          <a:pt x="523" y="552"/>
                          <a:pt x="525" y="556"/>
                          <a:pt x="526" y="560"/>
                        </a:cubicBezTo>
                        <a:cubicBezTo>
                          <a:pt x="527" y="564"/>
                          <a:pt x="514" y="556"/>
                          <a:pt x="514" y="556"/>
                        </a:cubicBezTo>
                        <a:cubicBezTo>
                          <a:pt x="502" y="564"/>
                          <a:pt x="501" y="551"/>
                          <a:pt x="492" y="544"/>
                        </a:cubicBezTo>
                        <a:cubicBezTo>
                          <a:pt x="488" y="541"/>
                          <a:pt x="480" y="536"/>
                          <a:pt x="480" y="536"/>
                        </a:cubicBezTo>
                        <a:cubicBezTo>
                          <a:pt x="471" y="522"/>
                          <a:pt x="474" y="529"/>
                          <a:pt x="470" y="518"/>
                        </a:cubicBezTo>
                        <a:cubicBezTo>
                          <a:pt x="467" y="491"/>
                          <a:pt x="461" y="446"/>
                          <a:pt x="436" y="430"/>
                        </a:cubicBezTo>
                        <a:cubicBezTo>
                          <a:pt x="428" y="433"/>
                          <a:pt x="425" y="433"/>
                          <a:pt x="422" y="424"/>
                        </a:cubicBezTo>
                        <a:cubicBezTo>
                          <a:pt x="427" y="404"/>
                          <a:pt x="432" y="383"/>
                          <a:pt x="438" y="364"/>
                        </a:cubicBezTo>
                        <a:cubicBezTo>
                          <a:pt x="436" y="343"/>
                          <a:pt x="431" y="330"/>
                          <a:pt x="426" y="310"/>
                        </a:cubicBezTo>
                        <a:cubicBezTo>
                          <a:pt x="429" y="302"/>
                          <a:pt x="425" y="300"/>
                          <a:pt x="422" y="292"/>
                        </a:cubicBezTo>
                        <a:cubicBezTo>
                          <a:pt x="424" y="282"/>
                          <a:pt x="428" y="277"/>
                          <a:pt x="422" y="268"/>
                        </a:cubicBezTo>
                        <a:cubicBezTo>
                          <a:pt x="420" y="269"/>
                          <a:pt x="418" y="269"/>
                          <a:pt x="416" y="270"/>
                        </a:cubicBezTo>
                        <a:cubicBezTo>
                          <a:pt x="414" y="272"/>
                          <a:pt x="414" y="275"/>
                          <a:pt x="412" y="276"/>
                        </a:cubicBezTo>
                        <a:cubicBezTo>
                          <a:pt x="408" y="278"/>
                          <a:pt x="400" y="280"/>
                          <a:pt x="400" y="280"/>
                        </a:cubicBezTo>
                        <a:cubicBezTo>
                          <a:pt x="394" y="274"/>
                          <a:pt x="389" y="274"/>
                          <a:pt x="386" y="266"/>
                        </a:cubicBezTo>
                        <a:cubicBezTo>
                          <a:pt x="391" y="251"/>
                          <a:pt x="379" y="206"/>
                          <a:pt x="364" y="196"/>
                        </a:cubicBezTo>
                        <a:cubicBezTo>
                          <a:pt x="357" y="186"/>
                          <a:pt x="358" y="182"/>
                          <a:pt x="360" y="170"/>
                        </a:cubicBezTo>
                        <a:cubicBezTo>
                          <a:pt x="358" y="160"/>
                          <a:pt x="356" y="147"/>
                          <a:pt x="346" y="144"/>
                        </a:cubicBezTo>
                        <a:cubicBezTo>
                          <a:pt x="343" y="154"/>
                          <a:pt x="338" y="160"/>
                          <a:pt x="330" y="166"/>
                        </a:cubicBezTo>
                        <a:cubicBezTo>
                          <a:pt x="323" y="164"/>
                          <a:pt x="308" y="160"/>
                          <a:pt x="308" y="160"/>
                        </a:cubicBezTo>
                        <a:cubicBezTo>
                          <a:pt x="296" y="162"/>
                          <a:pt x="297" y="166"/>
                          <a:pt x="288" y="172"/>
                        </a:cubicBezTo>
                        <a:cubicBezTo>
                          <a:pt x="284" y="185"/>
                          <a:pt x="282" y="191"/>
                          <a:pt x="268" y="196"/>
                        </a:cubicBezTo>
                        <a:cubicBezTo>
                          <a:pt x="264" y="200"/>
                          <a:pt x="243" y="231"/>
                          <a:pt x="242" y="232"/>
                        </a:cubicBezTo>
                        <a:cubicBezTo>
                          <a:pt x="231" y="239"/>
                          <a:pt x="215" y="247"/>
                          <a:pt x="206" y="256"/>
                        </a:cubicBezTo>
                        <a:cubicBezTo>
                          <a:pt x="202" y="260"/>
                          <a:pt x="200" y="265"/>
                          <a:pt x="196" y="268"/>
                        </a:cubicBezTo>
                        <a:cubicBezTo>
                          <a:pt x="194" y="269"/>
                          <a:pt x="192" y="269"/>
                          <a:pt x="190" y="270"/>
                        </a:cubicBezTo>
                        <a:cubicBezTo>
                          <a:pt x="188" y="271"/>
                          <a:pt x="186" y="272"/>
                          <a:pt x="184" y="274"/>
                        </a:cubicBezTo>
                        <a:cubicBezTo>
                          <a:pt x="180" y="278"/>
                          <a:pt x="172" y="286"/>
                          <a:pt x="172" y="286"/>
                        </a:cubicBezTo>
                        <a:cubicBezTo>
                          <a:pt x="167" y="300"/>
                          <a:pt x="165" y="314"/>
                          <a:pt x="160" y="328"/>
                        </a:cubicBezTo>
                        <a:cubicBezTo>
                          <a:pt x="158" y="335"/>
                          <a:pt x="156" y="341"/>
                          <a:pt x="154" y="348"/>
                        </a:cubicBezTo>
                        <a:cubicBezTo>
                          <a:pt x="153" y="350"/>
                          <a:pt x="152" y="354"/>
                          <a:pt x="152" y="354"/>
                        </a:cubicBezTo>
                        <a:cubicBezTo>
                          <a:pt x="152" y="359"/>
                          <a:pt x="156" y="384"/>
                          <a:pt x="146" y="392"/>
                        </a:cubicBezTo>
                        <a:cubicBezTo>
                          <a:pt x="141" y="397"/>
                          <a:pt x="128" y="404"/>
                          <a:pt x="128" y="404"/>
                        </a:cubicBezTo>
                        <a:cubicBezTo>
                          <a:pt x="125" y="412"/>
                          <a:pt x="122" y="421"/>
                          <a:pt x="114" y="424"/>
                        </a:cubicBezTo>
                        <a:cubicBezTo>
                          <a:pt x="100" y="419"/>
                          <a:pt x="97" y="405"/>
                          <a:pt x="94" y="392"/>
                        </a:cubicBezTo>
                        <a:cubicBezTo>
                          <a:pt x="86" y="362"/>
                          <a:pt x="82" y="332"/>
                          <a:pt x="72" y="302"/>
                        </a:cubicBezTo>
                        <a:cubicBezTo>
                          <a:pt x="71" y="281"/>
                          <a:pt x="70" y="275"/>
                          <a:pt x="66" y="258"/>
                        </a:cubicBezTo>
                        <a:cubicBezTo>
                          <a:pt x="66" y="251"/>
                          <a:pt x="68" y="219"/>
                          <a:pt x="64" y="208"/>
                        </a:cubicBezTo>
                        <a:cubicBezTo>
                          <a:pt x="70" y="191"/>
                          <a:pt x="66" y="173"/>
                          <a:pt x="72" y="156"/>
                        </a:cubicBezTo>
                        <a:cubicBezTo>
                          <a:pt x="66" y="139"/>
                          <a:pt x="60" y="168"/>
                          <a:pt x="56" y="172"/>
                        </a:cubicBezTo>
                        <a:cubicBezTo>
                          <a:pt x="53" y="175"/>
                          <a:pt x="44" y="180"/>
                          <a:pt x="44" y="180"/>
                        </a:cubicBezTo>
                        <a:cubicBezTo>
                          <a:pt x="35" y="177"/>
                          <a:pt x="28" y="173"/>
                          <a:pt x="24" y="162"/>
                        </a:cubicBezTo>
                        <a:cubicBezTo>
                          <a:pt x="23" y="158"/>
                          <a:pt x="20" y="150"/>
                          <a:pt x="20" y="150"/>
                        </a:cubicBezTo>
                        <a:cubicBezTo>
                          <a:pt x="30" y="148"/>
                          <a:pt x="30" y="143"/>
                          <a:pt x="38" y="138"/>
                        </a:cubicBezTo>
                        <a:cubicBezTo>
                          <a:pt x="35" y="128"/>
                          <a:pt x="31" y="133"/>
                          <a:pt x="24" y="138"/>
                        </a:cubicBezTo>
                        <a:cubicBezTo>
                          <a:pt x="15" y="135"/>
                          <a:pt x="15" y="132"/>
                          <a:pt x="18" y="124"/>
                        </a:cubicBezTo>
                        <a:cubicBezTo>
                          <a:pt x="11" y="114"/>
                          <a:pt x="9" y="101"/>
                          <a:pt x="0" y="92"/>
                        </a:cubicBezTo>
                        <a:lnTo>
                          <a:pt x="76" y="0"/>
                        </a:lnTo>
                        <a:lnTo>
                          <a:pt x="798" y="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44" name="Freeform 96"/>
                  <p:cNvSpPr/>
                  <p:nvPr/>
                </p:nvSpPr>
                <p:spPr>
                  <a:xfrm>
                    <a:off x="4322" y="519"/>
                    <a:ext cx="19" cy="29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8" y="1"/>
                      </a:cxn>
                      <a:cxn ang="0">
                        <a:pos x="16" y="11"/>
                      </a:cxn>
                      <a:cxn ang="0">
                        <a:pos x="8" y="29"/>
                      </a:cxn>
                      <a:cxn ang="0">
                        <a:pos x="0" y="24"/>
                      </a:cxn>
                      <a:cxn ang="0">
                        <a:pos x="3" y="4"/>
                      </a:cxn>
                    </a:cxnLst>
                    <a:pathLst>
                      <a:path w="43" h="85">
                        <a:moveTo>
                          <a:pt x="7" y="11"/>
                        </a:moveTo>
                        <a:cubicBezTo>
                          <a:pt x="4" y="2"/>
                          <a:pt x="9" y="0"/>
                          <a:pt x="17" y="3"/>
                        </a:cubicBezTo>
                        <a:cubicBezTo>
                          <a:pt x="24" y="13"/>
                          <a:pt x="28" y="24"/>
                          <a:pt x="37" y="33"/>
                        </a:cubicBezTo>
                        <a:cubicBezTo>
                          <a:pt x="43" y="52"/>
                          <a:pt x="40" y="78"/>
                          <a:pt x="19" y="85"/>
                        </a:cubicBezTo>
                        <a:cubicBezTo>
                          <a:pt x="6" y="81"/>
                          <a:pt x="5" y="81"/>
                          <a:pt x="1" y="69"/>
                        </a:cubicBezTo>
                        <a:cubicBezTo>
                          <a:pt x="2" y="66"/>
                          <a:pt x="0" y="4"/>
                          <a:pt x="7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45" name="Freeform 97"/>
                  <p:cNvSpPr/>
                  <p:nvPr/>
                </p:nvSpPr>
                <p:spPr>
                  <a:xfrm>
                    <a:off x="4588" y="421"/>
                    <a:ext cx="18" cy="24"/>
                  </a:xfrm>
                  <a:custGeom>
                    <a:avLst/>
                    <a:gdLst/>
                    <a:ahLst/>
                    <a:cxnLst>
                      <a:cxn ang="0">
                        <a:pos x="5" y="9"/>
                      </a:cxn>
                      <a:cxn ang="0">
                        <a:pos x="12" y="1"/>
                      </a:cxn>
                      <a:cxn ang="0">
                        <a:pos x="18" y="1"/>
                      </a:cxn>
                      <a:cxn ang="0">
                        <a:pos x="16" y="8"/>
                      </a:cxn>
                      <a:cxn ang="0">
                        <a:pos x="5" y="24"/>
                      </a:cxn>
                      <a:cxn ang="0">
                        <a:pos x="3" y="19"/>
                      </a:cxn>
                      <a:cxn ang="0">
                        <a:pos x="1" y="12"/>
                      </a:cxn>
                      <a:cxn ang="0">
                        <a:pos x="5" y="9"/>
                      </a:cxn>
                    </a:cxnLst>
                    <a:pathLst>
                      <a:path w="44" h="74">
                        <a:moveTo>
                          <a:pt x="13" y="28"/>
                        </a:moveTo>
                        <a:cubicBezTo>
                          <a:pt x="15" y="13"/>
                          <a:pt x="14" y="7"/>
                          <a:pt x="29" y="2"/>
                        </a:cubicBezTo>
                        <a:cubicBezTo>
                          <a:pt x="34" y="3"/>
                          <a:pt x="40" y="0"/>
                          <a:pt x="43" y="4"/>
                        </a:cubicBezTo>
                        <a:cubicBezTo>
                          <a:pt x="44" y="6"/>
                          <a:pt x="41" y="21"/>
                          <a:pt x="39" y="26"/>
                        </a:cubicBezTo>
                        <a:cubicBezTo>
                          <a:pt x="31" y="43"/>
                          <a:pt x="30" y="63"/>
                          <a:pt x="13" y="74"/>
                        </a:cubicBezTo>
                        <a:cubicBezTo>
                          <a:pt x="4" y="71"/>
                          <a:pt x="4" y="68"/>
                          <a:pt x="7" y="60"/>
                        </a:cubicBezTo>
                        <a:cubicBezTo>
                          <a:pt x="5" y="50"/>
                          <a:pt x="0" y="46"/>
                          <a:pt x="3" y="36"/>
                        </a:cubicBezTo>
                        <a:cubicBezTo>
                          <a:pt x="4" y="32"/>
                          <a:pt x="8" y="23"/>
                          <a:pt x="1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46" name="Freeform 98"/>
                  <p:cNvSpPr/>
                  <p:nvPr/>
                </p:nvSpPr>
                <p:spPr>
                  <a:xfrm>
                    <a:off x="4639" y="409"/>
                    <a:ext cx="9" cy="10"/>
                  </a:xfrm>
                  <a:custGeom>
                    <a:avLst/>
                    <a:gdLst/>
                    <a:ahLst/>
                    <a:cxnLst>
                      <a:cxn ang="0">
                        <a:pos x="3" y="5"/>
                      </a:cxn>
                      <a:cxn ang="0">
                        <a:pos x="2" y="10"/>
                      </a:cxn>
                      <a:cxn ang="0">
                        <a:pos x="3" y="5"/>
                      </a:cxn>
                    </a:cxnLst>
                    <a:pathLst>
                      <a:path w="20" h="30">
                        <a:moveTo>
                          <a:pt x="7" y="16"/>
                        </a:moveTo>
                        <a:cubicBezTo>
                          <a:pt x="18" y="0"/>
                          <a:pt x="20" y="20"/>
                          <a:pt x="5" y="30"/>
                        </a:cubicBezTo>
                        <a:cubicBezTo>
                          <a:pt x="0" y="23"/>
                          <a:pt x="1" y="22"/>
                          <a:pt x="7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47" name="Freeform 99"/>
                  <p:cNvSpPr/>
                  <p:nvPr/>
                </p:nvSpPr>
                <p:spPr>
                  <a:xfrm>
                    <a:off x="3709" y="315"/>
                    <a:ext cx="433" cy="354"/>
                  </a:xfrm>
                  <a:custGeom>
                    <a:avLst/>
                    <a:gdLst/>
                    <a:ahLst/>
                    <a:cxnLst>
                      <a:cxn ang="0">
                        <a:pos x="305" y="295"/>
                      </a:cxn>
                      <a:cxn ang="0">
                        <a:pos x="309" y="287"/>
                      </a:cxn>
                      <a:cxn ang="0">
                        <a:pos x="317" y="262"/>
                      </a:cxn>
                      <a:cxn ang="0">
                        <a:pos x="196" y="182"/>
                      </a:cxn>
                      <a:cxn ang="0">
                        <a:pos x="179" y="220"/>
                      </a:cxn>
                      <a:cxn ang="0">
                        <a:pos x="192" y="353"/>
                      </a:cxn>
                      <a:cxn ang="0">
                        <a:pos x="179" y="314"/>
                      </a:cxn>
                      <a:cxn ang="0">
                        <a:pos x="154" y="279"/>
                      </a:cxn>
                      <a:cxn ang="0">
                        <a:pos x="156" y="262"/>
                      </a:cxn>
                      <a:cxn ang="0">
                        <a:pos x="157" y="250"/>
                      </a:cxn>
                      <a:cxn ang="0">
                        <a:pos x="140" y="238"/>
                      </a:cxn>
                      <a:cxn ang="0">
                        <a:pos x="123" y="220"/>
                      </a:cxn>
                      <a:cxn ang="0">
                        <a:pos x="94" y="225"/>
                      </a:cxn>
                      <a:cxn ang="0">
                        <a:pos x="80" y="232"/>
                      </a:cxn>
                      <a:cxn ang="0">
                        <a:pos x="50" y="232"/>
                      </a:cxn>
                      <a:cxn ang="0">
                        <a:pos x="14" y="198"/>
                      </a:cxn>
                      <a:cxn ang="0">
                        <a:pos x="7" y="187"/>
                      </a:cxn>
                      <a:cxn ang="0">
                        <a:pos x="0" y="168"/>
                      </a:cxn>
                      <a:cxn ang="0">
                        <a:pos x="15" y="135"/>
                      </a:cxn>
                      <a:cxn ang="0">
                        <a:pos x="20" y="115"/>
                      </a:cxn>
                      <a:cxn ang="0">
                        <a:pos x="32" y="91"/>
                      </a:cxn>
                      <a:cxn ang="0">
                        <a:pos x="51" y="74"/>
                      </a:cxn>
                      <a:cxn ang="0">
                        <a:pos x="106" y="43"/>
                      </a:cxn>
                      <a:cxn ang="0">
                        <a:pos x="140" y="19"/>
                      </a:cxn>
                      <a:cxn ang="0">
                        <a:pos x="164" y="4"/>
                      </a:cxn>
                      <a:cxn ang="0">
                        <a:pos x="230" y="1"/>
                      </a:cxn>
                      <a:cxn ang="0">
                        <a:pos x="253" y="0"/>
                      </a:cxn>
                      <a:cxn ang="0">
                        <a:pos x="244" y="22"/>
                      </a:cxn>
                      <a:cxn ang="0">
                        <a:pos x="281" y="53"/>
                      </a:cxn>
                      <a:cxn ang="0">
                        <a:pos x="316" y="47"/>
                      </a:cxn>
                      <a:cxn ang="0">
                        <a:pos x="336" y="52"/>
                      </a:cxn>
                      <a:cxn ang="0">
                        <a:pos x="355" y="62"/>
                      </a:cxn>
                      <a:cxn ang="0">
                        <a:pos x="363" y="119"/>
                      </a:cxn>
                      <a:cxn ang="0">
                        <a:pos x="363" y="153"/>
                      </a:cxn>
                      <a:cxn ang="0">
                        <a:pos x="380" y="180"/>
                      </a:cxn>
                      <a:cxn ang="0">
                        <a:pos x="410" y="191"/>
                      </a:cxn>
                      <a:cxn ang="0">
                        <a:pos x="432" y="187"/>
                      </a:cxn>
                      <a:cxn ang="0">
                        <a:pos x="422" y="216"/>
                      </a:cxn>
                      <a:cxn ang="0">
                        <a:pos x="380" y="259"/>
                      </a:cxn>
                      <a:cxn ang="0">
                        <a:pos x="348" y="308"/>
                      </a:cxn>
                      <a:cxn ang="0">
                        <a:pos x="353" y="323"/>
                      </a:cxn>
                      <a:cxn ang="0">
                        <a:pos x="276" y="353"/>
                      </a:cxn>
                    </a:cxnLst>
                    <a:pathLst>
                      <a:path w="682" h="557">
                        <a:moveTo>
                          <a:pt x="435" y="556"/>
                        </a:moveTo>
                        <a:lnTo>
                          <a:pt x="481" y="464"/>
                        </a:lnTo>
                        <a:lnTo>
                          <a:pt x="473" y="449"/>
                        </a:lnTo>
                        <a:lnTo>
                          <a:pt x="486" y="451"/>
                        </a:lnTo>
                        <a:lnTo>
                          <a:pt x="495" y="441"/>
                        </a:lnTo>
                        <a:lnTo>
                          <a:pt x="500" y="413"/>
                        </a:lnTo>
                        <a:lnTo>
                          <a:pt x="500" y="371"/>
                        </a:lnTo>
                        <a:lnTo>
                          <a:pt x="309" y="287"/>
                        </a:lnTo>
                        <a:lnTo>
                          <a:pt x="296" y="308"/>
                        </a:lnTo>
                        <a:lnTo>
                          <a:pt x="282" y="346"/>
                        </a:lnTo>
                        <a:lnTo>
                          <a:pt x="396" y="557"/>
                        </a:lnTo>
                        <a:lnTo>
                          <a:pt x="303" y="556"/>
                        </a:lnTo>
                        <a:lnTo>
                          <a:pt x="304" y="536"/>
                        </a:lnTo>
                        <a:cubicBezTo>
                          <a:pt x="284" y="520"/>
                          <a:pt x="296" y="510"/>
                          <a:pt x="282" y="494"/>
                        </a:cubicBezTo>
                        <a:cubicBezTo>
                          <a:pt x="276" y="475"/>
                          <a:pt x="267" y="468"/>
                          <a:pt x="253" y="451"/>
                        </a:cubicBezTo>
                        <a:cubicBezTo>
                          <a:pt x="249" y="447"/>
                          <a:pt x="245" y="443"/>
                          <a:pt x="242" y="439"/>
                        </a:cubicBezTo>
                        <a:lnTo>
                          <a:pt x="237" y="432"/>
                        </a:lnTo>
                        <a:cubicBezTo>
                          <a:pt x="237" y="432"/>
                          <a:pt x="245" y="413"/>
                          <a:pt x="245" y="413"/>
                        </a:cubicBezTo>
                        <a:cubicBezTo>
                          <a:pt x="247" y="409"/>
                          <a:pt x="250" y="401"/>
                          <a:pt x="250" y="401"/>
                        </a:cubicBezTo>
                        <a:cubicBezTo>
                          <a:pt x="249" y="399"/>
                          <a:pt x="247" y="397"/>
                          <a:pt x="247" y="394"/>
                        </a:cubicBezTo>
                        <a:cubicBezTo>
                          <a:pt x="248" y="390"/>
                          <a:pt x="253" y="382"/>
                          <a:pt x="253" y="382"/>
                        </a:cubicBezTo>
                        <a:cubicBezTo>
                          <a:pt x="243" y="370"/>
                          <a:pt x="237" y="371"/>
                          <a:pt x="220" y="375"/>
                        </a:cubicBezTo>
                        <a:cubicBezTo>
                          <a:pt x="217" y="371"/>
                          <a:pt x="210" y="369"/>
                          <a:pt x="207" y="365"/>
                        </a:cubicBezTo>
                        <a:cubicBezTo>
                          <a:pt x="185" y="337"/>
                          <a:pt x="216" y="363"/>
                          <a:pt x="194" y="346"/>
                        </a:cubicBezTo>
                        <a:cubicBezTo>
                          <a:pt x="167" y="349"/>
                          <a:pt x="179" y="346"/>
                          <a:pt x="156" y="352"/>
                        </a:cubicBezTo>
                        <a:cubicBezTo>
                          <a:pt x="153" y="353"/>
                          <a:pt x="148" y="354"/>
                          <a:pt x="148" y="354"/>
                        </a:cubicBezTo>
                        <a:cubicBezTo>
                          <a:pt x="146" y="356"/>
                          <a:pt x="145" y="359"/>
                          <a:pt x="142" y="361"/>
                        </a:cubicBezTo>
                        <a:cubicBezTo>
                          <a:pt x="138" y="363"/>
                          <a:pt x="126" y="365"/>
                          <a:pt x="126" y="365"/>
                        </a:cubicBezTo>
                        <a:cubicBezTo>
                          <a:pt x="105" y="354"/>
                          <a:pt x="116" y="355"/>
                          <a:pt x="94" y="361"/>
                        </a:cubicBezTo>
                        <a:cubicBezTo>
                          <a:pt x="89" y="362"/>
                          <a:pt x="78" y="365"/>
                          <a:pt x="78" y="365"/>
                        </a:cubicBezTo>
                        <a:cubicBezTo>
                          <a:pt x="62" y="383"/>
                          <a:pt x="46" y="346"/>
                          <a:pt x="35" y="337"/>
                        </a:cubicBezTo>
                        <a:cubicBezTo>
                          <a:pt x="32" y="330"/>
                          <a:pt x="24" y="320"/>
                          <a:pt x="22" y="312"/>
                        </a:cubicBezTo>
                        <a:cubicBezTo>
                          <a:pt x="20" y="308"/>
                          <a:pt x="22" y="303"/>
                          <a:pt x="19" y="300"/>
                        </a:cubicBezTo>
                        <a:cubicBezTo>
                          <a:pt x="17" y="297"/>
                          <a:pt x="13" y="297"/>
                          <a:pt x="11" y="295"/>
                        </a:cubicBezTo>
                        <a:cubicBezTo>
                          <a:pt x="3" y="277"/>
                          <a:pt x="15" y="306"/>
                          <a:pt x="5" y="276"/>
                        </a:cubicBezTo>
                        <a:cubicBezTo>
                          <a:pt x="4" y="272"/>
                          <a:pt x="0" y="264"/>
                          <a:pt x="0" y="264"/>
                        </a:cubicBezTo>
                        <a:cubicBezTo>
                          <a:pt x="3" y="253"/>
                          <a:pt x="2" y="248"/>
                          <a:pt x="13" y="243"/>
                        </a:cubicBezTo>
                        <a:cubicBezTo>
                          <a:pt x="20" y="221"/>
                          <a:pt x="17" y="231"/>
                          <a:pt x="24" y="213"/>
                        </a:cubicBezTo>
                        <a:cubicBezTo>
                          <a:pt x="26" y="209"/>
                          <a:pt x="30" y="200"/>
                          <a:pt x="30" y="200"/>
                        </a:cubicBezTo>
                        <a:cubicBezTo>
                          <a:pt x="26" y="192"/>
                          <a:pt x="24" y="191"/>
                          <a:pt x="32" y="181"/>
                        </a:cubicBezTo>
                        <a:cubicBezTo>
                          <a:pt x="36" y="177"/>
                          <a:pt x="43" y="169"/>
                          <a:pt x="43" y="169"/>
                        </a:cubicBezTo>
                        <a:cubicBezTo>
                          <a:pt x="37" y="155"/>
                          <a:pt x="36" y="153"/>
                          <a:pt x="51" y="143"/>
                        </a:cubicBezTo>
                        <a:cubicBezTo>
                          <a:pt x="56" y="140"/>
                          <a:pt x="67" y="135"/>
                          <a:pt x="67" y="135"/>
                        </a:cubicBezTo>
                        <a:cubicBezTo>
                          <a:pt x="73" y="129"/>
                          <a:pt x="75" y="122"/>
                          <a:pt x="81" y="116"/>
                        </a:cubicBezTo>
                        <a:cubicBezTo>
                          <a:pt x="89" y="107"/>
                          <a:pt x="102" y="105"/>
                          <a:pt x="113" y="99"/>
                        </a:cubicBezTo>
                        <a:cubicBezTo>
                          <a:pt x="125" y="85"/>
                          <a:pt x="149" y="76"/>
                          <a:pt x="167" y="67"/>
                        </a:cubicBezTo>
                        <a:cubicBezTo>
                          <a:pt x="174" y="59"/>
                          <a:pt x="175" y="50"/>
                          <a:pt x="188" y="46"/>
                        </a:cubicBezTo>
                        <a:cubicBezTo>
                          <a:pt x="198" y="39"/>
                          <a:pt x="208" y="36"/>
                          <a:pt x="220" y="30"/>
                        </a:cubicBezTo>
                        <a:cubicBezTo>
                          <a:pt x="223" y="28"/>
                          <a:pt x="228" y="25"/>
                          <a:pt x="228" y="25"/>
                        </a:cubicBezTo>
                        <a:cubicBezTo>
                          <a:pt x="237" y="16"/>
                          <a:pt x="245" y="10"/>
                          <a:pt x="258" y="6"/>
                        </a:cubicBezTo>
                        <a:cubicBezTo>
                          <a:pt x="269" y="31"/>
                          <a:pt x="301" y="6"/>
                          <a:pt x="320" y="4"/>
                        </a:cubicBezTo>
                        <a:cubicBezTo>
                          <a:pt x="334" y="3"/>
                          <a:pt x="349" y="3"/>
                          <a:pt x="363" y="2"/>
                        </a:cubicBezTo>
                        <a:cubicBezTo>
                          <a:pt x="369" y="3"/>
                          <a:pt x="376" y="5"/>
                          <a:pt x="382" y="4"/>
                        </a:cubicBezTo>
                        <a:cubicBezTo>
                          <a:pt x="387" y="4"/>
                          <a:pt x="398" y="0"/>
                          <a:pt x="398" y="0"/>
                        </a:cubicBezTo>
                        <a:cubicBezTo>
                          <a:pt x="415" y="8"/>
                          <a:pt x="406" y="16"/>
                          <a:pt x="400" y="30"/>
                        </a:cubicBezTo>
                        <a:cubicBezTo>
                          <a:pt x="398" y="34"/>
                          <a:pt x="384" y="34"/>
                          <a:pt x="384" y="34"/>
                        </a:cubicBezTo>
                        <a:cubicBezTo>
                          <a:pt x="379" y="47"/>
                          <a:pt x="398" y="51"/>
                          <a:pt x="411" y="55"/>
                        </a:cubicBezTo>
                        <a:cubicBezTo>
                          <a:pt x="419" y="72"/>
                          <a:pt x="421" y="79"/>
                          <a:pt x="443" y="84"/>
                        </a:cubicBezTo>
                        <a:cubicBezTo>
                          <a:pt x="461" y="71"/>
                          <a:pt x="435" y="65"/>
                          <a:pt x="468" y="57"/>
                        </a:cubicBezTo>
                        <a:cubicBezTo>
                          <a:pt x="482" y="61"/>
                          <a:pt x="485" y="70"/>
                          <a:pt x="497" y="74"/>
                        </a:cubicBezTo>
                        <a:cubicBezTo>
                          <a:pt x="505" y="76"/>
                          <a:pt x="513" y="78"/>
                          <a:pt x="521" y="80"/>
                        </a:cubicBezTo>
                        <a:cubicBezTo>
                          <a:pt x="524" y="81"/>
                          <a:pt x="529" y="82"/>
                          <a:pt x="529" y="82"/>
                        </a:cubicBezTo>
                        <a:cubicBezTo>
                          <a:pt x="547" y="78"/>
                          <a:pt x="547" y="76"/>
                          <a:pt x="562" y="84"/>
                        </a:cubicBezTo>
                        <a:cubicBezTo>
                          <a:pt x="566" y="95"/>
                          <a:pt x="565" y="86"/>
                          <a:pt x="559" y="97"/>
                        </a:cubicBezTo>
                        <a:cubicBezTo>
                          <a:pt x="557" y="101"/>
                          <a:pt x="554" y="110"/>
                          <a:pt x="554" y="110"/>
                        </a:cubicBezTo>
                        <a:cubicBezTo>
                          <a:pt x="556" y="132"/>
                          <a:pt x="556" y="168"/>
                          <a:pt x="572" y="188"/>
                        </a:cubicBezTo>
                        <a:cubicBezTo>
                          <a:pt x="568" y="198"/>
                          <a:pt x="564" y="208"/>
                          <a:pt x="562" y="219"/>
                        </a:cubicBezTo>
                        <a:cubicBezTo>
                          <a:pt x="564" y="227"/>
                          <a:pt x="569" y="233"/>
                          <a:pt x="572" y="240"/>
                        </a:cubicBezTo>
                        <a:cubicBezTo>
                          <a:pt x="573" y="247"/>
                          <a:pt x="572" y="254"/>
                          <a:pt x="575" y="259"/>
                        </a:cubicBezTo>
                        <a:cubicBezTo>
                          <a:pt x="577" y="263"/>
                          <a:pt x="595" y="272"/>
                          <a:pt x="599" y="283"/>
                        </a:cubicBezTo>
                        <a:cubicBezTo>
                          <a:pt x="594" y="295"/>
                          <a:pt x="603" y="306"/>
                          <a:pt x="618" y="310"/>
                        </a:cubicBezTo>
                        <a:cubicBezTo>
                          <a:pt x="630" y="307"/>
                          <a:pt x="638" y="308"/>
                          <a:pt x="645" y="300"/>
                        </a:cubicBezTo>
                        <a:cubicBezTo>
                          <a:pt x="660" y="302"/>
                          <a:pt x="663" y="303"/>
                          <a:pt x="672" y="293"/>
                        </a:cubicBezTo>
                        <a:cubicBezTo>
                          <a:pt x="675" y="294"/>
                          <a:pt x="679" y="293"/>
                          <a:pt x="680" y="295"/>
                        </a:cubicBezTo>
                        <a:cubicBezTo>
                          <a:pt x="682" y="301"/>
                          <a:pt x="674" y="321"/>
                          <a:pt x="672" y="327"/>
                        </a:cubicBezTo>
                        <a:cubicBezTo>
                          <a:pt x="668" y="340"/>
                          <a:pt x="671" y="326"/>
                          <a:pt x="664" y="340"/>
                        </a:cubicBezTo>
                        <a:cubicBezTo>
                          <a:pt x="652" y="360"/>
                          <a:pt x="646" y="381"/>
                          <a:pt x="621" y="394"/>
                        </a:cubicBezTo>
                        <a:cubicBezTo>
                          <a:pt x="614" y="402"/>
                          <a:pt x="609" y="402"/>
                          <a:pt x="599" y="407"/>
                        </a:cubicBezTo>
                        <a:cubicBezTo>
                          <a:pt x="590" y="418"/>
                          <a:pt x="579" y="429"/>
                          <a:pt x="567" y="439"/>
                        </a:cubicBezTo>
                        <a:cubicBezTo>
                          <a:pt x="560" y="454"/>
                          <a:pt x="555" y="470"/>
                          <a:pt x="548" y="485"/>
                        </a:cubicBezTo>
                        <a:cubicBezTo>
                          <a:pt x="549" y="489"/>
                          <a:pt x="550" y="492"/>
                          <a:pt x="551" y="496"/>
                        </a:cubicBezTo>
                        <a:cubicBezTo>
                          <a:pt x="552" y="500"/>
                          <a:pt x="556" y="508"/>
                          <a:pt x="556" y="508"/>
                        </a:cubicBezTo>
                        <a:cubicBezTo>
                          <a:pt x="559" y="524"/>
                          <a:pt x="562" y="546"/>
                          <a:pt x="576" y="557"/>
                        </a:cubicBezTo>
                        <a:lnTo>
                          <a:pt x="435" y="55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48" name="Freeform 100"/>
                  <p:cNvSpPr/>
                  <p:nvPr/>
                </p:nvSpPr>
                <p:spPr>
                  <a:xfrm>
                    <a:off x="3877" y="448"/>
                    <a:ext cx="163" cy="221"/>
                  </a:xfrm>
                  <a:custGeom>
                    <a:avLst/>
                    <a:gdLst/>
                    <a:ahLst/>
                    <a:cxnLst>
                      <a:cxn ang="0">
                        <a:pos x="154" y="221"/>
                      </a:cxn>
                      <a:cxn ang="0">
                        <a:pos x="148" y="192"/>
                      </a:cxn>
                      <a:cxn ang="0">
                        <a:pos x="138" y="183"/>
                      </a:cxn>
                      <a:cxn ang="0">
                        <a:pos x="136" y="171"/>
                      </a:cxn>
                      <a:cxn ang="0">
                        <a:pos x="133" y="162"/>
                      </a:cxn>
                      <a:cxn ang="0">
                        <a:pos x="133" y="146"/>
                      </a:cxn>
                      <a:cxn ang="0">
                        <a:pos x="131" y="136"/>
                      </a:cxn>
                      <a:cxn ang="0">
                        <a:pos x="145" y="129"/>
                      </a:cxn>
                      <a:cxn ang="0">
                        <a:pos x="163" y="125"/>
                      </a:cxn>
                      <a:cxn ang="0">
                        <a:pos x="163" y="87"/>
                      </a:cxn>
                      <a:cxn ang="0">
                        <a:pos x="34" y="61"/>
                      </a:cxn>
                      <a:cxn ang="0">
                        <a:pos x="20" y="62"/>
                      </a:cxn>
                      <a:cxn ang="0">
                        <a:pos x="10" y="65"/>
                      </a:cxn>
                      <a:cxn ang="0">
                        <a:pos x="0" y="95"/>
                      </a:cxn>
                      <a:cxn ang="0">
                        <a:pos x="59" y="220"/>
                      </a:cxn>
                      <a:cxn ang="0">
                        <a:pos x="154" y="221"/>
                      </a:cxn>
                    </a:cxnLst>
                    <a:pathLst>
                      <a:path w="257" h="347">
                        <a:moveTo>
                          <a:pt x="243" y="347"/>
                        </a:moveTo>
                        <a:lnTo>
                          <a:pt x="233" y="301"/>
                        </a:lnTo>
                        <a:lnTo>
                          <a:pt x="217" y="288"/>
                        </a:lnTo>
                        <a:lnTo>
                          <a:pt x="215" y="269"/>
                        </a:lnTo>
                        <a:lnTo>
                          <a:pt x="209" y="254"/>
                        </a:lnTo>
                        <a:lnTo>
                          <a:pt x="209" y="229"/>
                        </a:lnTo>
                        <a:lnTo>
                          <a:pt x="207" y="214"/>
                        </a:lnTo>
                        <a:lnTo>
                          <a:pt x="228" y="202"/>
                        </a:lnTo>
                        <a:lnTo>
                          <a:pt x="257" y="197"/>
                        </a:lnTo>
                        <a:lnTo>
                          <a:pt x="257" y="136"/>
                        </a:lnTo>
                        <a:cubicBezTo>
                          <a:pt x="209" y="119"/>
                          <a:pt x="13" y="0"/>
                          <a:pt x="54" y="96"/>
                        </a:cubicBezTo>
                        <a:cubicBezTo>
                          <a:pt x="36" y="106"/>
                          <a:pt x="57" y="97"/>
                          <a:pt x="32" y="98"/>
                        </a:cubicBezTo>
                        <a:cubicBezTo>
                          <a:pt x="27" y="99"/>
                          <a:pt x="16" y="102"/>
                          <a:pt x="16" y="102"/>
                        </a:cubicBezTo>
                        <a:lnTo>
                          <a:pt x="0" y="149"/>
                        </a:lnTo>
                        <a:lnTo>
                          <a:pt x="93" y="346"/>
                        </a:lnTo>
                        <a:lnTo>
                          <a:pt x="243" y="347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49" name="Freeform 101"/>
                  <p:cNvSpPr/>
                  <p:nvPr/>
                </p:nvSpPr>
                <p:spPr>
                  <a:xfrm>
                    <a:off x="4164" y="611"/>
                    <a:ext cx="7" cy="12"/>
                  </a:xfrm>
                  <a:custGeom>
                    <a:avLst/>
                    <a:gdLst/>
                    <a:ahLst/>
                    <a:cxnLst>
                      <a:cxn ang="0">
                        <a:pos x="3" y="8"/>
                      </a:cxn>
                      <a:cxn ang="0">
                        <a:pos x="7" y="7"/>
                      </a:cxn>
                      <a:cxn ang="0">
                        <a:pos x="3" y="8"/>
                      </a:cxn>
                    </a:cxnLst>
                    <a:pathLst>
                      <a:path w="19" h="37">
                        <a:moveTo>
                          <a:pt x="7" y="25"/>
                        </a:moveTo>
                        <a:cubicBezTo>
                          <a:pt x="0" y="4"/>
                          <a:pt x="12" y="0"/>
                          <a:pt x="19" y="21"/>
                        </a:cubicBezTo>
                        <a:cubicBezTo>
                          <a:pt x="14" y="37"/>
                          <a:pt x="18" y="36"/>
                          <a:pt x="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50" name="Freeform 102"/>
                  <p:cNvSpPr/>
                  <p:nvPr/>
                </p:nvSpPr>
                <p:spPr>
                  <a:xfrm>
                    <a:off x="4155" y="497"/>
                    <a:ext cx="9" cy="7"/>
                  </a:xfrm>
                  <a:custGeom>
                    <a:avLst/>
                    <a:gdLst/>
                    <a:ahLst/>
                    <a:cxnLst>
                      <a:cxn ang="0">
                        <a:pos x="5" y="4"/>
                      </a:cxn>
                      <a:cxn ang="0">
                        <a:pos x="7" y="0"/>
                      </a:cxn>
                      <a:cxn ang="0">
                        <a:pos x="8" y="4"/>
                      </a:cxn>
                      <a:cxn ang="0">
                        <a:pos x="3" y="7"/>
                      </a:cxn>
                      <a:cxn ang="0">
                        <a:pos x="5" y="4"/>
                      </a:cxn>
                    </a:cxnLst>
                    <a:pathLst>
                      <a:path w="22" h="20">
                        <a:moveTo>
                          <a:pt x="12" y="12"/>
                        </a:moveTo>
                        <a:cubicBezTo>
                          <a:pt x="13" y="8"/>
                          <a:pt x="12" y="0"/>
                          <a:pt x="16" y="0"/>
                        </a:cubicBezTo>
                        <a:cubicBezTo>
                          <a:pt x="20" y="0"/>
                          <a:pt x="22" y="8"/>
                          <a:pt x="20" y="12"/>
                        </a:cubicBezTo>
                        <a:cubicBezTo>
                          <a:pt x="18" y="16"/>
                          <a:pt x="12" y="17"/>
                          <a:pt x="8" y="20"/>
                        </a:cubicBezTo>
                        <a:cubicBezTo>
                          <a:pt x="3" y="5"/>
                          <a:pt x="0" y="6"/>
                          <a:pt x="12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51" name="Freeform 103"/>
                  <p:cNvSpPr/>
                  <p:nvPr/>
                </p:nvSpPr>
                <p:spPr>
                  <a:xfrm>
                    <a:off x="3760" y="357"/>
                    <a:ext cx="25" cy="10"/>
                  </a:xfrm>
                  <a:custGeom>
                    <a:avLst/>
                    <a:gdLst/>
                    <a:ahLst/>
                    <a:cxnLst>
                      <a:cxn ang="0">
                        <a:pos x="11" y="6"/>
                      </a:cxn>
                      <a:cxn ang="0">
                        <a:pos x="14" y="2"/>
                      </a:cxn>
                      <a:cxn ang="0">
                        <a:pos x="16" y="10"/>
                      </a:cxn>
                      <a:cxn ang="0">
                        <a:pos x="11" y="6"/>
                      </a:cxn>
                    </a:cxnLst>
                    <a:pathLst>
                      <a:path w="57" h="30">
                        <a:moveTo>
                          <a:pt x="24" y="18"/>
                        </a:moveTo>
                        <a:cubicBezTo>
                          <a:pt x="0" y="10"/>
                          <a:pt x="9" y="0"/>
                          <a:pt x="32" y="6"/>
                        </a:cubicBezTo>
                        <a:cubicBezTo>
                          <a:pt x="46" y="15"/>
                          <a:pt x="57" y="23"/>
                          <a:pt x="36" y="30"/>
                        </a:cubicBezTo>
                        <a:cubicBezTo>
                          <a:pt x="21" y="25"/>
                          <a:pt x="24" y="30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52" name="Freeform 104"/>
                  <p:cNvSpPr/>
                  <p:nvPr/>
                </p:nvSpPr>
                <p:spPr>
                  <a:xfrm>
                    <a:off x="4062" y="265"/>
                    <a:ext cx="295" cy="233"/>
                  </a:xfrm>
                  <a:custGeom>
                    <a:avLst/>
                    <a:gdLst/>
                    <a:ahLst/>
                    <a:cxnLst>
                      <a:cxn ang="0">
                        <a:pos x="201" y="155"/>
                      </a:cxn>
                      <a:cxn ang="0">
                        <a:pos x="167" y="151"/>
                      </a:cxn>
                      <a:cxn ang="0">
                        <a:pos x="138" y="138"/>
                      </a:cxn>
                      <a:cxn ang="0">
                        <a:pos x="113" y="134"/>
                      </a:cxn>
                      <a:cxn ang="0">
                        <a:pos x="101" y="139"/>
                      </a:cxn>
                      <a:cxn ang="0">
                        <a:pos x="111" y="143"/>
                      </a:cxn>
                      <a:cxn ang="0">
                        <a:pos x="125" y="157"/>
                      </a:cxn>
                      <a:cxn ang="0">
                        <a:pos x="137" y="159"/>
                      </a:cxn>
                      <a:cxn ang="0">
                        <a:pos x="142" y="179"/>
                      </a:cxn>
                      <a:cxn ang="0">
                        <a:pos x="133" y="185"/>
                      </a:cxn>
                      <a:cxn ang="0">
                        <a:pos x="111" y="206"/>
                      </a:cxn>
                      <a:cxn ang="0">
                        <a:pos x="96" y="210"/>
                      </a:cxn>
                      <a:cxn ang="0">
                        <a:pos x="41" y="233"/>
                      </a:cxn>
                      <a:cxn ang="0">
                        <a:pos x="33" y="206"/>
                      </a:cxn>
                      <a:cxn ang="0">
                        <a:pos x="19" y="175"/>
                      </a:cxn>
                      <a:cxn ang="0">
                        <a:pos x="14" y="150"/>
                      </a:cxn>
                      <a:cxn ang="0">
                        <a:pos x="23" y="115"/>
                      </a:cxn>
                      <a:cxn ang="0">
                        <a:pos x="7" y="131"/>
                      </a:cxn>
                      <a:cxn ang="0">
                        <a:pos x="34" y="94"/>
                      </a:cxn>
                      <a:cxn ang="0">
                        <a:pos x="48" y="68"/>
                      </a:cxn>
                      <a:cxn ang="0">
                        <a:pos x="16" y="68"/>
                      </a:cxn>
                      <a:cxn ang="0">
                        <a:pos x="0" y="66"/>
                      </a:cxn>
                      <a:cxn ang="0">
                        <a:pos x="11" y="47"/>
                      </a:cxn>
                      <a:cxn ang="0">
                        <a:pos x="41" y="37"/>
                      </a:cxn>
                      <a:cxn ang="0">
                        <a:pos x="94" y="42"/>
                      </a:cxn>
                      <a:cxn ang="0">
                        <a:pos x="97" y="21"/>
                      </a:cxn>
                      <a:cxn ang="0">
                        <a:pos x="111" y="0"/>
                      </a:cxn>
                      <a:cxn ang="0">
                        <a:pos x="152" y="15"/>
                      </a:cxn>
                      <a:cxn ang="0">
                        <a:pos x="140" y="29"/>
                      </a:cxn>
                      <a:cxn ang="0">
                        <a:pos x="128" y="59"/>
                      </a:cxn>
                      <a:cxn ang="0">
                        <a:pos x="154" y="64"/>
                      </a:cxn>
                      <a:cxn ang="0">
                        <a:pos x="159" y="46"/>
                      </a:cxn>
                      <a:cxn ang="0">
                        <a:pos x="178" y="31"/>
                      </a:cxn>
                      <a:cxn ang="0">
                        <a:pos x="212" y="29"/>
                      </a:cxn>
                      <a:cxn ang="0">
                        <a:pos x="225" y="17"/>
                      </a:cxn>
                      <a:cxn ang="0">
                        <a:pos x="230" y="154"/>
                      </a:cxn>
                    </a:cxnLst>
                    <a:pathLst>
                      <a:path w="693" h="696">
                        <a:moveTo>
                          <a:pt x="541" y="460"/>
                        </a:moveTo>
                        <a:lnTo>
                          <a:pt x="473" y="464"/>
                        </a:lnTo>
                        <a:lnTo>
                          <a:pt x="441" y="452"/>
                        </a:lnTo>
                        <a:lnTo>
                          <a:pt x="393" y="452"/>
                        </a:lnTo>
                        <a:cubicBezTo>
                          <a:pt x="365" y="448"/>
                          <a:pt x="360" y="444"/>
                          <a:pt x="337" y="436"/>
                        </a:cubicBezTo>
                        <a:cubicBezTo>
                          <a:pt x="336" y="432"/>
                          <a:pt x="330" y="413"/>
                          <a:pt x="325" y="412"/>
                        </a:cubicBezTo>
                        <a:cubicBezTo>
                          <a:pt x="317" y="411"/>
                          <a:pt x="301" y="420"/>
                          <a:pt x="301" y="420"/>
                        </a:cubicBezTo>
                        <a:cubicBezTo>
                          <a:pt x="289" y="412"/>
                          <a:pt x="277" y="408"/>
                          <a:pt x="265" y="400"/>
                        </a:cubicBezTo>
                        <a:cubicBezTo>
                          <a:pt x="252" y="380"/>
                          <a:pt x="256" y="356"/>
                          <a:pt x="233" y="348"/>
                        </a:cubicBezTo>
                        <a:cubicBezTo>
                          <a:pt x="217" y="372"/>
                          <a:pt x="221" y="392"/>
                          <a:pt x="237" y="416"/>
                        </a:cubicBezTo>
                        <a:cubicBezTo>
                          <a:pt x="234" y="428"/>
                          <a:pt x="228" y="445"/>
                          <a:pt x="237" y="444"/>
                        </a:cubicBezTo>
                        <a:cubicBezTo>
                          <a:pt x="247" y="443"/>
                          <a:pt x="261" y="428"/>
                          <a:pt x="261" y="428"/>
                        </a:cubicBezTo>
                        <a:cubicBezTo>
                          <a:pt x="258" y="450"/>
                          <a:pt x="243" y="475"/>
                          <a:pt x="269" y="484"/>
                        </a:cubicBezTo>
                        <a:cubicBezTo>
                          <a:pt x="277" y="479"/>
                          <a:pt x="288" y="476"/>
                          <a:pt x="293" y="468"/>
                        </a:cubicBezTo>
                        <a:cubicBezTo>
                          <a:pt x="302" y="454"/>
                          <a:pt x="303" y="446"/>
                          <a:pt x="317" y="436"/>
                        </a:cubicBezTo>
                        <a:cubicBezTo>
                          <a:pt x="315" y="448"/>
                          <a:pt x="306" y="467"/>
                          <a:pt x="321" y="476"/>
                        </a:cubicBezTo>
                        <a:cubicBezTo>
                          <a:pt x="328" y="480"/>
                          <a:pt x="345" y="484"/>
                          <a:pt x="345" y="484"/>
                        </a:cubicBezTo>
                        <a:cubicBezTo>
                          <a:pt x="382" y="472"/>
                          <a:pt x="347" y="527"/>
                          <a:pt x="333" y="536"/>
                        </a:cubicBezTo>
                        <a:cubicBezTo>
                          <a:pt x="330" y="540"/>
                          <a:pt x="329" y="545"/>
                          <a:pt x="325" y="548"/>
                        </a:cubicBezTo>
                        <a:cubicBezTo>
                          <a:pt x="322" y="551"/>
                          <a:pt x="316" y="549"/>
                          <a:pt x="313" y="552"/>
                        </a:cubicBezTo>
                        <a:cubicBezTo>
                          <a:pt x="300" y="565"/>
                          <a:pt x="320" y="575"/>
                          <a:pt x="293" y="584"/>
                        </a:cubicBezTo>
                        <a:cubicBezTo>
                          <a:pt x="286" y="595"/>
                          <a:pt x="272" y="610"/>
                          <a:pt x="261" y="616"/>
                        </a:cubicBezTo>
                        <a:cubicBezTo>
                          <a:pt x="254" y="620"/>
                          <a:pt x="245" y="621"/>
                          <a:pt x="237" y="624"/>
                        </a:cubicBezTo>
                        <a:cubicBezTo>
                          <a:pt x="233" y="625"/>
                          <a:pt x="225" y="628"/>
                          <a:pt x="225" y="628"/>
                        </a:cubicBezTo>
                        <a:cubicBezTo>
                          <a:pt x="215" y="659"/>
                          <a:pt x="212" y="652"/>
                          <a:pt x="173" y="656"/>
                        </a:cubicBezTo>
                        <a:cubicBezTo>
                          <a:pt x="140" y="667"/>
                          <a:pt x="132" y="687"/>
                          <a:pt x="97" y="696"/>
                        </a:cubicBezTo>
                        <a:cubicBezTo>
                          <a:pt x="77" y="691"/>
                          <a:pt x="75" y="687"/>
                          <a:pt x="81" y="668"/>
                        </a:cubicBezTo>
                        <a:cubicBezTo>
                          <a:pt x="77" y="646"/>
                          <a:pt x="72" y="639"/>
                          <a:pt x="77" y="616"/>
                        </a:cubicBezTo>
                        <a:cubicBezTo>
                          <a:pt x="73" y="598"/>
                          <a:pt x="71" y="587"/>
                          <a:pt x="61" y="572"/>
                        </a:cubicBezTo>
                        <a:cubicBezTo>
                          <a:pt x="58" y="551"/>
                          <a:pt x="51" y="543"/>
                          <a:pt x="45" y="524"/>
                        </a:cubicBezTo>
                        <a:cubicBezTo>
                          <a:pt x="52" y="502"/>
                          <a:pt x="58" y="496"/>
                          <a:pt x="49" y="472"/>
                        </a:cubicBezTo>
                        <a:cubicBezTo>
                          <a:pt x="46" y="463"/>
                          <a:pt x="33" y="448"/>
                          <a:pt x="33" y="448"/>
                        </a:cubicBezTo>
                        <a:cubicBezTo>
                          <a:pt x="42" y="422"/>
                          <a:pt x="42" y="408"/>
                          <a:pt x="33" y="380"/>
                        </a:cubicBezTo>
                        <a:cubicBezTo>
                          <a:pt x="49" y="369"/>
                          <a:pt x="48" y="362"/>
                          <a:pt x="53" y="344"/>
                        </a:cubicBezTo>
                        <a:cubicBezTo>
                          <a:pt x="47" y="327"/>
                          <a:pt x="49" y="308"/>
                          <a:pt x="33" y="332"/>
                        </a:cubicBezTo>
                        <a:cubicBezTo>
                          <a:pt x="40" y="353"/>
                          <a:pt x="29" y="374"/>
                          <a:pt x="17" y="392"/>
                        </a:cubicBezTo>
                        <a:cubicBezTo>
                          <a:pt x="6" y="360"/>
                          <a:pt x="10" y="340"/>
                          <a:pt x="13" y="304"/>
                        </a:cubicBezTo>
                        <a:cubicBezTo>
                          <a:pt x="44" y="314"/>
                          <a:pt x="54" y="289"/>
                          <a:pt x="81" y="280"/>
                        </a:cubicBezTo>
                        <a:cubicBezTo>
                          <a:pt x="94" y="261"/>
                          <a:pt x="85" y="242"/>
                          <a:pt x="105" y="228"/>
                        </a:cubicBezTo>
                        <a:cubicBezTo>
                          <a:pt x="108" y="220"/>
                          <a:pt x="110" y="212"/>
                          <a:pt x="113" y="204"/>
                        </a:cubicBezTo>
                        <a:cubicBezTo>
                          <a:pt x="116" y="196"/>
                          <a:pt x="89" y="196"/>
                          <a:pt x="89" y="196"/>
                        </a:cubicBezTo>
                        <a:cubicBezTo>
                          <a:pt x="81" y="221"/>
                          <a:pt x="58" y="211"/>
                          <a:pt x="37" y="204"/>
                        </a:cubicBezTo>
                        <a:cubicBezTo>
                          <a:pt x="33" y="207"/>
                          <a:pt x="30" y="213"/>
                          <a:pt x="25" y="212"/>
                        </a:cubicBezTo>
                        <a:cubicBezTo>
                          <a:pt x="16" y="210"/>
                          <a:pt x="1" y="196"/>
                          <a:pt x="1" y="196"/>
                        </a:cubicBezTo>
                        <a:cubicBezTo>
                          <a:pt x="4" y="186"/>
                          <a:pt x="4" y="174"/>
                          <a:pt x="9" y="164"/>
                        </a:cubicBezTo>
                        <a:cubicBezTo>
                          <a:pt x="13" y="155"/>
                          <a:pt x="25" y="140"/>
                          <a:pt x="25" y="140"/>
                        </a:cubicBezTo>
                        <a:cubicBezTo>
                          <a:pt x="0" y="132"/>
                          <a:pt x="25" y="128"/>
                          <a:pt x="37" y="124"/>
                        </a:cubicBezTo>
                        <a:cubicBezTo>
                          <a:pt x="58" y="131"/>
                          <a:pt x="75" y="116"/>
                          <a:pt x="97" y="112"/>
                        </a:cubicBezTo>
                        <a:cubicBezTo>
                          <a:pt x="135" y="87"/>
                          <a:pt x="159" y="122"/>
                          <a:pt x="197" y="132"/>
                        </a:cubicBezTo>
                        <a:cubicBezTo>
                          <a:pt x="205" y="129"/>
                          <a:pt x="213" y="127"/>
                          <a:pt x="221" y="124"/>
                        </a:cubicBezTo>
                        <a:cubicBezTo>
                          <a:pt x="225" y="123"/>
                          <a:pt x="226" y="147"/>
                          <a:pt x="233" y="120"/>
                        </a:cubicBezTo>
                        <a:lnTo>
                          <a:pt x="229" y="64"/>
                        </a:lnTo>
                        <a:lnTo>
                          <a:pt x="209" y="40"/>
                        </a:lnTo>
                        <a:cubicBezTo>
                          <a:pt x="243" y="21"/>
                          <a:pt x="240" y="21"/>
                          <a:pt x="261" y="0"/>
                        </a:cubicBezTo>
                        <a:cubicBezTo>
                          <a:pt x="297" y="16"/>
                          <a:pt x="333" y="32"/>
                          <a:pt x="369" y="48"/>
                        </a:cubicBezTo>
                        <a:cubicBezTo>
                          <a:pt x="373" y="50"/>
                          <a:pt x="361" y="44"/>
                          <a:pt x="357" y="44"/>
                        </a:cubicBezTo>
                        <a:cubicBezTo>
                          <a:pt x="349" y="45"/>
                          <a:pt x="333" y="52"/>
                          <a:pt x="333" y="52"/>
                        </a:cubicBezTo>
                        <a:cubicBezTo>
                          <a:pt x="322" y="68"/>
                          <a:pt x="318" y="71"/>
                          <a:pt x="329" y="88"/>
                        </a:cubicBezTo>
                        <a:cubicBezTo>
                          <a:pt x="308" y="119"/>
                          <a:pt x="323" y="118"/>
                          <a:pt x="333" y="148"/>
                        </a:cubicBezTo>
                        <a:cubicBezTo>
                          <a:pt x="320" y="157"/>
                          <a:pt x="314" y="167"/>
                          <a:pt x="301" y="176"/>
                        </a:cubicBezTo>
                        <a:cubicBezTo>
                          <a:pt x="306" y="213"/>
                          <a:pt x="303" y="213"/>
                          <a:pt x="337" y="220"/>
                        </a:cubicBezTo>
                        <a:cubicBezTo>
                          <a:pt x="358" y="216"/>
                          <a:pt x="368" y="214"/>
                          <a:pt x="361" y="192"/>
                        </a:cubicBezTo>
                        <a:cubicBezTo>
                          <a:pt x="362" y="177"/>
                          <a:pt x="362" y="162"/>
                          <a:pt x="365" y="148"/>
                        </a:cubicBezTo>
                        <a:cubicBezTo>
                          <a:pt x="366" y="143"/>
                          <a:pt x="369" y="133"/>
                          <a:pt x="373" y="136"/>
                        </a:cubicBezTo>
                        <a:cubicBezTo>
                          <a:pt x="379" y="140"/>
                          <a:pt x="376" y="149"/>
                          <a:pt x="377" y="156"/>
                        </a:cubicBezTo>
                        <a:cubicBezTo>
                          <a:pt x="404" y="147"/>
                          <a:pt x="409" y="116"/>
                          <a:pt x="417" y="92"/>
                        </a:cubicBezTo>
                        <a:cubicBezTo>
                          <a:pt x="422" y="76"/>
                          <a:pt x="453" y="74"/>
                          <a:pt x="465" y="72"/>
                        </a:cubicBezTo>
                        <a:cubicBezTo>
                          <a:pt x="472" y="92"/>
                          <a:pt x="477" y="93"/>
                          <a:pt x="497" y="88"/>
                        </a:cubicBezTo>
                        <a:cubicBezTo>
                          <a:pt x="512" y="78"/>
                          <a:pt x="515" y="74"/>
                          <a:pt x="509" y="56"/>
                        </a:cubicBezTo>
                        <a:cubicBezTo>
                          <a:pt x="523" y="46"/>
                          <a:pt x="517" y="46"/>
                          <a:pt x="529" y="52"/>
                        </a:cubicBezTo>
                        <a:lnTo>
                          <a:pt x="693" y="72"/>
                        </a:lnTo>
                        <a:lnTo>
                          <a:pt x="541" y="46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53" name="Freeform 105"/>
                  <p:cNvSpPr/>
                  <p:nvPr/>
                </p:nvSpPr>
                <p:spPr>
                  <a:xfrm>
                    <a:off x="3861" y="247"/>
                    <a:ext cx="591" cy="95"/>
                  </a:xfrm>
                  <a:custGeom>
                    <a:avLst/>
                    <a:gdLst/>
                    <a:ahLst/>
                    <a:cxnLst>
                      <a:cxn ang="0">
                        <a:pos x="524" y="0"/>
                      </a:cxn>
                      <a:cxn ang="0">
                        <a:pos x="91" y="18"/>
                      </a:cxn>
                      <a:cxn ang="0">
                        <a:pos x="58" y="27"/>
                      </a:cxn>
                      <a:cxn ang="0">
                        <a:pos x="39" y="27"/>
                      </a:cxn>
                      <a:cxn ang="0">
                        <a:pos x="14" y="49"/>
                      </a:cxn>
                      <a:cxn ang="0">
                        <a:pos x="0" y="67"/>
                      </a:cxn>
                      <a:cxn ang="0">
                        <a:pos x="37" y="73"/>
                      </a:cxn>
                      <a:cxn ang="0">
                        <a:pos x="62" y="61"/>
                      </a:cxn>
                      <a:cxn ang="0">
                        <a:pos x="69" y="54"/>
                      </a:cxn>
                      <a:cxn ang="0">
                        <a:pos x="106" y="33"/>
                      </a:cxn>
                      <a:cxn ang="0">
                        <a:pos x="136" y="29"/>
                      </a:cxn>
                      <a:cxn ang="0">
                        <a:pos x="150" y="60"/>
                      </a:cxn>
                      <a:cxn ang="0">
                        <a:pos x="119" y="69"/>
                      </a:cxn>
                      <a:cxn ang="0">
                        <a:pos x="147" y="72"/>
                      </a:cxn>
                      <a:cxn ang="0">
                        <a:pos x="159" y="57"/>
                      </a:cxn>
                      <a:cxn ang="0">
                        <a:pos x="169" y="59"/>
                      </a:cxn>
                      <a:cxn ang="0">
                        <a:pos x="161" y="34"/>
                      </a:cxn>
                      <a:cxn ang="0">
                        <a:pos x="169" y="28"/>
                      </a:cxn>
                      <a:cxn ang="0">
                        <a:pos x="176" y="56"/>
                      </a:cxn>
                      <a:cxn ang="0">
                        <a:pos x="169" y="72"/>
                      </a:cxn>
                      <a:cxn ang="0">
                        <a:pos x="188" y="83"/>
                      </a:cxn>
                      <a:cxn ang="0">
                        <a:pos x="190" y="59"/>
                      </a:cxn>
                      <a:cxn ang="0">
                        <a:pos x="210" y="66"/>
                      </a:cxn>
                      <a:cxn ang="0">
                        <a:pos x="242" y="47"/>
                      </a:cxn>
                      <a:cxn ang="0">
                        <a:pos x="260" y="32"/>
                      </a:cxn>
                      <a:cxn ang="0">
                        <a:pos x="279" y="36"/>
                      </a:cxn>
                      <a:cxn ang="0">
                        <a:pos x="289" y="32"/>
                      </a:cxn>
                      <a:cxn ang="0">
                        <a:pos x="274" y="28"/>
                      </a:cxn>
                      <a:cxn ang="0">
                        <a:pos x="301" y="22"/>
                      </a:cxn>
                      <a:cxn ang="0">
                        <a:pos x="345" y="34"/>
                      </a:cxn>
                      <a:cxn ang="0">
                        <a:pos x="369" y="27"/>
                      </a:cxn>
                      <a:cxn ang="0">
                        <a:pos x="371" y="40"/>
                      </a:cxn>
                      <a:cxn ang="0">
                        <a:pos x="361" y="64"/>
                      </a:cxn>
                      <a:cxn ang="0">
                        <a:pos x="388" y="56"/>
                      </a:cxn>
                      <a:cxn ang="0">
                        <a:pos x="396" y="51"/>
                      </a:cxn>
                      <a:cxn ang="0">
                        <a:pos x="411" y="39"/>
                      </a:cxn>
                      <a:cxn ang="0">
                        <a:pos x="504" y="54"/>
                      </a:cxn>
                    </a:cxnLst>
                    <a:pathLst>
                      <a:path w="931" h="149">
                        <a:moveTo>
                          <a:pt x="794" y="84"/>
                        </a:moveTo>
                        <a:cubicBezTo>
                          <a:pt x="813" y="72"/>
                          <a:pt x="931" y="14"/>
                          <a:pt x="825" y="0"/>
                        </a:cubicBezTo>
                        <a:lnTo>
                          <a:pt x="159" y="0"/>
                        </a:lnTo>
                        <a:cubicBezTo>
                          <a:pt x="149" y="12"/>
                          <a:pt x="162" y="18"/>
                          <a:pt x="143" y="29"/>
                        </a:cubicBezTo>
                        <a:cubicBezTo>
                          <a:pt x="130" y="44"/>
                          <a:pt x="133" y="39"/>
                          <a:pt x="116" y="48"/>
                        </a:cubicBezTo>
                        <a:cubicBezTo>
                          <a:pt x="108" y="46"/>
                          <a:pt x="100" y="44"/>
                          <a:pt x="91" y="42"/>
                        </a:cubicBezTo>
                        <a:cubicBezTo>
                          <a:pt x="89" y="41"/>
                          <a:pt x="83" y="40"/>
                          <a:pt x="83" y="40"/>
                        </a:cubicBezTo>
                        <a:cubicBezTo>
                          <a:pt x="76" y="40"/>
                          <a:pt x="68" y="39"/>
                          <a:pt x="62" y="42"/>
                        </a:cubicBezTo>
                        <a:cubicBezTo>
                          <a:pt x="54" y="45"/>
                          <a:pt x="46" y="61"/>
                          <a:pt x="38" y="67"/>
                        </a:cubicBezTo>
                        <a:cubicBezTo>
                          <a:pt x="32" y="71"/>
                          <a:pt x="27" y="74"/>
                          <a:pt x="22" y="77"/>
                        </a:cubicBezTo>
                        <a:cubicBezTo>
                          <a:pt x="16" y="81"/>
                          <a:pt x="5" y="86"/>
                          <a:pt x="5" y="86"/>
                        </a:cubicBezTo>
                        <a:cubicBezTo>
                          <a:pt x="9" y="95"/>
                          <a:pt x="7" y="97"/>
                          <a:pt x="0" y="105"/>
                        </a:cubicBezTo>
                        <a:cubicBezTo>
                          <a:pt x="17" y="107"/>
                          <a:pt x="22" y="107"/>
                          <a:pt x="16" y="120"/>
                        </a:cubicBezTo>
                        <a:cubicBezTo>
                          <a:pt x="27" y="122"/>
                          <a:pt x="48" y="116"/>
                          <a:pt x="59" y="115"/>
                        </a:cubicBezTo>
                        <a:cubicBezTo>
                          <a:pt x="71" y="112"/>
                          <a:pt x="73" y="117"/>
                          <a:pt x="83" y="111"/>
                        </a:cubicBezTo>
                        <a:cubicBezTo>
                          <a:pt x="89" y="96"/>
                          <a:pt x="83" y="100"/>
                          <a:pt x="97" y="96"/>
                        </a:cubicBezTo>
                        <a:cubicBezTo>
                          <a:pt x="100" y="94"/>
                          <a:pt x="103" y="93"/>
                          <a:pt x="105" y="90"/>
                        </a:cubicBezTo>
                        <a:cubicBezTo>
                          <a:pt x="106" y="88"/>
                          <a:pt x="106" y="85"/>
                          <a:pt x="108" y="84"/>
                        </a:cubicBezTo>
                        <a:cubicBezTo>
                          <a:pt x="112" y="80"/>
                          <a:pt x="140" y="69"/>
                          <a:pt x="148" y="67"/>
                        </a:cubicBezTo>
                        <a:cubicBezTo>
                          <a:pt x="160" y="52"/>
                          <a:pt x="153" y="56"/>
                          <a:pt x="167" y="52"/>
                        </a:cubicBezTo>
                        <a:cubicBezTo>
                          <a:pt x="178" y="55"/>
                          <a:pt x="179" y="62"/>
                          <a:pt x="191" y="58"/>
                        </a:cubicBezTo>
                        <a:cubicBezTo>
                          <a:pt x="199" y="52"/>
                          <a:pt x="206" y="51"/>
                          <a:pt x="215" y="46"/>
                        </a:cubicBezTo>
                        <a:cubicBezTo>
                          <a:pt x="226" y="58"/>
                          <a:pt x="217" y="46"/>
                          <a:pt x="223" y="69"/>
                        </a:cubicBezTo>
                        <a:cubicBezTo>
                          <a:pt x="226" y="79"/>
                          <a:pt x="233" y="85"/>
                          <a:pt x="237" y="94"/>
                        </a:cubicBezTo>
                        <a:cubicBezTo>
                          <a:pt x="227" y="100"/>
                          <a:pt x="229" y="104"/>
                          <a:pt x="218" y="107"/>
                        </a:cubicBezTo>
                        <a:cubicBezTo>
                          <a:pt x="207" y="120"/>
                          <a:pt x="203" y="113"/>
                          <a:pt x="188" y="109"/>
                        </a:cubicBezTo>
                        <a:cubicBezTo>
                          <a:pt x="191" y="117"/>
                          <a:pt x="200" y="127"/>
                          <a:pt x="210" y="132"/>
                        </a:cubicBezTo>
                        <a:cubicBezTo>
                          <a:pt x="218" y="114"/>
                          <a:pt x="211" y="122"/>
                          <a:pt x="231" y="113"/>
                        </a:cubicBezTo>
                        <a:cubicBezTo>
                          <a:pt x="237" y="111"/>
                          <a:pt x="248" y="105"/>
                          <a:pt x="248" y="105"/>
                        </a:cubicBezTo>
                        <a:cubicBezTo>
                          <a:pt x="248" y="100"/>
                          <a:pt x="246" y="94"/>
                          <a:pt x="250" y="90"/>
                        </a:cubicBezTo>
                        <a:cubicBezTo>
                          <a:pt x="253" y="88"/>
                          <a:pt x="254" y="96"/>
                          <a:pt x="258" y="96"/>
                        </a:cubicBezTo>
                        <a:cubicBezTo>
                          <a:pt x="262" y="97"/>
                          <a:pt x="264" y="94"/>
                          <a:pt x="266" y="92"/>
                        </a:cubicBezTo>
                        <a:cubicBezTo>
                          <a:pt x="262" y="82"/>
                          <a:pt x="252" y="77"/>
                          <a:pt x="248" y="67"/>
                        </a:cubicBezTo>
                        <a:cubicBezTo>
                          <a:pt x="250" y="63"/>
                          <a:pt x="255" y="58"/>
                          <a:pt x="253" y="54"/>
                        </a:cubicBezTo>
                        <a:cubicBezTo>
                          <a:pt x="251" y="50"/>
                          <a:pt x="248" y="42"/>
                          <a:pt x="248" y="42"/>
                        </a:cubicBezTo>
                        <a:cubicBezTo>
                          <a:pt x="256" y="32"/>
                          <a:pt x="259" y="35"/>
                          <a:pt x="266" y="44"/>
                        </a:cubicBezTo>
                        <a:cubicBezTo>
                          <a:pt x="270" y="56"/>
                          <a:pt x="276" y="61"/>
                          <a:pt x="285" y="71"/>
                        </a:cubicBezTo>
                        <a:cubicBezTo>
                          <a:pt x="281" y="81"/>
                          <a:pt x="289" y="82"/>
                          <a:pt x="277" y="88"/>
                        </a:cubicBezTo>
                        <a:cubicBezTo>
                          <a:pt x="262" y="106"/>
                          <a:pt x="278" y="83"/>
                          <a:pt x="274" y="101"/>
                        </a:cubicBezTo>
                        <a:cubicBezTo>
                          <a:pt x="274" y="105"/>
                          <a:pt x="268" y="109"/>
                          <a:pt x="266" y="113"/>
                        </a:cubicBezTo>
                        <a:cubicBezTo>
                          <a:pt x="270" y="122"/>
                          <a:pt x="268" y="125"/>
                          <a:pt x="261" y="132"/>
                        </a:cubicBezTo>
                        <a:cubicBezTo>
                          <a:pt x="268" y="149"/>
                          <a:pt x="282" y="134"/>
                          <a:pt x="296" y="130"/>
                        </a:cubicBezTo>
                        <a:cubicBezTo>
                          <a:pt x="299" y="122"/>
                          <a:pt x="295" y="119"/>
                          <a:pt x="299" y="111"/>
                        </a:cubicBezTo>
                        <a:cubicBezTo>
                          <a:pt x="296" y="105"/>
                          <a:pt x="288" y="97"/>
                          <a:pt x="299" y="92"/>
                        </a:cubicBezTo>
                        <a:cubicBezTo>
                          <a:pt x="303" y="90"/>
                          <a:pt x="315" y="88"/>
                          <a:pt x="315" y="88"/>
                        </a:cubicBezTo>
                        <a:cubicBezTo>
                          <a:pt x="326" y="91"/>
                          <a:pt x="325" y="95"/>
                          <a:pt x="331" y="103"/>
                        </a:cubicBezTo>
                        <a:cubicBezTo>
                          <a:pt x="339" y="84"/>
                          <a:pt x="331" y="90"/>
                          <a:pt x="361" y="92"/>
                        </a:cubicBezTo>
                        <a:cubicBezTo>
                          <a:pt x="355" y="76"/>
                          <a:pt x="365" y="76"/>
                          <a:pt x="382" y="73"/>
                        </a:cubicBezTo>
                        <a:cubicBezTo>
                          <a:pt x="383" y="71"/>
                          <a:pt x="387" y="57"/>
                          <a:pt x="393" y="54"/>
                        </a:cubicBezTo>
                        <a:cubicBezTo>
                          <a:pt x="398" y="52"/>
                          <a:pt x="409" y="50"/>
                          <a:pt x="409" y="50"/>
                        </a:cubicBezTo>
                        <a:cubicBezTo>
                          <a:pt x="430" y="54"/>
                          <a:pt x="413" y="58"/>
                          <a:pt x="431" y="63"/>
                        </a:cubicBezTo>
                        <a:cubicBezTo>
                          <a:pt x="433" y="61"/>
                          <a:pt x="435" y="57"/>
                          <a:pt x="439" y="56"/>
                        </a:cubicBezTo>
                        <a:cubicBezTo>
                          <a:pt x="445" y="55"/>
                          <a:pt x="452" y="61"/>
                          <a:pt x="457" y="58"/>
                        </a:cubicBezTo>
                        <a:cubicBezTo>
                          <a:pt x="461" y="57"/>
                          <a:pt x="457" y="52"/>
                          <a:pt x="455" y="50"/>
                        </a:cubicBezTo>
                        <a:cubicBezTo>
                          <a:pt x="451" y="47"/>
                          <a:pt x="444" y="47"/>
                          <a:pt x="439" y="46"/>
                        </a:cubicBezTo>
                        <a:cubicBezTo>
                          <a:pt x="436" y="45"/>
                          <a:pt x="431" y="44"/>
                          <a:pt x="431" y="44"/>
                        </a:cubicBezTo>
                        <a:cubicBezTo>
                          <a:pt x="440" y="38"/>
                          <a:pt x="443" y="36"/>
                          <a:pt x="455" y="40"/>
                        </a:cubicBezTo>
                        <a:cubicBezTo>
                          <a:pt x="461" y="38"/>
                          <a:pt x="467" y="35"/>
                          <a:pt x="474" y="35"/>
                        </a:cubicBezTo>
                        <a:cubicBezTo>
                          <a:pt x="483" y="36"/>
                          <a:pt x="511" y="43"/>
                          <a:pt x="519" y="46"/>
                        </a:cubicBezTo>
                        <a:cubicBezTo>
                          <a:pt x="527" y="49"/>
                          <a:pt x="544" y="54"/>
                          <a:pt x="544" y="54"/>
                        </a:cubicBezTo>
                        <a:cubicBezTo>
                          <a:pt x="548" y="54"/>
                          <a:pt x="560" y="52"/>
                          <a:pt x="565" y="50"/>
                        </a:cubicBezTo>
                        <a:cubicBezTo>
                          <a:pt x="570" y="47"/>
                          <a:pt x="581" y="42"/>
                          <a:pt x="581" y="42"/>
                        </a:cubicBezTo>
                        <a:cubicBezTo>
                          <a:pt x="585" y="42"/>
                          <a:pt x="598" y="44"/>
                          <a:pt x="600" y="48"/>
                        </a:cubicBezTo>
                        <a:cubicBezTo>
                          <a:pt x="603" y="55"/>
                          <a:pt x="589" y="61"/>
                          <a:pt x="584" y="63"/>
                        </a:cubicBezTo>
                        <a:cubicBezTo>
                          <a:pt x="576" y="69"/>
                          <a:pt x="568" y="69"/>
                          <a:pt x="565" y="77"/>
                        </a:cubicBezTo>
                        <a:cubicBezTo>
                          <a:pt x="568" y="86"/>
                          <a:pt x="564" y="92"/>
                          <a:pt x="568" y="101"/>
                        </a:cubicBezTo>
                        <a:cubicBezTo>
                          <a:pt x="574" y="93"/>
                          <a:pt x="577" y="91"/>
                          <a:pt x="589" y="94"/>
                        </a:cubicBezTo>
                        <a:cubicBezTo>
                          <a:pt x="595" y="108"/>
                          <a:pt x="602" y="93"/>
                          <a:pt x="611" y="88"/>
                        </a:cubicBezTo>
                        <a:cubicBezTo>
                          <a:pt x="613" y="86"/>
                          <a:pt x="613" y="83"/>
                          <a:pt x="616" y="82"/>
                        </a:cubicBezTo>
                        <a:cubicBezTo>
                          <a:pt x="618" y="80"/>
                          <a:pt x="622" y="81"/>
                          <a:pt x="624" y="80"/>
                        </a:cubicBezTo>
                        <a:cubicBezTo>
                          <a:pt x="626" y="78"/>
                          <a:pt x="626" y="75"/>
                          <a:pt x="627" y="73"/>
                        </a:cubicBezTo>
                        <a:cubicBezTo>
                          <a:pt x="632" y="65"/>
                          <a:pt x="638" y="63"/>
                          <a:pt x="648" y="61"/>
                        </a:cubicBezTo>
                        <a:cubicBezTo>
                          <a:pt x="664" y="62"/>
                          <a:pt x="684" y="69"/>
                          <a:pt x="700" y="69"/>
                        </a:cubicBezTo>
                        <a:lnTo>
                          <a:pt x="794" y="8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54" name="Freeform 106"/>
                  <p:cNvSpPr/>
                  <p:nvPr/>
                </p:nvSpPr>
                <p:spPr>
                  <a:xfrm>
                    <a:off x="3981" y="282"/>
                    <a:ext cx="13" cy="10"/>
                  </a:xfrm>
                  <a:custGeom>
                    <a:avLst/>
                    <a:gdLst/>
                    <a:ahLst/>
                    <a:cxnLst>
                      <a:cxn ang="0">
                        <a:pos x="1" y="9"/>
                      </a:cxn>
                      <a:cxn ang="0">
                        <a:pos x="13" y="0"/>
                      </a:cxn>
                      <a:cxn ang="0">
                        <a:pos x="8" y="8"/>
                      </a:cxn>
                      <a:cxn ang="0">
                        <a:pos x="1" y="9"/>
                      </a:cxn>
                    </a:cxnLst>
                    <a:pathLst>
                      <a:path w="31" h="30">
                        <a:moveTo>
                          <a:pt x="3" y="28"/>
                        </a:moveTo>
                        <a:cubicBezTo>
                          <a:pt x="8" y="8"/>
                          <a:pt x="12" y="6"/>
                          <a:pt x="31" y="0"/>
                        </a:cubicBezTo>
                        <a:cubicBezTo>
                          <a:pt x="29" y="5"/>
                          <a:pt x="25" y="22"/>
                          <a:pt x="19" y="24"/>
                        </a:cubicBezTo>
                        <a:cubicBezTo>
                          <a:pt x="0" y="30"/>
                          <a:pt x="3" y="9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55" name="Freeform 107"/>
                  <p:cNvSpPr/>
                  <p:nvPr/>
                </p:nvSpPr>
                <p:spPr>
                  <a:xfrm>
                    <a:off x="3966" y="296"/>
                    <a:ext cx="19" cy="11"/>
                  </a:xfrm>
                  <a:custGeom>
                    <a:avLst/>
                    <a:gdLst/>
                    <a:ahLst/>
                    <a:cxnLst>
                      <a:cxn ang="0">
                        <a:pos x="3" y="11"/>
                      </a:cxn>
                      <a:cxn ang="0">
                        <a:pos x="10" y="0"/>
                      </a:cxn>
                      <a:cxn ang="0">
                        <a:pos x="16" y="1"/>
                      </a:cxn>
                      <a:cxn ang="0">
                        <a:pos x="3" y="11"/>
                      </a:cxn>
                    </a:cxnLst>
                    <a:pathLst>
                      <a:path w="44" h="32">
                        <a:moveTo>
                          <a:pt x="6" y="32"/>
                        </a:moveTo>
                        <a:cubicBezTo>
                          <a:pt x="0" y="14"/>
                          <a:pt x="7" y="10"/>
                          <a:pt x="22" y="0"/>
                        </a:cubicBezTo>
                        <a:cubicBezTo>
                          <a:pt x="27" y="1"/>
                          <a:pt x="35" y="0"/>
                          <a:pt x="38" y="4"/>
                        </a:cubicBezTo>
                        <a:cubicBezTo>
                          <a:pt x="44" y="13"/>
                          <a:pt x="16" y="32"/>
                          <a:pt x="6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56" name="Freeform 108"/>
                  <p:cNvSpPr/>
                  <p:nvPr/>
                </p:nvSpPr>
                <p:spPr>
                  <a:xfrm>
                    <a:off x="4028" y="337"/>
                    <a:ext cx="32" cy="6"/>
                  </a:xfrm>
                  <a:custGeom>
                    <a:avLst/>
                    <a:gdLst/>
                    <a:ahLst/>
                    <a:cxnLst>
                      <a:cxn ang="0">
                        <a:pos x="16" y="6"/>
                      </a:cxn>
                      <a:cxn ang="0">
                        <a:pos x="11" y="1"/>
                      </a:cxn>
                      <a:cxn ang="0">
                        <a:pos x="16" y="6"/>
                      </a:cxn>
                    </a:cxnLst>
                    <a:pathLst>
                      <a:path w="76" h="18">
                        <a:moveTo>
                          <a:pt x="37" y="18"/>
                        </a:moveTo>
                        <a:cubicBezTo>
                          <a:pt x="25" y="14"/>
                          <a:pt x="0" y="10"/>
                          <a:pt x="25" y="2"/>
                        </a:cubicBezTo>
                        <a:cubicBezTo>
                          <a:pt x="76" y="9"/>
                          <a:pt x="46" y="0"/>
                          <a:pt x="3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57" name="Freeform 109"/>
                  <p:cNvSpPr/>
                  <p:nvPr/>
                </p:nvSpPr>
                <p:spPr>
                  <a:xfrm>
                    <a:off x="4083" y="336"/>
                    <a:ext cx="18" cy="15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5" y="3"/>
                      </a:cxn>
                      <a:cxn ang="0">
                        <a:pos x="0" y="7"/>
                      </a:cxn>
                    </a:cxnLst>
                    <a:pathLst>
                      <a:path w="42" h="44">
                        <a:moveTo>
                          <a:pt x="0" y="21"/>
                        </a:moveTo>
                        <a:cubicBezTo>
                          <a:pt x="4" y="17"/>
                          <a:pt x="7" y="11"/>
                          <a:pt x="12" y="9"/>
                        </a:cubicBezTo>
                        <a:cubicBezTo>
                          <a:pt x="42" y="0"/>
                          <a:pt x="23" y="44"/>
                          <a:pt x="0" y="2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58" name="Freeform 110"/>
                  <p:cNvSpPr/>
                  <p:nvPr/>
                </p:nvSpPr>
                <p:spPr>
                  <a:xfrm>
                    <a:off x="3936" y="295"/>
                    <a:ext cx="14" cy="10"/>
                  </a:xfrm>
                  <a:custGeom>
                    <a:avLst/>
                    <a:gdLst/>
                    <a:ahLst/>
                    <a:cxnLst>
                      <a:cxn ang="0">
                        <a:pos x="3" y="7"/>
                      </a:cxn>
                      <a:cxn ang="0">
                        <a:pos x="14" y="3"/>
                      </a:cxn>
                      <a:cxn ang="0">
                        <a:pos x="3" y="7"/>
                      </a:cxn>
                    </a:cxnLst>
                    <a:pathLst>
                      <a:path w="31" h="30">
                        <a:moveTo>
                          <a:pt x="7" y="22"/>
                        </a:moveTo>
                        <a:cubicBezTo>
                          <a:pt x="0" y="0"/>
                          <a:pt x="15" y="6"/>
                          <a:pt x="31" y="10"/>
                        </a:cubicBezTo>
                        <a:cubicBezTo>
                          <a:pt x="14" y="16"/>
                          <a:pt x="15" y="30"/>
                          <a:pt x="7" y="2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2159" name="Group 111"/>
              <p:cNvGrpSpPr/>
              <p:nvPr/>
            </p:nvGrpSpPr>
            <p:grpSpPr>
              <a:xfrm>
                <a:off x="798" y="111"/>
                <a:ext cx="4702" cy="418"/>
                <a:chOff x="798" y="255"/>
                <a:chExt cx="4702" cy="418"/>
              </a:xfrm>
            </p:grpSpPr>
            <p:sp>
              <p:nvSpPr>
                <p:cNvPr id="8304" name="Line 112"/>
                <p:cNvSpPr>
                  <a:spLocks noChangeShapeType="1"/>
                </p:cNvSpPr>
                <p:nvPr/>
              </p:nvSpPr>
              <p:spPr bwMode="white">
                <a:xfrm>
                  <a:off x="798" y="476"/>
                  <a:ext cx="4702" cy="0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05" name="Line 113"/>
                <p:cNvSpPr>
                  <a:spLocks noChangeShapeType="1"/>
                </p:cNvSpPr>
                <p:nvPr/>
              </p:nvSpPr>
              <p:spPr bwMode="white">
                <a:xfrm>
                  <a:off x="102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06" name="Line 114"/>
                <p:cNvSpPr>
                  <a:spLocks noChangeShapeType="1"/>
                </p:cNvSpPr>
                <p:nvPr/>
              </p:nvSpPr>
              <p:spPr bwMode="white">
                <a:xfrm>
                  <a:off x="125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07" name="Line 115"/>
                <p:cNvSpPr>
                  <a:spLocks noChangeShapeType="1"/>
                </p:cNvSpPr>
                <p:nvPr/>
              </p:nvSpPr>
              <p:spPr bwMode="white">
                <a:xfrm>
                  <a:off x="148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08" name="Line 116"/>
                <p:cNvSpPr>
                  <a:spLocks noChangeShapeType="1"/>
                </p:cNvSpPr>
                <p:nvPr/>
              </p:nvSpPr>
              <p:spPr bwMode="white">
                <a:xfrm>
                  <a:off x="171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09" name="Line 117"/>
                <p:cNvSpPr>
                  <a:spLocks noChangeShapeType="1"/>
                </p:cNvSpPr>
                <p:nvPr/>
              </p:nvSpPr>
              <p:spPr bwMode="white">
                <a:xfrm>
                  <a:off x="193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10" name="Line 118"/>
                <p:cNvSpPr>
                  <a:spLocks noChangeShapeType="1"/>
                </p:cNvSpPr>
                <p:nvPr/>
              </p:nvSpPr>
              <p:spPr bwMode="white">
                <a:xfrm>
                  <a:off x="216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11" name="Line 119"/>
                <p:cNvSpPr>
                  <a:spLocks noChangeShapeType="1"/>
                </p:cNvSpPr>
                <p:nvPr/>
              </p:nvSpPr>
              <p:spPr bwMode="white">
                <a:xfrm>
                  <a:off x="239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12" name="Line 120"/>
                <p:cNvSpPr>
                  <a:spLocks noChangeShapeType="1"/>
                </p:cNvSpPr>
                <p:nvPr/>
              </p:nvSpPr>
              <p:spPr bwMode="white">
                <a:xfrm>
                  <a:off x="262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13" name="Line 121"/>
                <p:cNvSpPr>
                  <a:spLocks noChangeShapeType="1"/>
                </p:cNvSpPr>
                <p:nvPr/>
              </p:nvSpPr>
              <p:spPr bwMode="white">
                <a:xfrm>
                  <a:off x="285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14" name="Line 122"/>
                <p:cNvSpPr>
                  <a:spLocks noChangeShapeType="1"/>
                </p:cNvSpPr>
                <p:nvPr/>
              </p:nvSpPr>
              <p:spPr bwMode="white">
                <a:xfrm>
                  <a:off x="307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15" name="Line 123"/>
                <p:cNvSpPr>
                  <a:spLocks noChangeShapeType="1"/>
                </p:cNvSpPr>
                <p:nvPr/>
              </p:nvSpPr>
              <p:spPr bwMode="white">
                <a:xfrm>
                  <a:off x="330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16" name="Line 124"/>
                <p:cNvSpPr>
                  <a:spLocks noChangeShapeType="1"/>
                </p:cNvSpPr>
                <p:nvPr/>
              </p:nvSpPr>
              <p:spPr bwMode="white">
                <a:xfrm>
                  <a:off x="353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17" name="Line 125"/>
                <p:cNvSpPr>
                  <a:spLocks noChangeShapeType="1"/>
                </p:cNvSpPr>
                <p:nvPr/>
              </p:nvSpPr>
              <p:spPr bwMode="white">
                <a:xfrm>
                  <a:off x="376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18" name="Line 126"/>
                <p:cNvSpPr>
                  <a:spLocks noChangeShapeType="1"/>
                </p:cNvSpPr>
                <p:nvPr/>
              </p:nvSpPr>
              <p:spPr bwMode="white">
                <a:xfrm>
                  <a:off x="399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19" name="Line 127"/>
                <p:cNvSpPr>
                  <a:spLocks noChangeShapeType="1"/>
                </p:cNvSpPr>
                <p:nvPr/>
              </p:nvSpPr>
              <p:spPr bwMode="white">
                <a:xfrm>
                  <a:off x="421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20" name="Line 128"/>
                <p:cNvSpPr>
                  <a:spLocks noChangeShapeType="1"/>
                </p:cNvSpPr>
                <p:nvPr/>
              </p:nvSpPr>
              <p:spPr bwMode="white">
                <a:xfrm>
                  <a:off x="444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21" name="Line 129"/>
                <p:cNvSpPr>
                  <a:spLocks noChangeShapeType="1"/>
                </p:cNvSpPr>
                <p:nvPr/>
              </p:nvSpPr>
              <p:spPr bwMode="white">
                <a:xfrm>
                  <a:off x="467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22" name="Line 130"/>
                <p:cNvSpPr>
                  <a:spLocks noChangeShapeType="1"/>
                </p:cNvSpPr>
                <p:nvPr/>
              </p:nvSpPr>
              <p:spPr bwMode="white">
                <a:xfrm>
                  <a:off x="490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23" name="Line 131"/>
                <p:cNvSpPr>
                  <a:spLocks noChangeShapeType="1"/>
                </p:cNvSpPr>
                <p:nvPr/>
              </p:nvSpPr>
              <p:spPr bwMode="white">
                <a:xfrm>
                  <a:off x="513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24" name="Line 132"/>
                <p:cNvSpPr>
                  <a:spLocks noChangeShapeType="1"/>
                </p:cNvSpPr>
                <p:nvPr/>
              </p:nvSpPr>
              <p:spPr bwMode="white">
                <a:xfrm>
                  <a:off x="535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</p:grpSp>
          <p:grpSp>
            <p:nvGrpSpPr>
              <p:cNvPr id="2181" name="Group 133"/>
              <p:cNvGrpSpPr/>
              <p:nvPr/>
            </p:nvGrpSpPr>
            <p:grpSpPr>
              <a:xfrm>
                <a:off x="1208" y="109"/>
                <a:ext cx="3694" cy="423"/>
                <a:chOff x="1034" y="245"/>
                <a:chExt cx="3694" cy="423"/>
              </a:xfrm>
            </p:grpSpPr>
            <p:sp>
              <p:nvSpPr>
                <p:cNvPr id="8326" name="Line 134"/>
                <p:cNvSpPr>
                  <a:spLocks noChangeShapeType="1"/>
                </p:cNvSpPr>
                <p:nvPr/>
              </p:nvSpPr>
              <p:spPr bwMode="ltGray">
                <a:xfrm>
                  <a:off x="2676" y="246"/>
                  <a:ext cx="0" cy="14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27" name="Line 135"/>
                <p:cNvSpPr>
                  <a:spLocks noChangeShapeType="1"/>
                </p:cNvSpPr>
                <p:nvPr/>
              </p:nvSpPr>
              <p:spPr bwMode="ltGray">
                <a:xfrm>
                  <a:off x="2798" y="468"/>
                  <a:ext cx="7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28" name="Line 136"/>
                <p:cNvSpPr>
                  <a:spLocks noChangeShapeType="1"/>
                </p:cNvSpPr>
                <p:nvPr/>
              </p:nvSpPr>
              <p:spPr bwMode="ltGray">
                <a:xfrm>
                  <a:off x="2904" y="486"/>
                  <a:ext cx="0" cy="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29" name="Line 137"/>
                <p:cNvSpPr>
                  <a:spLocks noChangeShapeType="1"/>
                </p:cNvSpPr>
                <p:nvPr/>
              </p:nvSpPr>
              <p:spPr bwMode="ltGray">
                <a:xfrm>
                  <a:off x="3132" y="586"/>
                  <a:ext cx="0" cy="79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30" name="Line 138"/>
                <p:cNvSpPr>
                  <a:spLocks noChangeShapeType="1"/>
                </p:cNvSpPr>
                <p:nvPr/>
              </p:nvSpPr>
              <p:spPr bwMode="ltGray">
                <a:xfrm>
                  <a:off x="3816" y="358"/>
                  <a:ext cx="0" cy="18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31" name="Line 139"/>
                <p:cNvSpPr>
                  <a:spLocks noChangeShapeType="1"/>
                </p:cNvSpPr>
                <p:nvPr/>
              </p:nvSpPr>
              <p:spPr bwMode="ltGray">
                <a:xfrm>
                  <a:off x="3722" y="468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32" name="Line 140"/>
                <p:cNvSpPr>
                  <a:spLocks noChangeShapeType="1"/>
                </p:cNvSpPr>
                <p:nvPr/>
              </p:nvSpPr>
              <p:spPr bwMode="ltGray">
                <a:xfrm>
                  <a:off x="4044" y="372"/>
                  <a:ext cx="0" cy="294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33" name="Line 141"/>
                <p:cNvSpPr>
                  <a:spLocks noChangeShapeType="1"/>
                </p:cNvSpPr>
                <p:nvPr/>
              </p:nvSpPr>
              <p:spPr bwMode="ltGray">
                <a:xfrm flipV="1">
                  <a:off x="4046" y="248"/>
                  <a:ext cx="0" cy="5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34" name="Line 142"/>
                <p:cNvSpPr>
                  <a:spLocks noChangeShapeType="1"/>
                </p:cNvSpPr>
                <p:nvPr/>
              </p:nvSpPr>
              <p:spPr bwMode="ltGray">
                <a:xfrm flipV="1">
                  <a:off x="4272" y="246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35" name="Line 143"/>
                <p:cNvSpPr>
                  <a:spLocks noChangeShapeType="1"/>
                </p:cNvSpPr>
                <p:nvPr/>
              </p:nvSpPr>
              <p:spPr bwMode="ltGray">
                <a:xfrm flipH="1">
                  <a:off x="4422" y="468"/>
                  <a:ext cx="7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36" name="Line 144"/>
                <p:cNvSpPr>
                  <a:spLocks noChangeShapeType="1"/>
                </p:cNvSpPr>
                <p:nvPr/>
              </p:nvSpPr>
              <p:spPr bwMode="ltGray">
                <a:xfrm flipH="1">
                  <a:off x="4290" y="468"/>
                  <a:ext cx="6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37" name="Line 145"/>
                <p:cNvSpPr>
                  <a:spLocks noChangeShapeType="1"/>
                </p:cNvSpPr>
                <p:nvPr/>
              </p:nvSpPr>
              <p:spPr bwMode="ltGray">
                <a:xfrm flipV="1">
                  <a:off x="4500" y="246"/>
                  <a:ext cx="0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38" name="Line 146"/>
                <p:cNvSpPr>
                  <a:spLocks noChangeShapeType="1"/>
                </p:cNvSpPr>
                <p:nvPr/>
              </p:nvSpPr>
              <p:spPr bwMode="ltGray">
                <a:xfrm>
                  <a:off x="4728" y="606"/>
                  <a:ext cx="0" cy="34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39" name="Line 147"/>
                <p:cNvSpPr>
                  <a:spLocks noChangeShapeType="1"/>
                </p:cNvSpPr>
                <p:nvPr/>
              </p:nvSpPr>
              <p:spPr bwMode="ltGray">
                <a:xfrm>
                  <a:off x="1992" y="250"/>
                  <a:ext cx="0" cy="6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40" name="Line 148"/>
                <p:cNvSpPr>
                  <a:spLocks noChangeShapeType="1"/>
                </p:cNvSpPr>
                <p:nvPr/>
              </p:nvSpPr>
              <p:spPr bwMode="ltGray">
                <a:xfrm>
                  <a:off x="1764" y="247"/>
                  <a:ext cx="0" cy="33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41" name="Line 149"/>
                <p:cNvSpPr>
                  <a:spLocks noChangeShapeType="1"/>
                </p:cNvSpPr>
                <p:nvPr/>
              </p:nvSpPr>
              <p:spPr bwMode="ltGray">
                <a:xfrm flipH="1">
                  <a:off x="1738" y="468"/>
                  <a:ext cx="6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42" name="Line 150"/>
                <p:cNvSpPr>
                  <a:spLocks noChangeShapeType="1"/>
                </p:cNvSpPr>
                <p:nvPr/>
              </p:nvSpPr>
              <p:spPr bwMode="ltGray">
                <a:xfrm>
                  <a:off x="1604" y="468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43" name="Line 151"/>
                <p:cNvSpPr>
                  <a:spLocks noChangeShapeType="1"/>
                </p:cNvSpPr>
                <p:nvPr/>
              </p:nvSpPr>
              <p:spPr bwMode="ltGray">
                <a:xfrm flipH="1">
                  <a:off x="1404" y="468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44" name="Line 152"/>
                <p:cNvSpPr>
                  <a:spLocks noChangeShapeType="1"/>
                </p:cNvSpPr>
                <p:nvPr/>
              </p:nvSpPr>
              <p:spPr bwMode="ltGray">
                <a:xfrm>
                  <a:off x="1034" y="468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45" name="Line 153"/>
                <p:cNvSpPr>
                  <a:spLocks noChangeShapeType="1"/>
                </p:cNvSpPr>
                <p:nvPr/>
              </p:nvSpPr>
              <p:spPr bwMode="ltGray">
                <a:xfrm>
                  <a:off x="1306" y="370"/>
                  <a:ext cx="0" cy="29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46" name="Line 154"/>
                <p:cNvSpPr>
                  <a:spLocks noChangeShapeType="1"/>
                </p:cNvSpPr>
                <p:nvPr/>
              </p:nvSpPr>
              <p:spPr bwMode="ltGray">
                <a:xfrm>
                  <a:off x="1080" y="388"/>
                  <a:ext cx="0" cy="15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47" name="Line 155"/>
                <p:cNvSpPr>
                  <a:spLocks noChangeShapeType="1"/>
                </p:cNvSpPr>
                <p:nvPr/>
              </p:nvSpPr>
              <p:spPr bwMode="ltGray">
                <a:xfrm flipH="1" flipV="1">
                  <a:off x="1308" y="245"/>
                  <a:ext cx="0" cy="2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48" name="Line 156"/>
                <p:cNvSpPr>
                  <a:spLocks noChangeShapeType="1"/>
                </p:cNvSpPr>
                <p:nvPr/>
              </p:nvSpPr>
              <p:spPr bwMode="ltGray">
                <a:xfrm>
                  <a:off x="1536" y="31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49" name="Line 157"/>
                <p:cNvSpPr>
                  <a:spLocks noChangeShapeType="1"/>
                </p:cNvSpPr>
                <p:nvPr/>
              </p:nvSpPr>
              <p:spPr bwMode="ltGray">
                <a:xfrm flipV="1">
                  <a:off x="1536" y="247"/>
                  <a:ext cx="0" cy="2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8350" name="Line 158"/>
                <p:cNvSpPr>
                  <a:spLocks noChangeShapeType="1"/>
                </p:cNvSpPr>
                <p:nvPr/>
              </p:nvSpPr>
              <p:spPr bwMode="ltGray">
                <a:xfrm>
                  <a:off x="4095" y="467"/>
                  <a:ext cx="8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宋体" panose="02010600030101010101" pitchFamily="2" charset="-122"/>
                    <a:cs typeface="宋体" panose="02010600030101010101" pitchFamily="2" charset="-122"/>
                  </a:endParaRPr>
                </a:p>
              </p:txBody>
            </p:sp>
          </p:grpSp>
        </p:grpSp>
        <p:pic>
          <p:nvPicPr>
            <p:cNvPr id="2207" name="Picture 159" descr="C:\My Documents\bits\earth.GIF"/>
            <p:cNvPicPr>
              <a:picLocks noChangeAspect="1"/>
            </p:cNvPicPr>
            <p:nvPr userDrawn="1"/>
          </p:nvPicPr>
          <p:blipFill>
            <a:blip r:embed="rId1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5" y="55"/>
              <a:ext cx="562" cy="524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ransition>
    <p:cover dir="r"/>
  </p:transition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宋体" panose="02010600030101010101" pitchFamily="2" charset="-122"/>
          <a:cs typeface="宋体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宋体" panose="02010600030101010101" pitchFamily="2" charset="-122"/>
          <a:cs typeface="宋体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宋体" panose="02010600030101010101" pitchFamily="2" charset="-122"/>
          <a:cs typeface="宋体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宋体" panose="02010600030101010101" pitchFamily="2" charset="-122"/>
          <a:cs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宋体" panose="02010600030101010101" pitchFamily="2" charset="-122"/>
          <a:cs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宋体" panose="02010600030101010101" pitchFamily="2" charset="-122"/>
          <a:cs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宋体" panose="02010600030101010101" pitchFamily="2" charset="-122"/>
          <a:cs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宋体" panose="02010600030101010101" pitchFamily="2" charset="-122"/>
          <a:cs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5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75000"/>
        <a:buBlip>
          <a:blip r:embed="rId16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hemeOverride" Target="../theme/themeOverride1.xml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1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jpeg"/><Relationship Id="rId3" Type="http://schemas.openxmlformats.org/officeDocument/2006/relationships/tags" Target="../tags/tag3.xml"/><Relationship Id="rId2" Type="http://schemas.openxmlformats.org/officeDocument/2006/relationships/image" Target="../media/image27.jpeg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oleObject" Target="../embeddings/oleObject1.bin"/><Relationship Id="rId2" Type="http://schemas.openxmlformats.org/officeDocument/2006/relationships/tags" Target="../tags/tag1.xml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1" Type="http://schemas.openxmlformats.org/officeDocument/2006/relationships/tags" Target="../tags/tag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jpeg"/><Relationship Id="rId2" Type="http://schemas.openxmlformats.org/officeDocument/2006/relationships/slide" Target="slide1.xml"/><Relationship Id="rId1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1" Type="http://schemas.openxmlformats.org/officeDocument/2006/relationships/image" Target="../media/image40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4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wmf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Rectangle 2"/>
          <p:cNvSpPr>
            <a:spLocks noGrp="1"/>
          </p:cNvSpPr>
          <p:nvPr>
            <p:ph type="ctrTitle"/>
          </p:nvPr>
        </p:nvSpPr>
        <p:spPr>
          <a:xfrm>
            <a:off x="1258888" y="188913"/>
            <a:ext cx="6049962" cy="1152525"/>
          </a:xfrm>
          <a:solidFill>
            <a:schemeClr val="folHlink"/>
          </a:solidFill>
          <a:effectLst>
            <a:outerShdw dist="35921" dir="2699999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anchor="ctr" anchorCtr="0"/>
          <a:p>
            <a:pPr algn="ctr">
              <a:buClrTx/>
              <a:buSzTx/>
              <a:buFontTx/>
            </a:pPr>
            <a:r>
              <a:rPr kumimoji="1" lang="zh-CN" altLang="en-US" b="1" i="0" dirty="0">
                <a:latin typeface="+mj-lt"/>
                <a:ea typeface="+mj-ea"/>
                <a:cs typeface="+mj-cs"/>
              </a:rPr>
              <a:t>第</a:t>
            </a:r>
            <a:r>
              <a:rPr kumimoji="1" lang="en-US" altLang="zh-CN" b="1" i="0" dirty="0">
                <a:latin typeface="+mj-lt"/>
                <a:ea typeface="+mj-ea"/>
                <a:cs typeface="+mj-cs"/>
              </a:rPr>
              <a:t>10</a:t>
            </a:r>
            <a:r>
              <a:rPr kumimoji="1" lang="zh-CN" altLang="en-US" b="1" i="0" dirty="0">
                <a:latin typeface="+mj-lt"/>
                <a:ea typeface="+mj-ea"/>
                <a:cs typeface="+mj-cs"/>
              </a:rPr>
              <a:t>章</a:t>
            </a:r>
            <a:r>
              <a:rPr kumimoji="1" lang="en-US" altLang="zh-CN" b="1" i="0" dirty="0">
                <a:latin typeface="+mj-lt"/>
                <a:ea typeface="+mj-ea"/>
                <a:cs typeface="+mj-cs"/>
              </a:rPr>
              <a:t>:</a:t>
            </a:r>
            <a:r>
              <a:rPr kumimoji="1" lang="zh-CN" altLang="en-US" b="1" i="0" dirty="0">
                <a:latin typeface="+mj-lt"/>
                <a:ea typeface="+mj-ea"/>
                <a:cs typeface="+mj-cs"/>
              </a:rPr>
              <a:t>软体动物门</a:t>
            </a:r>
            <a:endParaRPr kumimoji="1" lang="zh-CN" altLang="en-US" b="1" i="0" dirty="0">
              <a:latin typeface="+mj-lt"/>
              <a:ea typeface="+mj-ea"/>
              <a:cs typeface="+mj-cs"/>
            </a:endParaRPr>
          </a:p>
        </p:txBody>
      </p:sp>
      <p:sp>
        <p:nvSpPr>
          <p:cNvPr id="2051" name="Rectangle 3"/>
          <p:cNvSpPr>
            <a:spLocks noGrp="1"/>
          </p:cNvSpPr>
          <p:nvPr>
            <p:ph type="subTitle" idx="1"/>
          </p:nvPr>
        </p:nvSpPr>
        <p:spPr>
          <a:xfrm>
            <a:off x="250825" y="1412875"/>
            <a:ext cx="8642350" cy="1511300"/>
          </a:xfrm>
          <a:solidFill>
            <a:schemeClr val="bg1"/>
          </a:solidFill>
        </p:spPr>
        <p:txBody>
          <a:bodyPr vert="horz" wrap="square" lIns="91440" tIns="45720" rIns="91440" bIns="45720" anchor="t" anchorCtr="0"/>
          <a:p>
            <a:pPr>
              <a:lnSpc>
                <a:spcPct val="150000"/>
              </a:lnSpc>
              <a:buClrTx/>
              <a:buSzTx/>
              <a:buFontTx/>
              <a:buNone/>
            </a:pPr>
            <a:r>
              <a:rPr kumimoji="1" lang="zh-CN" altLang="en-US" sz="2800" b="1" dirty="0">
                <a:solidFill>
                  <a:srgbClr val="FEFB6E"/>
                </a:solidFill>
                <a:latin typeface="+mn-lt"/>
                <a:ea typeface="+mn-ea"/>
                <a:cs typeface="+mn-cs"/>
              </a:rPr>
              <a:t>软体动物种类很多，约</a:t>
            </a:r>
            <a:r>
              <a:rPr kumimoji="1" lang="en-US" altLang="zh-CN" sz="2800" b="1" dirty="0">
                <a:solidFill>
                  <a:srgbClr val="FEFB6E"/>
                </a:solidFill>
                <a:latin typeface="+mn-lt"/>
                <a:ea typeface="+mn-ea"/>
                <a:cs typeface="+mn-cs"/>
              </a:rPr>
              <a:t>115000</a:t>
            </a:r>
            <a:r>
              <a:rPr kumimoji="1" lang="zh-CN" altLang="en-US" sz="2800" b="1" dirty="0">
                <a:solidFill>
                  <a:srgbClr val="FEFB6E"/>
                </a:solidFill>
                <a:latin typeface="+mn-lt"/>
                <a:ea typeface="+mn-ea"/>
                <a:cs typeface="+mn-cs"/>
              </a:rPr>
              <a:t>多种，仅次于节肢动物，是动物界的第二大门。蛤蜊</a:t>
            </a:r>
            <a:endParaRPr kumimoji="1" lang="zh-CN" altLang="en-US" sz="2400" dirty="0">
              <a:solidFill>
                <a:srgbClr val="FEFB6E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147" name="Picture 8" descr="腹足类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76600" y="4724400"/>
            <a:ext cx="3127375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8" name="Picture 9" descr="日本无针枪乌贼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525" y="2205038"/>
            <a:ext cx="3240088" cy="2582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Picture 10" descr="石鳖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88" y="2868613"/>
            <a:ext cx="3024187" cy="24018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charRg st="0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051">
                                            <p:txEl>
                                              <p:charRg st="0" end="3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 animBg="1"/>
      <p:bldP spid="2051" grpId="0" advAuto="100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1" name="图片 440321"/>
          <p:cNvPicPr>
            <a:picLocks noChangeAspect="1"/>
          </p:cNvPicPr>
          <p:nvPr/>
        </p:nvPicPr>
        <p:blipFill>
          <a:blip r:embed="rId1"/>
          <a:srcRect l="10233" t="1610" r="5956"/>
          <a:stretch>
            <a:fillRect/>
          </a:stretch>
        </p:blipFill>
        <p:spPr>
          <a:xfrm>
            <a:off x="5981700" y="1165225"/>
            <a:ext cx="3162300" cy="5211763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</p:pic>
      <p:sp>
        <p:nvSpPr>
          <p:cNvPr id="15362" name="标题 440322"/>
          <p:cNvSpPr>
            <a:spLocks noGrp="1" noRot="1"/>
          </p:cNvSpPr>
          <p:nvPr>
            <p:ph type="title"/>
          </p:nvPr>
        </p:nvSpPr>
        <p:spPr>
          <a:xfrm>
            <a:off x="585788" y="-58737"/>
            <a:ext cx="8540750" cy="1143000"/>
          </a:xfrm>
        </p:spPr>
        <p:txBody>
          <a:bodyPr vert="horz" wrap="square" lIns="91440" tIns="45720" rIns="91440" bIns="45720" anchor="ctr" anchorCtr="0"/>
          <a:p>
            <a:r>
              <a:rPr lang="en-US" altLang="zh-CN" b="1" i="0"/>
              <a:t>10.1.6 </a:t>
            </a:r>
            <a:r>
              <a:rPr lang="zh-CN" altLang="en-US" b="1" i="0"/>
              <a:t>神经系统</a:t>
            </a:r>
            <a:endParaRPr lang="zh-CN" altLang="en-US" b="1" i="0"/>
          </a:p>
        </p:txBody>
      </p:sp>
      <p:sp>
        <p:nvSpPr>
          <p:cNvPr id="440324" name="内容占位符 440323"/>
          <p:cNvSpPr>
            <a:spLocks noGrp="1" noRot="1"/>
          </p:cNvSpPr>
          <p:nvPr>
            <p:ph idx="1"/>
          </p:nvPr>
        </p:nvSpPr>
        <p:spPr>
          <a:xfrm>
            <a:off x="109538" y="981075"/>
            <a:ext cx="6005512" cy="5543550"/>
          </a:xfrm>
        </p:spPr>
        <p:txBody>
          <a:bodyPr vert="horz" wrap="square" lIns="91440" tIns="45720" rIns="91440" bIns="45720" anchor="t" anchorCtr="0"/>
          <a:p>
            <a:pPr>
              <a:lnSpc>
                <a:spcPct val="110000"/>
              </a:lnSpc>
              <a:buNone/>
            </a:pPr>
            <a:r>
              <a:rPr lang="zh-CN" altLang="en-US" sz="2800" b="1"/>
              <a:t>原始种类</a:t>
            </a:r>
            <a:r>
              <a:rPr lang="zh-CN" altLang="en-US" sz="2800" b="1">
                <a:solidFill>
                  <a:srgbClr val="FFFF00"/>
                </a:solidFill>
              </a:rPr>
              <a:t>无</a:t>
            </a:r>
            <a:r>
              <a:rPr lang="zh-CN" altLang="en-US" sz="2800" b="1"/>
              <a:t>分化的显著的神经节，</a:t>
            </a:r>
            <a:r>
              <a:rPr lang="zh-CN" altLang="en-US" sz="2800" b="1">
                <a:solidFill>
                  <a:srgbClr val="FFFF00"/>
                </a:solidFill>
              </a:rPr>
              <a:t>高等种类</a:t>
            </a:r>
            <a:r>
              <a:rPr lang="zh-CN" altLang="en-US" sz="2800" b="1"/>
              <a:t>中枢神经系统：</a:t>
            </a:r>
            <a:endParaRPr lang="zh-CN" altLang="en-US" sz="2800" b="1"/>
          </a:p>
          <a:p>
            <a:pPr marL="457200" lvl="1" indent="0">
              <a:lnSpc>
                <a:spcPct val="110000"/>
              </a:lnSpc>
              <a:buClr>
                <a:srgbClr val="FFFF00"/>
              </a:buClr>
              <a:buFont typeface="Wingdings" panose="05000000000000000000" charset="0"/>
              <a:buChar char="u"/>
            </a:pPr>
            <a:r>
              <a:rPr lang="zh-CN" altLang="en-US" b="1"/>
              <a:t>脑神经节：头部、感觉器官</a:t>
            </a:r>
            <a:endParaRPr lang="zh-CN" altLang="en-US" b="1"/>
          </a:p>
          <a:p>
            <a:pPr marL="457200" lvl="1" indent="0">
              <a:lnSpc>
                <a:spcPct val="110000"/>
              </a:lnSpc>
              <a:buClr>
                <a:srgbClr val="FFFF00"/>
              </a:buClr>
              <a:buFont typeface="Wingdings" panose="05000000000000000000" charset="0"/>
              <a:buChar char="u"/>
            </a:pPr>
            <a:r>
              <a:rPr lang="zh-CN" altLang="en-US" b="1"/>
              <a:t>足神经节：</a:t>
            </a:r>
            <a:r>
              <a:rPr lang="zh-CN" altLang="en-US" b="1" dirty="0"/>
              <a:t>足的运动和感觉</a:t>
            </a:r>
            <a:endParaRPr lang="zh-CN" altLang="en-US" b="1"/>
          </a:p>
          <a:p>
            <a:pPr marL="457200" lvl="1" indent="0">
              <a:lnSpc>
                <a:spcPct val="110000"/>
              </a:lnSpc>
              <a:buClr>
                <a:srgbClr val="FFFF00"/>
              </a:buClr>
              <a:buFont typeface="Wingdings" panose="05000000000000000000" charset="0"/>
              <a:buChar char="u"/>
            </a:pPr>
            <a:r>
              <a:rPr lang="zh-CN" altLang="en-US" b="1"/>
              <a:t>侧神经节：外套膜及鳃</a:t>
            </a:r>
            <a:endParaRPr lang="zh-CN" altLang="en-US" b="1"/>
          </a:p>
          <a:p>
            <a:pPr marL="457200" lvl="1" indent="0">
              <a:lnSpc>
                <a:spcPct val="110000"/>
              </a:lnSpc>
              <a:buClr>
                <a:srgbClr val="FFFF00"/>
              </a:buClr>
              <a:buFont typeface="Wingdings" panose="05000000000000000000" charset="0"/>
              <a:buChar char="u"/>
            </a:pPr>
            <a:r>
              <a:rPr lang="zh-CN" altLang="en-US" b="1"/>
              <a:t>脏神经节：内脏</a:t>
            </a:r>
            <a:endParaRPr lang="zh-CN" altLang="en-US" b="1"/>
          </a:p>
          <a:p>
            <a:pPr>
              <a:lnSpc>
                <a:spcPct val="110000"/>
              </a:lnSpc>
              <a:buNone/>
            </a:pPr>
            <a:endParaRPr lang="zh-CN" altLang="en-US" sz="2800" b="1"/>
          </a:p>
          <a:p>
            <a:pPr>
              <a:lnSpc>
                <a:spcPct val="110000"/>
              </a:lnSpc>
              <a:buNone/>
            </a:pPr>
            <a:r>
              <a:rPr lang="zh-CN" altLang="en-US" sz="2800" b="1"/>
              <a:t>感觉器官发达</a:t>
            </a:r>
            <a:endParaRPr lang="zh-CN" altLang="en-US" sz="2800" b="1"/>
          </a:p>
          <a:p>
            <a:pPr>
              <a:lnSpc>
                <a:spcPct val="110000"/>
              </a:lnSpc>
              <a:buNone/>
            </a:pPr>
            <a:r>
              <a:rPr lang="zh-CN" altLang="en-US" sz="2800" b="1"/>
              <a:t>    感觉器官：眼、触手、嗅检器及平衡囊。头足类的眼发达</a:t>
            </a:r>
            <a:endParaRPr lang="zh-CN" altLang="en-US" sz="2800" b="1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24">
                                            <p:txEl>
                                              <p:charRg st="7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40324">
                                            <p:txEl>
                                              <p:charRg st="7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24">
                                            <p:txEl>
                                              <p:charRg st="20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40324">
                                            <p:txEl>
                                              <p:charRg st="20" end="2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24">
                                            <p:txEl>
                                              <p:charRg st="28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40324">
                                            <p:txEl>
                                              <p:charRg st="28" end="3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24">
                                            <p:txEl>
                                              <p:charRg st="39" end="4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40324">
                                            <p:txEl>
                                              <p:charRg st="39" end="4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24">
                                            <p:txEl>
                                              <p:charRg st="62" end="6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0324">
                                            <p:txEl>
                                              <p:charRg st="62" end="6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0324">
                                            <p:txEl>
                                              <p:charRg st="62" end="6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24">
                                            <p:txEl>
                                              <p:charRg st="69" end="9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0324">
                                            <p:txEl>
                                              <p:charRg st="69" end="9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0324">
                                            <p:txEl>
                                              <p:charRg st="69" end="9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Rectangle 3"/>
          <p:cNvSpPr>
            <a:spLocks noGrp="1"/>
          </p:cNvSpPr>
          <p:nvPr>
            <p:ph idx="1"/>
          </p:nvPr>
        </p:nvSpPr>
        <p:spPr>
          <a:xfrm>
            <a:off x="611188" y="260350"/>
            <a:ext cx="7993062" cy="2592388"/>
          </a:xfrm>
        </p:spPr>
        <p:txBody>
          <a:bodyPr vert="horz" wrap="square" lIns="91440" tIns="45720" rIns="91440" bIns="45720" anchor="t" anchorCtr="0"/>
          <a:p>
            <a:pPr algn="just"/>
            <a:r>
              <a:rPr lang="en-US" altLang="zh-CN" sz="3600" b="1" dirty="0">
                <a:latin typeface="Times New Roman" panose="02020603050405020304" pitchFamily="1" charset="0"/>
              </a:rPr>
              <a:t>10.1.7 </a:t>
            </a:r>
            <a:r>
              <a:rPr lang="zh-CN" altLang="en-US" sz="3600" b="1" dirty="0">
                <a:solidFill>
                  <a:srgbClr val="FF0000"/>
                </a:solidFill>
                <a:latin typeface="Times New Roman" panose="02020603050405020304" pitchFamily="1" charset="0"/>
              </a:rPr>
              <a:t>生殖和发育</a:t>
            </a:r>
            <a:r>
              <a:rPr lang="zh-CN" altLang="en-US" sz="3600" b="1" dirty="0">
                <a:latin typeface="Times New Roman" panose="02020603050405020304" pitchFamily="1" charset="0"/>
              </a:rPr>
              <a:t>：雌雄异体或同体，体外受精，海产种类有</a:t>
            </a:r>
            <a:r>
              <a:rPr lang="zh-CN" altLang="en-US" sz="3600" b="1" dirty="0">
                <a:solidFill>
                  <a:srgbClr val="FFFF00"/>
                </a:solidFill>
                <a:latin typeface="Times New Roman" panose="02020603050405020304" pitchFamily="1" charset="0"/>
              </a:rPr>
              <a:t>担轮幼虫</a:t>
            </a:r>
            <a:r>
              <a:rPr lang="zh-CN" altLang="en-US" sz="3600" b="1" dirty="0">
                <a:latin typeface="Times New Roman" panose="02020603050405020304" pitchFamily="1" charset="0"/>
              </a:rPr>
              <a:t>和</a:t>
            </a:r>
            <a:r>
              <a:rPr lang="zh-CN" altLang="en-US" sz="3600" b="1" dirty="0">
                <a:solidFill>
                  <a:srgbClr val="FFFF00"/>
                </a:solidFill>
                <a:latin typeface="Times New Roman" panose="02020603050405020304" pitchFamily="1" charset="0"/>
              </a:rPr>
              <a:t>面盘幼虫</a:t>
            </a:r>
            <a:r>
              <a:rPr lang="zh-CN" altLang="en-US" sz="3600" b="1" dirty="0">
                <a:latin typeface="Times New Roman" panose="02020603050405020304" pitchFamily="1" charset="0"/>
              </a:rPr>
              <a:t>两个幼虫阶段，某些淡水种类有</a:t>
            </a:r>
            <a:r>
              <a:rPr lang="zh-CN" altLang="en-US" sz="3600" b="1" dirty="0">
                <a:solidFill>
                  <a:srgbClr val="FFFF00"/>
                </a:solidFill>
                <a:latin typeface="Times New Roman" panose="02020603050405020304" pitchFamily="1" charset="0"/>
              </a:rPr>
              <a:t>钩介幼虫</a:t>
            </a:r>
            <a:r>
              <a:rPr lang="zh-CN" altLang="en-US" sz="3600" b="1" dirty="0">
                <a:latin typeface="Times New Roman" panose="02020603050405020304" pitchFamily="1" charset="0"/>
              </a:rPr>
              <a:t>阶段。</a:t>
            </a:r>
            <a:endParaRPr lang="zh-CN" altLang="en-US" sz="3600" b="1" dirty="0">
              <a:latin typeface="Times New Roman" panose="02020603050405020304" pitchFamily="1" charset="0"/>
            </a:endParaRPr>
          </a:p>
        </p:txBody>
      </p:sp>
      <p:pic>
        <p:nvPicPr>
          <p:cNvPr id="16386" name="Picture 4" descr="担轮幼虫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0825" y="2781300"/>
            <a:ext cx="5334000" cy="36718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7" name="Picture 5" descr="钩介幼虫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063" y="2781300"/>
            <a:ext cx="3373437" cy="36718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09" name="Rectangle 3"/>
          <p:cNvSpPr>
            <a:spLocks noGrp="1"/>
          </p:cNvSpPr>
          <p:nvPr>
            <p:ph idx="1"/>
          </p:nvPr>
        </p:nvSpPr>
        <p:spPr>
          <a:xfrm>
            <a:off x="323850" y="333375"/>
            <a:ext cx="8424863" cy="6264275"/>
          </a:xfrm>
        </p:spPr>
        <p:txBody>
          <a:bodyPr vert="horz" wrap="square" lIns="91440" tIns="45720" rIns="91440" bIns="45720" anchor="t" anchorCtr="0"/>
          <a:p>
            <a:pPr algn="just"/>
            <a:r>
              <a:rPr lang="zh-CN" altLang="en-US" sz="3600" b="1" dirty="0">
                <a:solidFill>
                  <a:srgbClr val="FF0000"/>
                </a:solidFill>
                <a:latin typeface="FZDaHei-B02S" panose="02000000000000000000" charset="-122"/>
                <a:ea typeface="FZDaHei-B02S" panose="02000000000000000000" charset="-122"/>
              </a:rPr>
              <a:t>软体动物门分纲</a:t>
            </a:r>
            <a:r>
              <a:rPr lang="zh-CN" altLang="en-US" dirty="0">
                <a:solidFill>
                  <a:srgbClr val="FF0000"/>
                </a:solidFill>
              </a:rPr>
              <a:t>：</a:t>
            </a:r>
            <a:r>
              <a:rPr lang="zh-CN" altLang="en-US" dirty="0"/>
              <a:t>分纲依据体制</a:t>
            </a:r>
            <a:r>
              <a:rPr lang="zh-CN" altLang="en-US" u="sng" dirty="0">
                <a:solidFill>
                  <a:srgbClr val="FFFF00"/>
                </a:solidFill>
              </a:rPr>
              <a:t>是否对称、贝壳、鳃、外套膜、神经</a:t>
            </a:r>
            <a:r>
              <a:rPr lang="zh-CN" altLang="en-US" dirty="0"/>
              <a:t>等方面分为</a:t>
            </a:r>
            <a:r>
              <a:rPr lang="en-US" altLang="zh-CN" dirty="0"/>
              <a:t>7</a:t>
            </a:r>
            <a:r>
              <a:rPr lang="zh-CN" altLang="en-US" dirty="0"/>
              <a:t>个纲。</a:t>
            </a:r>
            <a:endParaRPr lang="en-US" altLang="zh-CN" dirty="0"/>
          </a:p>
          <a:p>
            <a:pPr algn="just"/>
            <a:r>
              <a:rPr lang="en-US" altLang="zh-CN" dirty="0"/>
              <a:t>1.</a:t>
            </a:r>
            <a:r>
              <a:rPr lang="zh-CN" altLang="en-US" dirty="0"/>
              <a:t>单板纲：发现</a:t>
            </a:r>
            <a:r>
              <a:rPr lang="en-US" altLang="zh-CN" dirty="0"/>
              <a:t>20</a:t>
            </a:r>
            <a:r>
              <a:rPr lang="zh-CN" altLang="en-US" dirty="0"/>
              <a:t>多种，如碟贝。</a:t>
            </a:r>
            <a:endParaRPr lang="en-US" altLang="zh-CN" dirty="0"/>
          </a:p>
          <a:p>
            <a:pPr algn="just"/>
            <a:r>
              <a:rPr lang="en-US" altLang="zh-CN" dirty="0"/>
              <a:t>2.</a:t>
            </a:r>
            <a:r>
              <a:rPr lang="zh-CN" altLang="en-US" dirty="0"/>
              <a:t>无板纲：约</a:t>
            </a:r>
            <a:r>
              <a:rPr lang="en-US" altLang="zh-CN" dirty="0"/>
              <a:t>300</a:t>
            </a:r>
            <a:r>
              <a:rPr lang="zh-CN" altLang="en-US" dirty="0"/>
              <a:t>种，如新月贝。</a:t>
            </a:r>
            <a:endParaRPr lang="en-US" altLang="zh-CN" dirty="0"/>
          </a:p>
          <a:p>
            <a:pPr algn="just"/>
            <a:r>
              <a:rPr lang="en-US" altLang="zh-CN" dirty="0"/>
              <a:t>3.</a:t>
            </a:r>
            <a:r>
              <a:rPr lang="zh-CN" altLang="en-US" dirty="0"/>
              <a:t>多板纲：约</a:t>
            </a:r>
            <a:r>
              <a:rPr lang="en-US" altLang="zh-CN" dirty="0"/>
              <a:t>1000</a:t>
            </a:r>
            <a:r>
              <a:rPr lang="zh-CN" altLang="en-US" dirty="0"/>
              <a:t>种，如石鳖。</a:t>
            </a:r>
            <a:endParaRPr lang="en-US" altLang="zh-CN" dirty="0"/>
          </a:p>
          <a:p>
            <a:pPr algn="just"/>
            <a:r>
              <a:rPr lang="en-US" altLang="zh-CN" dirty="0"/>
              <a:t>4.</a:t>
            </a:r>
            <a:r>
              <a:rPr lang="zh-CN" altLang="en-US" dirty="0"/>
              <a:t>腹足纲：</a:t>
            </a:r>
            <a:r>
              <a:rPr lang="en-US" altLang="zh-CN" dirty="0"/>
              <a:t>10</a:t>
            </a:r>
            <a:r>
              <a:rPr lang="zh-CN" altLang="en-US" dirty="0"/>
              <a:t>万以上，如圆田螺。</a:t>
            </a:r>
            <a:endParaRPr lang="en-US" altLang="zh-CN" dirty="0"/>
          </a:p>
          <a:p>
            <a:pPr algn="just"/>
            <a:r>
              <a:rPr lang="en-US" altLang="zh-CN" dirty="0"/>
              <a:t>5.</a:t>
            </a:r>
            <a:r>
              <a:rPr lang="zh-CN" altLang="en-US" dirty="0"/>
              <a:t>掘足纲：约</a:t>
            </a:r>
            <a:r>
              <a:rPr lang="en-US" altLang="zh-CN" dirty="0"/>
              <a:t>500</a:t>
            </a:r>
            <a:r>
              <a:rPr lang="zh-CN" altLang="en-US" dirty="0"/>
              <a:t>种，如大角贝。</a:t>
            </a:r>
            <a:endParaRPr lang="en-US" altLang="zh-CN" dirty="0"/>
          </a:p>
          <a:p>
            <a:pPr algn="just"/>
            <a:r>
              <a:rPr lang="en-US" altLang="zh-CN" dirty="0"/>
              <a:t>6.</a:t>
            </a:r>
            <a:r>
              <a:rPr lang="zh-CN" altLang="en-US" dirty="0"/>
              <a:t>双壳纲（瓣鳃纲）：约</a:t>
            </a:r>
            <a:r>
              <a:rPr lang="en-US" altLang="zh-CN" dirty="0"/>
              <a:t>2</a:t>
            </a:r>
            <a:r>
              <a:rPr lang="zh-CN" altLang="en-US" dirty="0"/>
              <a:t>万种，如无齿蚌。</a:t>
            </a:r>
            <a:endParaRPr lang="en-US" altLang="zh-CN" dirty="0"/>
          </a:p>
          <a:p>
            <a:pPr algn="just"/>
            <a:r>
              <a:rPr lang="en-US" altLang="zh-CN" dirty="0"/>
              <a:t>7.</a:t>
            </a:r>
            <a:r>
              <a:rPr lang="zh-CN" altLang="en-US" dirty="0"/>
              <a:t>头足纲：约</a:t>
            </a:r>
            <a:r>
              <a:rPr lang="en-US" altLang="zh-CN" dirty="0"/>
              <a:t>700</a:t>
            </a:r>
            <a:r>
              <a:rPr lang="zh-CN" altLang="en-US" dirty="0"/>
              <a:t>种，化石</a:t>
            </a:r>
            <a:r>
              <a:rPr lang="en-US" altLang="zh-CN" dirty="0"/>
              <a:t>10000</a:t>
            </a:r>
            <a:r>
              <a:rPr lang="zh-CN" altLang="en-US" dirty="0"/>
              <a:t>种以上。如乌贼、鱿鱼等。</a:t>
            </a:r>
            <a:endParaRPr lang="zh-CN" altLang="en-US" dirty="0"/>
          </a:p>
        </p:txBody>
      </p:sp>
    </p:spTree>
  </p:cSld>
  <p:clrMapOvr>
    <a:masterClrMapping/>
  </p:clrMapOvr>
  <p:transition>
    <p:cover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3" name="标题 447489"/>
          <p:cNvSpPr>
            <a:spLocks noGrp="1" noRot="1"/>
          </p:cNvSpPr>
          <p:nvPr>
            <p:ph type="title"/>
          </p:nvPr>
        </p:nvSpPr>
        <p:spPr>
          <a:xfrm>
            <a:off x="298450" y="228600"/>
            <a:ext cx="8540750" cy="1143000"/>
          </a:xfrm>
        </p:spPr>
        <p:txBody>
          <a:bodyPr vert="horz" wrap="square" lIns="91440" tIns="45720" rIns="91440" bIns="45720" anchor="ctr" anchorCtr="0"/>
          <a:p>
            <a:r>
              <a:rPr lang="en-US" altLang="zh-CN" sz="3600" b="1" i="0"/>
              <a:t>10.2 </a:t>
            </a:r>
            <a:r>
              <a:rPr lang="zh-CN" altLang="en-US" sz="3600" b="1" i="0"/>
              <a:t>无板纲</a:t>
            </a:r>
            <a:r>
              <a:rPr lang="en-US" altLang="zh-CN" sz="3600" b="1" i="0"/>
              <a:t>(Aplacophora)-</a:t>
            </a:r>
            <a:r>
              <a:rPr lang="zh-CN" altLang="en-US" sz="3600" b="1" i="0"/>
              <a:t>龙女簪</a:t>
            </a:r>
            <a:endParaRPr lang="zh-CN" altLang="en-US" sz="3600" b="1" i="0"/>
          </a:p>
        </p:txBody>
      </p:sp>
      <p:sp>
        <p:nvSpPr>
          <p:cNvPr id="18434" name="矩形 447490"/>
          <p:cNvSpPr/>
          <p:nvPr/>
        </p:nvSpPr>
        <p:spPr>
          <a:xfrm>
            <a:off x="1066800" y="304800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endParaRPr lang="zh-CN" sz="3600">
              <a:solidFill>
                <a:schemeClr val="accent1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447492" name="矩形 447491"/>
          <p:cNvSpPr/>
          <p:nvPr/>
        </p:nvSpPr>
        <p:spPr>
          <a:xfrm>
            <a:off x="325438" y="1676400"/>
            <a:ext cx="7772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257175" algn="l" defTabSz="91440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"/>
              <a:defRPr sz="2000" u="none" kern="1200" baseline="0">
                <a:solidFill>
                  <a:schemeClr val="accent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57505" lvl="1" indent="0" algn="l" defTabSz="91440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SzTx/>
              <a:buFont typeface="Wingdings" panose="05000000000000000000" pitchFamily="2" charset="2"/>
              <a:buNone/>
              <a:defRPr sz="1800" b="0" i="0" u="none" kern="1200" baseline="0">
                <a:solidFill>
                  <a:srgbClr val="4D4D4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 typeface="Wingdings" panose="05000000000000000000" pitchFamily="2" charset="2"/>
              <a:buChar char="•"/>
              <a:defRPr sz="1400" b="0" i="0" u="none" kern="1200" baseline="0">
                <a:solidFill>
                  <a:srgbClr val="4D4D4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 typeface="Wingdings" panose="05000000000000000000" pitchFamily="2" charset="2"/>
              <a:buChar char="–"/>
              <a:defRPr sz="1200" b="0" i="0" u="none" kern="1200" baseline="0">
                <a:solidFill>
                  <a:srgbClr val="4D4D4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 typeface="Wingdings" panose="05000000000000000000" pitchFamily="2" charset="2"/>
              <a:buChar char="»"/>
              <a:defRPr sz="1200" b="0" i="0" u="none" kern="1200" baseline="0">
                <a:solidFill>
                  <a:srgbClr val="4D4D4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fontAlgn="base">
              <a:buClr>
                <a:srgbClr val="FEFA52"/>
              </a:buClr>
              <a:buFont typeface="Wingdings" panose="05000000000000000000" charset="0"/>
              <a:buChar char="u"/>
            </a:pPr>
            <a:r>
              <a:rPr lang="zh-CN" altLang="en-US" b="1" strike="noStrike" noProof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无贝壳</a:t>
            </a:r>
            <a:endParaRPr lang="zh-CN" altLang="en-US" b="1" strike="noStrike" noProof="1">
              <a:solidFill>
                <a:schemeClr val="tx1"/>
              </a:solidFill>
            </a:endParaRPr>
          </a:p>
          <a:p>
            <a:pPr lvl="0" fontAlgn="base">
              <a:buClr>
                <a:srgbClr val="FEFA52"/>
              </a:buClr>
              <a:buFont typeface="Wingdings" panose="05000000000000000000" charset="0"/>
              <a:buChar char="u"/>
            </a:pPr>
            <a:r>
              <a:rPr lang="zh-CN" altLang="en-US" b="1" strike="noStrike" noProof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足退化</a:t>
            </a:r>
            <a:endParaRPr lang="zh-CN" altLang="en-US" b="1" strike="noStrike" noProof="1">
              <a:solidFill>
                <a:schemeClr val="tx1"/>
              </a:solidFill>
            </a:endParaRPr>
          </a:p>
          <a:p>
            <a:pPr lvl="0" fontAlgn="base">
              <a:buClr>
                <a:srgbClr val="FEFA52"/>
              </a:buClr>
              <a:buFont typeface="Wingdings" panose="05000000000000000000" charset="0"/>
              <a:buChar char="u"/>
            </a:pPr>
            <a:r>
              <a:rPr lang="zh-CN" altLang="en-US" b="1" strike="noStrike" noProof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具腹沟</a:t>
            </a:r>
            <a:endParaRPr lang="zh-CN" altLang="en-US" b="1" strike="noStrike" noProof="1">
              <a:solidFill>
                <a:schemeClr val="tx1"/>
              </a:solidFill>
            </a:endParaRPr>
          </a:p>
          <a:p>
            <a:pPr lvl="0" fontAlgn="base">
              <a:buClr>
                <a:srgbClr val="FEFA52"/>
              </a:buClr>
              <a:buFont typeface="Wingdings" panose="05000000000000000000" charset="0"/>
              <a:buChar char="u"/>
            </a:pPr>
            <a:r>
              <a:rPr lang="zh-CN" altLang="en-US" b="1" strike="noStrike" noProof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体呈蠕虫状</a:t>
            </a:r>
            <a:endParaRPr lang="zh-CN" altLang="en-US" b="1" strike="noStrike" noProof="1">
              <a:solidFill>
                <a:schemeClr val="tx1"/>
              </a:solidFill>
            </a:endParaRPr>
          </a:p>
          <a:p>
            <a:pPr lvl="0" fontAlgn="base">
              <a:buClr>
                <a:srgbClr val="FEFA52"/>
              </a:buClr>
              <a:buFont typeface="Wingdings" panose="05000000000000000000" charset="0"/>
              <a:buChar char="u"/>
            </a:pPr>
            <a:r>
              <a:rPr lang="zh-CN" altLang="en-US" b="1" strike="noStrike" noProof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体表被角质外皮</a:t>
            </a:r>
            <a:endParaRPr lang="zh-CN" altLang="en-US" b="1" strike="noStrike" noProof="1">
              <a:solidFill>
                <a:schemeClr val="tx1"/>
              </a:solidFill>
              <a:latin typeface="宋体" panose="02010600030101010101" pitchFamily="2" charset="-122"/>
            </a:endParaRPr>
          </a:p>
          <a:p>
            <a:pPr lvl="0" fontAlgn="base">
              <a:buClr>
                <a:srgbClr val="FEFA52"/>
              </a:buClr>
              <a:buFont typeface="Wingdings" panose="05000000000000000000" charset="0"/>
              <a:buChar char="u"/>
            </a:pPr>
            <a:r>
              <a:rPr lang="zh-CN" altLang="en-US" b="1" strike="noStrike" noProof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原始的软体动物</a:t>
            </a:r>
            <a:endParaRPr lang="zh-CN" altLang="en-US" b="1" strike="noStrike" noProof="1">
              <a:solidFill>
                <a:schemeClr val="tx1"/>
              </a:solidFill>
            </a:endParaRPr>
          </a:p>
          <a:p>
            <a:pPr lvl="1" fontAlgn="base">
              <a:buClr>
                <a:srgbClr val="FEFA52"/>
              </a:buClr>
              <a:buFont typeface="Wingdings" panose="05000000000000000000" charset="0"/>
            </a:pPr>
            <a:endParaRPr lang="zh-CN" altLang="en-US" b="1" strike="noStrike" noProof="1">
              <a:solidFill>
                <a:schemeClr val="tx1"/>
              </a:solidFill>
            </a:endParaRPr>
          </a:p>
          <a:p>
            <a:pPr marL="643255" lvl="1" indent="-285750" fontAlgn="base">
              <a:buClr>
                <a:srgbClr val="FF0066"/>
              </a:buClr>
              <a:buFont typeface="Wingdings" panose="05000000000000000000" charset="0"/>
              <a:buChar char="n"/>
            </a:pPr>
            <a:r>
              <a:rPr lang="zh-CN" altLang="en-US" b="1" strike="noStrike" noProof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如龙女簪</a:t>
            </a:r>
            <a:r>
              <a:rPr lang="en-US" altLang="zh-CN" b="1" strike="noStrike" noProof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(</a:t>
            </a:r>
            <a:r>
              <a:rPr lang="en-US" altLang="zh-CN" b="1" i="1" strike="noStrike" noProof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Proileomenia)</a:t>
            </a:r>
            <a:r>
              <a:rPr lang="zh-CN" altLang="en-US" b="1" strike="noStrike" noProof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，产于我国南海。</a:t>
            </a:r>
            <a:endParaRPr lang="zh-CN" altLang="en-US" b="1" strike="noStrike" noProof="1">
              <a:solidFill>
                <a:schemeClr val="tx1"/>
              </a:solidFill>
            </a:endParaRPr>
          </a:p>
          <a:p>
            <a:pPr marL="643255" lvl="1" indent="-285750" fontAlgn="base">
              <a:buClr>
                <a:srgbClr val="FF0066"/>
              </a:buClr>
              <a:buFont typeface="Wingdings" panose="05000000000000000000" charset="0"/>
              <a:buChar char="n"/>
            </a:pPr>
            <a:r>
              <a:rPr lang="zh-CN" altLang="en-US" b="1" strike="noStrike" noProof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lang="zh-CN" altLang="en-US" strike="noStrike" noProof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特点：身体蠕虫状，外套膜发达。体表被有角质并带有各种石灰质</a:t>
            </a:r>
            <a:r>
              <a:rPr lang="zh-CN" altLang="en-US" strike="noStrike" noProof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针状棘</a:t>
            </a:r>
            <a:r>
              <a:rPr lang="zh-CN" altLang="en-US" strike="noStrike" noProof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的外皮，腹面中央有一条沟，无鳃，齿舌具许多齿，无阴茎。</a:t>
            </a:r>
            <a:endParaRPr lang="zh-CN" altLang="en-US" b="1" strike="noStrike" noProof="1" dirty="0">
              <a:solidFill>
                <a:schemeClr val="tx1"/>
              </a:solidFill>
              <a:sym typeface="+mn-ea"/>
            </a:endParaRPr>
          </a:p>
        </p:txBody>
      </p:sp>
      <p:pic>
        <p:nvPicPr>
          <p:cNvPr id="18436" name="图片 1"/>
          <p:cNvPicPr>
            <a:picLocks noChangeAspect="1"/>
          </p:cNvPicPr>
          <p:nvPr/>
        </p:nvPicPr>
        <p:blipFill>
          <a:blip r:embed="rId1"/>
          <a:srcRect l="2728" t="28493" r="1241" b="13432"/>
          <a:stretch>
            <a:fillRect/>
          </a:stretch>
        </p:blipFill>
        <p:spPr>
          <a:xfrm>
            <a:off x="2951163" y="1204913"/>
            <a:ext cx="6192837" cy="28082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7" name="Rectangle 2"/>
          <p:cNvSpPr>
            <a:spLocks noGrp="1"/>
          </p:cNvSpPr>
          <p:nvPr>
            <p:ph type="title"/>
          </p:nvPr>
        </p:nvSpPr>
        <p:spPr>
          <a:xfrm>
            <a:off x="250825" y="188913"/>
            <a:ext cx="8470900" cy="863600"/>
          </a:xfrm>
        </p:spPr>
        <p:txBody>
          <a:bodyPr vert="horz" wrap="square" lIns="91440" tIns="45720" rIns="91440" bIns="45720" anchor="ctr" anchorCtr="0"/>
          <a:p>
            <a:r>
              <a:rPr lang="en-US" altLang="zh-CN" b="1" i="0" dirty="0"/>
              <a:t>10.3 </a:t>
            </a:r>
            <a:r>
              <a:rPr lang="zh-CN" altLang="en-US" b="1" i="0" dirty="0"/>
              <a:t>单板纲</a:t>
            </a:r>
            <a:r>
              <a:rPr lang="en-US" altLang="zh-CN" b="1" i="0"/>
              <a:t>(Monoplacophora)</a:t>
            </a:r>
            <a:endParaRPr lang="zh-CN" altLang="en-US" b="1" i="0" dirty="0"/>
          </a:p>
        </p:txBody>
      </p:sp>
      <p:sp>
        <p:nvSpPr>
          <p:cNvPr id="19458" name="Rectangle 3"/>
          <p:cNvSpPr>
            <a:spLocks noGrp="1"/>
          </p:cNvSpPr>
          <p:nvPr>
            <p:ph idx="1"/>
          </p:nvPr>
        </p:nvSpPr>
        <p:spPr>
          <a:xfrm>
            <a:off x="179705" y="1196975"/>
            <a:ext cx="8542655" cy="5400675"/>
          </a:xfrm>
        </p:spPr>
        <p:txBody>
          <a:bodyPr vert="horz" wrap="square" lIns="91440" tIns="45720" rIns="91440" bIns="45720" anchor="t" anchorCtr="0"/>
          <a:p>
            <a:pPr algn="just"/>
            <a:r>
              <a:rPr lang="zh-CN" altLang="en-US" sz="2800" dirty="0"/>
              <a:t>代表动物：新蝶贝</a:t>
            </a:r>
            <a:r>
              <a:rPr lang="en-US" altLang="zh-CN" sz="2800" dirty="0"/>
              <a:t>(</a:t>
            </a:r>
            <a:r>
              <a:rPr lang="zh-CN" altLang="en-US" sz="2800" dirty="0"/>
              <a:t>活化石</a:t>
            </a:r>
            <a:r>
              <a:rPr lang="en-US" altLang="zh-CN" sz="2800" dirty="0"/>
              <a:t>)</a:t>
            </a:r>
            <a:endParaRPr lang="en-US" altLang="zh-CN" sz="2800" dirty="0"/>
          </a:p>
          <a:p>
            <a:pPr algn="just"/>
            <a:r>
              <a:rPr lang="zh-CN" altLang="en-US" sz="2800" dirty="0"/>
              <a:t>特点：两侧对称，腹部有足，帽状贝壳，内部器官分节排列，两对心耳</a:t>
            </a:r>
            <a:r>
              <a:rPr lang="en-US" altLang="zh-CN" sz="2800" dirty="0"/>
              <a:t>5</a:t>
            </a:r>
            <a:r>
              <a:rPr lang="zh-CN" altLang="en-US" sz="2800" dirty="0"/>
              <a:t>对鳃，</a:t>
            </a:r>
            <a:r>
              <a:rPr lang="en-US" altLang="zh-CN" sz="2800" dirty="0"/>
              <a:t>5</a:t>
            </a:r>
            <a:r>
              <a:rPr lang="zh-CN" altLang="en-US" sz="2800" dirty="0"/>
              <a:t>对肾脏，</a:t>
            </a:r>
            <a:r>
              <a:rPr lang="en-US" altLang="zh-CN" sz="2800" dirty="0"/>
              <a:t>8</a:t>
            </a:r>
            <a:r>
              <a:rPr lang="zh-CN" altLang="en-US" sz="2800" dirty="0"/>
              <a:t>对缩足肌，</a:t>
            </a:r>
            <a:r>
              <a:rPr lang="en-US" altLang="zh-CN" sz="2800" dirty="0"/>
              <a:t>10</a:t>
            </a:r>
            <a:r>
              <a:rPr lang="zh-CN" altLang="en-US" sz="2800" dirty="0"/>
              <a:t>对足神经，</a:t>
            </a:r>
            <a:r>
              <a:rPr lang="en-US" altLang="zh-CN" sz="2800" dirty="0"/>
              <a:t>2</a:t>
            </a:r>
            <a:r>
              <a:rPr lang="zh-CN" altLang="en-US" sz="2800" dirty="0"/>
              <a:t>对生殖腺。</a:t>
            </a:r>
            <a:endParaRPr lang="en-US" altLang="zh-CN" sz="2800" dirty="0"/>
          </a:p>
          <a:p>
            <a:r>
              <a:rPr lang="zh-CN" altLang="en-US" sz="2800" dirty="0">
                <a:latin typeface="Times New Roman" panose="02020603050405020304" pitchFamily="1" charset="0"/>
              </a:rPr>
              <a:t>现在发现了</a:t>
            </a:r>
            <a:r>
              <a:rPr lang="en-US" altLang="zh-CN" sz="2800" dirty="0">
                <a:latin typeface="Times New Roman" panose="02020603050405020304" pitchFamily="1" charset="0"/>
              </a:rPr>
              <a:t>20</a:t>
            </a:r>
            <a:r>
              <a:rPr lang="zh-CN" altLang="en-US" sz="2800" dirty="0">
                <a:latin typeface="Times New Roman" panose="02020603050405020304" pitchFamily="1" charset="0"/>
              </a:rPr>
              <a:t>余种，生活在深海（</a:t>
            </a:r>
            <a:r>
              <a:rPr lang="en-US" altLang="zh-CN" sz="2800" dirty="0">
                <a:latin typeface="Times New Roman" panose="02020603050405020304" pitchFamily="1" charset="0"/>
              </a:rPr>
              <a:t>200M</a:t>
            </a:r>
            <a:r>
              <a:rPr lang="zh-CN" altLang="en-US" sz="2800" dirty="0">
                <a:latin typeface="Times New Roman" panose="02020603050405020304" pitchFamily="1" charset="0"/>
              </a:rPr>
              <a:t>以上）</a:t>
            </a:r>
            <a:r>
              <a:rPr lang="zh-CN" altLang="en-US" sz="2800" dirty="0"/>
              <a:t>，</a:t>
            </a:r>
            <a:r>
              <a:rPr lang="zh-CN" altLang="en-US" sz="2800" dirty="0">
                <a:latin typeface="Times New Roman" panose="02020603050405020304" pitchFamily="1" charset="0"/>
              </a:rPr>
              <a:t>为探讨贝类的起源和进化提供了新的材料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14775" t="1553" r="31164" b="247"/>
          <a:stretch>
            <a:fillRect/>
          </a:stretch>
        </p:blipFill>
        <p:spPr>
          <a:xfrm rot="16200000">
            <a:off x="3336925" y="2071370"/>
            <a:ext cx="2717800" cy="6584950"/>
          </a:xfrm>
          <a:prstGeom prst="rect">
            <a:avLst/>
          </a:prstGeom>
        </p:spPr>
      </p:pic>
    </p:spTree>
  </p:cSld>
  <p:clrMapOvr>
    <a:masterClrMapping/>
  </p:clrMapOvr>
  <p:transition>
    <p:cover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1" name="Rectangle 2"/>
          <p:cNvSpPr>
            <a:spLocks noGrp="1"/>
          </p:cNvSpPr>
          <p:nvPr>
            <p:ph type="title"/>
          </p:nvPr>
        </p:nvSpPr>
        <p:spPr>
          <a:xfrm>
            <a:off x="323850" y="-25400"/>
            <a:ext cx="8166100" cy="1006475"/>
          </a:xfrm>
        </p:spPr>
        <p:txBody>
          <a:bodyPr vert="horz" wrap="square" lIns="91440" tIns="45720" rIns="91440" bIns="45720" anchor="ctr" anchorCtr="0"/>
          <a:p>
            <a:r>
              <a:rPr lang="en-US" altLang="zh-CN" b="1" i="0" dirty="0"/>
              <a:t>10.4 </a:t>
            </a:r>
            <a:r>
              <a:rPr lang="zh-CN" altLang="en-US" b="1" i="0" dirty="0"/>
              <a:t>多板纲</a:t>
            </a:r>
            <a:r>
              <a:rPr lang="en-US" altLang="zh-CN" b="1" i="0"/>
              <a:t>(Polyplacophora)</a:t>
            </a:r>
            <a:r>
              <a:rPr lang="en-US" altLang="zh-CN" i="0"/>
              <a:t> </a:t>
            </a:r>
            <a:endParaRPr lang="zh-CN" altLang="en-US" b="1" i="0" dirty="0"/>
          </a:p>
        </p:txBody>
      </p:sp>
      <p:sp>
        <p:nvSpPr>
          <p:cNvPr id="20482" name="Rectangle 3"/>
          <p:cNvSpPr>
            <a:spLocks noGrp="1"/>
          </p:cNvSpPr>
          <p:nvPr>
            <p:ph idx="1"/>
          </p:nvPr>
        </p:nvSpPr>
        <p:spPr>
          <a:xfrm>
            <a:off x="250825" y="1484313"/>
            <a:ext cx="4778375" cy="5068887"/>
          </a:xfrm>
        </p:spPr>
        <p:txBody>
          <a:bodyPr vert="horz" wrap="square" lIns="91440" tIns="45720" rIns="91440" bIns="45720" anchor="t" anchorCtr="0"/>
          <a:p>
            <a:pPr algn="just"/>
            <a:r>
              <a:rPr lang="zh-CN" altLang="en-US" b="1" dirty="0"/>
              <a:t>代表动物：毛肤石鳖、锉石鳖。</a:t>
            </a:r>
            <a:endParaRPr lang="en-US" altLang="zh-CN" b="1" dirty="0"/>
          </a:p>
          <a:p>
            <a:r>
              <a:rPr lang="zh-CN" altLang="en-US" b="1" dirty="0">
                <a:latin typeface="Times New Roman" panose="02020603050405020304" pitchFamily="1" charset="0"/>
              </a:rPr>
              <a:t>特点</a:t>
            </a:r>
            <a:r>
              <a:rPr lang="zh-CN" altLang="en-US" b="1" dirty="0"/>
              <a:t>：</a:t>
            </a:r>
            <a:r>
              <a:rPr lang="zh-CN" altLang="en-US" b="1" dirty="0">
                <a:latin typeface="Times New Roman" panose="02020603050405020304" pitchFamily="1" charset="0"/>
              </a:rPr>
              <a:t>体椭圆形</a:t>
            </a:r>
            <a:r>
              <a:rPr lang="zh-CN" altLang="en-US" b="1" dirty="0"/>
              <a:t>，</a:t>
            </a:r>
            <a:r>
              <a:rPr lang="zh-CN" altLang="en-US" b="1" dirty="0">
                <a:latin typeface="Times New Roman" panose="02020603050405020304" pitchFamily="1" charset="0"/>
              </a:rPr>
              <a:t>左右对称</a:t>
            </a:r>
            <a:r>
              <a:rPr lang="zh-CN" altLang="en-US" b="1" dirty="0"/>
              <a:t>，</a:t>
            </a:r>
            <a:r>
              <a:rPr lang="zh-CN" altLang="en-US" b="1" dirty="0">
                <a:latin typeface="Times New Roman" panose="02020603050405020304" pitchFamily="1" charset="0"/>
              </a:rPr>
              <a:t>背腹扁平</a:t>
            </a:r>
            <a:r>
              <a:rPr lang="zh-CN" altLang="en-US" b="1" dirty="0"/>
              <a:t>，</a:t>
            </a:r>
            <a:r>
              <a:rPr lang="zh-CN" altLang="en-US" b="1" dirty="0">
                <a:latin typeface="Times New Roman" panose="02020603050405020304" pitchFamily="1" charset="0"/>
              </a:rPr>
              <a:t>贝壳由</a:t>
            </a:r>
            <a:r>
              <a:rPr lang="en-US" altLang="zh-CN" b="1" dirty="0"/>
              <a:t>8</a:t>
            </a:r>
            <a:r>
              <a:rPr lang="zh-CN" altLang="en-US" b="1" dirty="0">
                <a:latin typeface="Times New Roman" panose="02020603050405020304" pitchFamily="1" charset="0"/>
              </a:rPr>
              <a:t>块石灰质的板构成</a:t>
            </a:r>
            <a:r>
              <a:rPr lang="zh-CN" altLang="en-US" b="1" dirty="0"/>
              <a:t>。</a:t>
            </a:r>
            <a:r>
              <a:rPr lang="zh-CN" altLang="en-US" b="1" dirty="0">
                <a:latin typeface="Times New Roman" panose="02020603050405020304" pitchFamily="1" charset="0"/>
              </a:rPr>
              <a:t>有环带</a:t>
            </a:r>
            <a:r>
              <a:rPr lang="zh-CN" altLang="en-US" b="1" dirty="0"/>
              <a:t>，</a:t>
            </a:r>
            <a:r>
              <a:rPr lang="zh-CN" altLang="en-US" b="1" dirty="0">
                <a:latin typeface="Times New Roman" panose="02020603050405020304" pitchFamily="1" charset="0"/>
              </a:rPr>
              <a:t>头部无触手和眼等附属器官，神经呈原始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" charset="0"/>
              </a:rPr>
              <a:t>梯型</a:t>
            </a:r>
            <a:r>
              <a:rPr lang="zh-CN" altLang="en-US" b="1" dirty="0"/>
              <a:t>；</a:t>
            </a:r>
            <a:r>
              <a:rPr lang="zh-CN" altLang="en-US" b="1" dirty="0">
                <a:latin typeface="Times New Roman" panose="02020603050405020304" pitchFamily="1" charset="0"/>
              </a:rPr>
              <a:t>肾脏</a:t>
            </a:r>
            <a:r>
              <a:rPr lang="en-US" altLang="zh-CN" b="1" dirty="0"/>
              <a:t>1</a:t>
            </a:r>
            <a:r>
              <a:rPr lang="zh-CN" altLang="en-US" b="1" dirty="0">
                <a:latin typeface="Times New Roman" panose="02020603050405020304" pitchFamily="1" charset="0"/>
              </a:rPr>
              <a:t>对</a:t>
            </a:r>
            <a:r>
              <a:rPr lang="zh-CN" altLang="en-US" b="1" dirty="0"/>
              <a:t>，</a:t>
            </a:r>
            <a:r>
              <a:rPr lang="zh-CN" altLang="en-US" b="1" dirty="0">
                <a:latin typeface="Times New Roman" panose="02020603050405020304" pitchFamily="1" charset="0"/>
              </a:rPr>
              <a:t>雌雄异体</a:t>
            </a:r>
            <a:r>
              <a:rPr lang="zh-CN" altLang="en-US" b="1" dirty="0"/>
              <a:t>。</a:t>
            </a:r>
            <a:endParaRPr lang="zh-CN" altLang="en-US" b="1" dirty="0"/>
          </a:p>
        </p:txBody>
      </p:sp>
      <p:pic>
        <p:nvPicPr>
          <p:cNvPr id="20483" name="Picture 5" descr="石鳖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41950" y="908050"/>
            <a:ext cx="3702050" cy="2673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4" name="图片 449539" descr="石鳖"/>
          <p:cNvPicPr>
            <a:picLocks noChangeAspect="1"/>
          </p:cNvPicPr>
          <p:nvPr/>
        </p:nvPicPr>
        <p:blipFill>
          <a:blip r:embed="rId2"/>
          <a:srcRect l="18185" t="20082" r="12390" b="7652"/>
          <a:stretch>
            <a:fillRect/>
          </a:stretch>
        </p:blipFill>
        <p:spPr>
          <a:xfrm>
            <a:off x="5429250" y="3581400"/>
            <a:ext cx="3714750" cy="2743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Rectangle 2"/>
          <p:cNvSpPr>
            <a:spLocks noGrp="1"/>
          </p:cNvSpPr>
          <p:nvPr>
            <p:ph type="title"/>
          </p:nvPr>
        </p:nvSpPr>
        <p:spPr>
          <a:xfrm>
            <a:off x="179388" y="188913"/>
            <a:ext cx="8437562" cy="863600"/>
          </a:xfrm>
        </p:spPr>
        <p:txBody>
          <a:bodyPr vert="horz" wrap="square" lIns="91440" tIns="45720" rIns="91440" bIns="45720" anchor="ctr" anchorCtr="0"/>
          <a:p>
            <a:r>
              <a:rPr lang="en-US" altLang="zh-CN" b="1" i="0" dirty="0"/>
              <a:t>10.5 </a:t>
            </a:r>
            <a:r>
              <a:rPr lang="zh-CN" altLang="en-US" b="1" i="0" dirty="0"/>
              <a:t>腹足纲</a:t>
            </a:r>
            <a:r>
              <a:rPr lang="en-US" altLang="zh-CN" b="1" i="0"/>
              <a:t>(Gastropoda)</a:t>
            </a:r>
            <a:r>
              <a:rPr lang="en-US" altLang="zh-CN" i="0"/>
              <a:t> </a:t>
            </a:r>
            <a:endParaRPr lang="zh-CN" altLang="en-US" b="1" i="0" dirty="0"/>
          </a:p>
        </p:txBody>
      </p:sp>
      <p:sp>
        <p:nvSpPr>
          <p:cNvPr id="21506" name="Rectangle 3"/>
          <p:cNvSpPr>
            <a:spLocks noGrp="1"/>
          </p:cNvSpPr>
          <p:nvPr>
            <p:ph idx="1"/>
          </p:nvPr>
        </p:nvSpPr>
        <p:spPr>
          <a:xfrm>
            <a:off x="835025" y="941388"/>
            <a:ext cx="7577138" cy="5399087"/>
          </a:xfrm>
        </p:spPr>
        <p:txBody>
          <a:bodyPr vert="horz" wrap="square" lIns="91440" tIns="45720" rIns="91440" bIns="45720" anchor="t" anchorCtr="0"/>
          <a:p>
            <a:pPr algn="just">
              <a:lnSpc>
                <a:spcPct val="120000"/>
              </a:lnSpc>
            </a:pPr>
            <a:r>
              <a:rPr lang="zh-CN" altLang="en-US" dirty="0"/>
              <a:t>腹足纲是动物界第二大纲。包括螺类、蛞蝓、帽贝和海兔等。</a:t>
            </a:r>
            <a:r>
              <a:rPr lang="zh-CN" altLang="en-US" dirty="0">
                <a:latin typeface="Times New Roman" panose="02020603050405020304" pitchFamily="1" charset="0"/>
              </a:rPr>
              <a:t>身体分为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" charset="0"/>
              </a:rPr>
              <a:t>头</a:t>
            </a:r>
            <a:r>
              <a:rPr lang="zh-CN" altLang="en-US" dirty="0"/>
              <a:t>、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" charset="0"/>
              </a:rPr>
              <a:t>足</a:t>
            </a:r>
            <a:r>
              <a:rPr lang="zh-CN" altLang="en-US" dirty="0">
                <a:latin typeface="Times New Roman" panose="02020603050405020304" pitchFamily="1" charset="0"/>
              </a:rPr>
              <a:t>和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" charset="0"/>
              </a:rPr>
              <a:t>内脏团</a:t>
            </a:r>
            <a:r>
              <a:rPr lang="zh-CN" altLang="en-US" dirty="0">
                <a:latin typeface="Times New Roman" panose="02020603050405020304" pitchFamily="1" charset="0"/>
              </a:rPr>
              <a:t>三部分</a:t>
            </a:r>
            <a:r>
              <a:rPr lang="zh-CN" altLang="en-US" dirty="0"/>
              <a:t>。</a:t>
            </a:r>
            <a:r>
              <a:rPr lang="zh-CN" altLang="en-US" dirty="0">
                <a:latin typeface="Times New Roman" panose="02020603050405020304" pitchFamily="1" charset="0"/>
              </a:rPr>
              <a:t>有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" charset="0"/>
              </a:rPr>
              <a:t>眼</a:t>
            </a:r>
            <a:r>
              <a:rPr lang="zh-CN" altLang="en-US" dirty="0"/>
              <a:t>及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" charset="0"/>
              </a:rPr>
              <a:t>触手</a:t>
            </a:r>
            <a:r>
              <a:rPr lang="zh-CN" altLang="en-US" dirty="0"/>
              <a:t>，</a:t>
            </a:r>
            <a:r>
              <a:rPr lang="zh-CN" altLang="en-US" dirty="0">
                <a:latin typeface="Times New Roman" panose="02020603050405020304" pitchFamily="1" charset="0"/>
              </a:rPr>
              <a:t>贝壳通常</a:t>
            </a:r>
            <a:r>
              <a:rPr lang="zh-CN" altLang="en-US" u="sng" dirty="0">
                <a:latin typeface="Times New Roman" panose="02020603050405020304" pitchFamily="1" charset="0"/>
              </a:rPr>
              <a:t>螺旋形</a:t>
            </a:r>
            <a:r>
              <a:rPr lang="zh-CN" altLang="en-US" dirty="0"/>
              <a:t>。</a:t>
            </a:r>
            <a:r>
              <a:rPr lang="zh-CN" altLang="en-US" dirty="0">
                <a:latin typeface="Times New Roman" panose="02020603050405020304" pitchFamily="1" charset="0"/>
              </a:rPr>
              <a:t>心脏位于身体背侧</a:t>
            </a:r>
            <a:r>
              <a:rPr lang="zh-CN" altLang="en-US" dirty="0"/>
              <a:t>，</a:t>
            </a:r>
            <a:r>
              <a:rPr lang="zh-CN" altLang="en-US" dirty="0">
                <a:latin typeface="Times New Roman" panose="02020603050405020304" pitchFamily="1" charset="0"/>
              </a:rPr>
              <a:t>心室</a:t>
            </a:r>
            <a:r>
              <a:rPr lang="en-US" altLang="zh-CN" dirty="0"/>
              <a:t>1</a:t>
            </a:r>
            <a:r>
              <a:rPr lang="zh-CN" altLang="en-US" dirty="0">
                <a:latin typeface="Times New Roman" panose="02020603050405020304" pitchFamily="1" charset="0"/>
              </a:rPr>
              <a:t>个</a:t>
            </a:r>
            <a:r>
              <a:rPr lang="zh-CN" altLang="en-US" dirty="0"/>
              <a:t>。</a:t>
            </a:r>
            <a:r>
              <a:rPr lang="zh-CN" altLang="en-US" dirty="0">
                <a:latin typeface="Times New Roman" panose="02020603050405020304" pitchFamily="1" charset="0"/>
              </a:rPr>
              <a:t>足部发达</a:t>
            </a:r>
            <a:r>
              <a:rPr lang="zh-CN" altLang="en-US" dirty="0"/>
              <a:t>，</a:t>
            </a:r>
            <a:r>
              <a:rPr lang="zh-CN" altLang="en-US" dirty="0">
                <a:latin typeface="Times New Roman" panose="02020603050405020304" pitchFamily="1" charset="0"/>
              </a:rPr>
              <a:t>扁平</a:t>
            </a:r>
            <a:r>
              <a:rPr lang="zh-CN" altLang="en-US" dirty="0"/>
              <a:t>，</a:t>
            </a:r>
            <a:r>
              <a:rPr lang="zh-CN" altLang="en-US" dirty="0">
                <a:latin typeface="Times New Roman" panose="02020603050405020304" pitchFamily="1" charset="0"/>
              </a:rPr>
              <a:t>位于身体腹面</a:t>
            </a:r>
            <a:r>
              <a:rPr lang="zh-CN" altLang="en-US" dirty="0"/>
              <a:t>。</a:t>
            </a:r>
            <a:endParaRPr lang="en-US" altLang="zh-CN" dirty="0"/>
          </a:p>
          <a:p>
            <a:pPr algn="just"/>
            <a:endParaRPr lang="zh-CN" altLang="en-US" dirty="0"/>
          </a:p>
        </p:txBody>
      </p:sp>
      <p:pic>
        <p:nvPicPr>
          <p:cNvPr id="21507" name="Picture 2" descr="F:\wjzdw\软体动物\腹足类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06700" y="3967163"/>
            <a:ext cx="3876675" cy="28908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0835" name="Rectangle 3"/>
          <p:cNvSpPr>
            <a:spLocks noGrp="1" noChangeArrowheads="1"/>
          </p:cNvSpPr>
          <p:nvPr>
            <p:ph idx="1"/>
          </p:nvPr>
        </p:nvSpPr>
        <p:spPr>
          <a:xfrm>
            <a:off x="0" y="190500"/>
            <a:ext cx="8664575" cy="3032125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3200" b="0" i="0" u="none" strike="noStrike" kern="0" cap="none" spc="0" normalizeH="0" baseline="0" noProof="1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ea"/>
              </a:rPr>
              <a:t>10.5.1</a:t>
            </a:r>
            <a:r>
              <a:rPr kumimoji="1" lang="en-US" altLang="zh-CN" sz="3200" b="0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 </a:t>
            </a:r>
            <a:r>
              <a:rPr kumimoji="1" lang="zh-CN" altLang="en-US" sz="3200" b="1" i="0" u="none" strike="noStrike" kern="0" cap="none" spc="0" normalizeH="0" baseline="0" noProof="1" dirty="0">
                <a:solidFill>
                  <a:srgbClr val="FF0000"/>
                </a:solidFill>
                <a:latin typeface="+mn-lt"/>
                <a:ea typeface="+mn-ea"/>
                <a:cs typeface="+mn-cs"/>
                <a:sym typeface="+mn-ea"/>
              </a:rPr>
              <a:t>代表动物</a:t>
            </a:r>
            <a:r>
              <a:rPr kumimoji="1" lang="zh-CN" altLang="zh-CN" sz="3200" b="0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→</a:t>
            </a:r>
            <a:r>
              <a:rPr kumimoji="1" lang="zh-CN" altLang="en-US" sz="3200" b="0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圆田螺。圆田螺生活于湖泊、河流和水田等地，以水生植物的叶子为食。</a:t>
            </a:r>
            <a:r>
              <a:rPr kumimoji="1" lang="zh-CN" altLang="en-US" sz="3200" b="0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" charset="0"/>
                <a:ea typeface="+mn-ea"/>
                <a:cs typeface="+mn-cs"/>
                <a:sym typeface="+mn-ea"/>
              </a:rPr>
              <a:t>头部</a:t>
            </a:r>
            <a:r>
              <a:rPr kumimoji="1" lang="zh-CN" altLang="en-US" sz="3200" b="0" i="0" u="none" strike="noStrike" kern="0" cap="none" spc="0" normalizeH="0" baseline="0" noProof="1" dirty="0">
                <a:solidFill>
                  <a:srgbClr val="FFFF00"/>
                </a:solidFill>
                <a:latin typeface="Times New Roman" panose="02020603050405020304" pitchFamily="1" charset="0"/>
                <a:ea typeface="+mn-ea"/>
                <a:cs typeface="+mn-cs"/>
                <a:sym typeface="+mn-ea"/>
              </a:rPr>
              <a:t>圆柱</a:t>
            </a:r>
            <a:r>
              <a:rPr kumimoji="1" lang="zh-CN" altLang="en-US" sz="3200" b="0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" charset="0"/>
                <a:ea typeface="+mn-ea"/>
                <a:cs typeface="+mn-cs"/>
                <a:sym typeface="+mn-ea"/>
              </a:rPr>
              <a:t>形</a:t>
            </a:r>
            <a:r>
              <a:rPr kumimoji="1" lang="zh-CN" altLang="en-US" sz="3200" b="0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，</a:t>
            </a:r>
            <a:r>
              <a:rPr kumimoji="1" lang="zh-CN" altLang="en-US" sz="3200" b="0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" charset="0"/>
                <a:ea typeface="+mn-ea"/>
                <a:cs typeface="+mn-cs"/>
                <a:sym typeface="+mn-ea"/>
              </a:rPr>
              <a:t>吻突出</a:t>
            </a:r>
            <a:r>
              <a:rPr kumimoji="1" lang="zh-CN" altLang="en-US" sz="3200" b="0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，</a:t>
            </a:r>
            <a:r>
              <a:rPr kumimoji="1" lang="zh-CN" altLang="en-US" sz="3200" b="0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" charset="0"/>
                <a:ea typeface="+mn-ea"/>
                <a:cs typeface="+mn-cs"/>
                <a:sym typeface="+mn-ea"/>
              </a:rPr>
              <a:t>一对触手很长</a:t>
            </a:r>
            <a:r>
              <a:rPr kumimoji="1" lang="zh-CN" altLang="en-US" sz="3200" b="0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，</a:t>
            </a:r>
            <a:r>
              <a:rPr kumimoji="1" lang="zh-CN" altLang="en-US" sz="3200" b="0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" charset="0"/>
                <a:ea typeface="+mn-ea"/>
                <a:cs typeface="+mn-cs"/>
                <a:sym typeface="+mn-ea"/>
              </a:rPr>
              <a:t>右触手比左触手短而粗</a:t>
            </a:r>
            <a:r>
              <a:rPr kumimoji="1" lang="zh-CN" altLang="en-US" sz="3200" b="0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（</a:t>
            </a:r>
            <a:r>
              <a:rPr kumimoji="1" lang="zh-CN" altLang="en-US" sz="3200" b="0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" charset="0"/>
                <a:ea typeface="+mn-ea"/>
                <a:cs typeface="+mn-cs"/>
                <a:sym typeface="+mn-ea"/>
              </a:rPr>
              <a:t>交接器</a:t>
            </a:r>
            <a:r>
              <a:rPr kumimoji="1" lang="zh-CN" altLang="en-US" sz="3200" b="0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）；</a:t>
            </a:r>
            <a:r>
              <a:rPr kumimoji="1" lang="zh-CN" altLang="en-US" sz="3200" b="0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" charset="0"/>
                <a:ea typeface="+mn-ea"/>
                <a:cs typeface="+mn-cs"/>
                <a:sym typeface="+mn-ea"/>
              </a:rPr>
              <a:t>肌肉质唇右侧的较发达，为出水管</a:t>
            </a:r>
            <a:r>
              <a:rPr kumimoji="1" lang="zh-CN" altLang="en-US" sz="3200" b="0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；</a:t>
            </a:r>
            <a:r>
              <a:rPr kumimoji="1" lang="zh-CN" altLang="en-US" sz="3200" b="0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" charset="0"/>
                <a:ea typeface="+mn-ea"/>
                <a:cs typeface="+mn-cs"/>
                <a:sym typeface="+mn-ea"/>
              </a:rPr>
              <a:t>左侧的为进水管</a:t>
            </a:r>
            <a:r>
              <a:rPr kumimoji="1" lang="zh-CN" altLang="en-US" sz="3200" b="0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；</a:t>
            </a:r>
            <a:r>
              <a:rPr kumimoji="1" lang="zh-CN" altLang="en-US" sz="3200" b="0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" charset="0"/>
                <a:ea typeface="+mn-ea"/>
                <a:cs typeface="+mn-cs"/>
                <a:sym typeface="+mn-ea"/>
              </a:rPr>
              <a:t>足大型</a:t>
            </a:r>
            <a:r>
              <a:rPr kumimoji="1" lang="zh-CN" altLang="en-US" sz="3200" b="0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。</a:t>
            </a:r>
            <a:endParaRPr kumimoji="1" lang="zh-CN" altLang="en-US" sz="3200" b="0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2530" name="Picture 4" descr="田螺外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32050" y="2941638"/>
            <a:ext cx="4778375" cy="39163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3" name="Rectangle 3"/>
          <p:cNvSpPr>
            <a:spLocks noGrp="1"/>
          </p:cNvSpPr>
          <p:nvPr>
            <p:ph idx="1"/>
          </p:nvPr>
        </p:nvSpPr>
        <p:spPr>
          <a:xfrm>
            <a:off x="757238" y="261938"/>
            <a:ext cx="7772400" cy="5903912"/>
          </a:xfrm>
        </p:spPr>
        <p:txBody>
          <a:bodyPr vert="horz" wrap="square" lIns="91440" tIns="45720" rIns="91440" bIns="45720" anchor="t" anchorCtr="0"/>
          <a:p>
            <a:pPr algn="just"/>
            <a:r>
              <a:rPr lang="zh-CN" altLang="en-US" sz="3600" b="1" dirty="0">
                <a:solidFill>
                  <a:srgbClr val="FF0000"/>
                </a:solidFill>
              </a:rPr>
              <a:t>内部器官：</a:t>
            </a:r>
            <a:endParaRPr lang="en-US" altLang="zh-CN" b="1" dirty="0"/>
          </a:p>
          <a:p>
            <a:pPr algn="just"/>
            <a:r>
              <a:rPr lang="en-US" altLang="zh-CN" b="1" dirty="0">
                <a:solidFill>
                  <a:srgbClr val="FFFF00"/>
                </a:solidFill>
              </a:rPr>
              <a:t>1.</a:t>
            </a:r>
            <a:r>
              <a:rPr lang="zh-CN" altLang="en-US" b="1" dirty="0">
                <a:solidFill>
                  <a:srgbClr val="FFFF00"/>
                </a:solidFill>
              </a:rPr>
              <a:t>消化系统</a:t>
            </a:r>
            <a:r>
              <a:rPr lang="zh-CN" altLang="en-US" b="1" dirty="0"/>
              <a:t>：口、咽、食道、胃、肠、肛门。口中有齿舌，磨碎食物；具唾液腺（无消化酶）；肝脏呈螺旋状，分泌淀粉酶、蛋白酶等，具有胞外消化作用；小肠短。</a:t>
            </a:r>
            <a:endParaRPr lang="en-US" altLang="zh-CN" b="1" dirty="0"/>
          </a:p>
          <a:p>
            <a:pPr algn="just"/>
            <a:r>
              <a:rPr lang="en-US" altLang="zh-CN" b="1" dirty="0">
                <a:solidFill>
                  <a:srgbClr val="FFFF00"/>
                </a:solidFill>
              </a:rPr>
              <a:t>2.</a:t>
            </a:r>
            <a:r>
              <a:rPr lang="zh-CN" altLang="en-US" b="1" dirty="0">
                <a:solidFill>
                  <a:srgbClr val="FFFF00"/>
                </a:solidFill>
              </a:rPr>
              <a:t>呼吸系统</a:t>
            </a:r>
            <a:r>
              <a:rPr lang="zh-CN" altLang="en-US" b="1" dirty="0"/>
              <a:t>：鳃呼吸。</a:t>
            </a:r>
            <a:r>
              <a:rPr lang="zh-CN" altLang="en-US" b="1" dirty="0">
                <a:latin typeface="Times New Roman" panose="02020603050405020304" pitchFamily="1" charset="0"/>
              </a:rPr>
              <a:t>血液在鳃叶进行气体交换</a:t>
            </a:r>
            <a:r>
              <a:rPr lang="zh-CN" altLang="en-US" b="1" dirty="0"/>
              <a:t>。</a:t>
            </a:r>
            <a:r>
              <a:rPr lang="zh-CN" altLang="en-US" b="1" dirty="0">
                <a:latin typeface="Times New Roman" panose="02020603050405020304" pitchFamily="1" charset="0"/>
              </a:rPr>
              <a:t>外套膜上有丰富的血管</a:t>
            </a:r>
            <a:r>
              <a:rPr lang="zh-CN" altLang="en-US" b="1" dirty="0"/>
              <a:t>，</a:t>
            </a:r>
            <a:r>
              <a:rPr lang="zh-CN" altLang="en-US" b="1" dirty="0">
                <a:latin typeface="Times New Roman" panose="02020603050405020304" pitchFamily="1" charset="0"/>
              </a:rPr>
              <a:t>也进行呼吸作用</a:t>
            </a:r>
            <a:r>
              <a:rPr lang="en-US" altLang="zh-CN" b="1" dirty="0"/>
              <a:t>. </a:t>
            </a:r>
            <a:endParaRPr lang="en-US" altLang="zh-CN" b="1" dirty="0"/>
          </a:p>
        </p:txBody>
      </p:sp>
    </p:spTree>
  </p:cSld>
  <p:clrMapOvr>
    <a:masterClrMapping/>
  </p:clrMapOvr>
  <p:transition>
    <p:cover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7" name="Rectangle 3"/>
          <p:cNvSpPr>
            <a:spLocks noGrp="1"/>
          </p:cNvSpPr>
          <p:nvPr>
            <p:ph idx="1"/>
          </p:nvPr>
        </p:nvSpPr>
        <p:spPr>
          <a:xfrm>
            <a:off x="762000" y="692150"/>
            <a:ext cx="7772400" cy="5473700"/>
          </a:xfrm>
        </p:spPr>
        <p:txBody>
          <a:bodyPr vert="horz" wrap="square" lIns="91440" tIns="45720" rIns="91440" bIns="45720" anchor="t" anchorCtr="0"/>
          <a:p>
            <a:pPr algn="just"/>
            <a:r>
              <a:rPr lang="en-US" altLang="zh-CN" sz="3600" b="1" dirty="0">
                <a:solidFill>
                  <a:srgbClr val="FFFF00"/>
                </a:solidFill>
              </a:rPr>
              <a:t>3.</a:t>
            </a:r>
            <a:r>
              <a:rPr lang="zh-CN" altLang="en-US" sz="3600" b="1" dirty="0">
                <a:solidFill>
                  <a:srgbClr val="FFFF00"/>
                </a:solidFill>
              </a:rPr>
              <a:t>循环系统</a:t>
            </a:r>
            <a:r>
              <a:rPr lang="zh-CN" altLang="en-US" sz="3600" b="1" dirty="0"/>
              <a:t>：心脏有</a:t>
            </a:r>
            <a:r>
              <a:rPr lang="en-US" altLang="zh-CN" sz="3600" b="1" dirty="0"/>
              <a:t>1</a:t>
            </a:r>
            <a:r>
              <a:rPr lang="zh-CN" altLang="en-US" sz="3600" b="1" dirty="0"/>
              <a:t>心室、</a:t>
            </a:r>
            <a:r>
              <a:rPr lang="en-US" altLang="zh-CN" sz="3600" b="1" dirty="0"/>
              <a:t>1</a:t>
            </a:r>
            <a:r>
              <a:rPr lang="zh-CN" altLang="en-US" sz="3600" b="1" dirty="0"/>
              <a:t>心耳，位于围心腔内，心室和心耳之间有瓣膜。</a:t>
            </a:r>
            <a:r>
              <a:rPr lang="zh-CN" altLang="en-US" sz="3600" b="1" dirty="0">
                <a:solidFill>
                  <a:srgbClr val="FFFF00"/>
                </a:solidFill>
              </a:rPr>
              <a:t>开管式循环</a:t>
            </a:r>
            <a:r>
              <a:rPr lang="zh-CN" altLang="en-US" sz="3600" b="1" dirty="0"/>
              <a:t>。有二条动脉，即头动脉和内脏动脉，动脉分支后形成血窦。外套窦血液直接回心；其它经肾</a:t>
            </a:r>
            <a:r>
              <a:rPr lang="en-US" altLang="zh-CN" sz="3600" b="1" dirty="0"/>
              <a:t>→</a:t>
            </a:r>
            <a:r>
              <a:rPr lang="zh-CN" altLang="en-US" sz="3600" b="1" dirty="0"/>
              <a:t>鳃</a:t>
            </a:r>
            <a:r>
              <a:rPr lang="en-US" altLang="zh-CN" sz="3600" b="1" dirty="0"/>
              <a:t>→</a:t>
            </a:r>
            <a:r>
              <a:rPr lang="zh-CN" altLang="en-US" sz="3600" b="1" dirty="0"/>
              <a:t>鳃动脉回心。</a:t>
            </a:r>
            <a:endParaRPr lang="en-US" altLang="zh-CN" sz="3600" b="1" dirty="0"/>
          </a:p>
          <a:p>
            <a:pPr algn="just"/>
            <a:r>
              <a:rPr lang="en-US" altLang="zh-CN" sz="3600" b="1" dirty="0">
                <a:solidFill>
                  <a:srgbClr val="FFFF00"/>
                </a:solidFill>
              </a:rPr>
              <a:t>4.</a:t>
            </a:r>
            <a:r>
              <a:rPr lang="zh-CN" altLang="en-US" sz="3600" b="1" dirty="0">
                <a:solidFill>
                  <a:srgbClr val="FFFF00"/>
                </a:solidFill>
              </a:rPr>
              <a:t>排泄系统</a:t>
            </a:r>
            <a:r>
              <a:rPr lang="zh-CN" altLang="en-US" sz="3600" b="1" dirty="0"/>
              <a:t>：肾脏</a:t>
            </a:r>
            <a:r>
              <a:rPr lang="en-US" altLang="zh-CN" sz="3600" b="1" dirty="0"/>
              <a:t>1</a:t>
            </a:r>
            <a:r>
              <a:rPr lang="zh-CN" altLang="en-US" sz="3600" b="1" dirty="0"/>
              <a:t>个，为黄色的三角形棱锥体，输尿管为一个大型的腔，肾孔开口外套膜。</a:t>
            </a:r>
            <a:endParaRPr lang="en-US" altLang="zh-CN" sz="3600" b="1" dirty="0"/>
          </a:p>
          <a:p>
            <a:endParaRPr lang="zh-CN" altLang="en-US" sz="3600" b="1" dirty="0"/>
          </a:p>
        </p:txBody>
      </p:sp>
    </p:spTree>
  </p:cSld>
  <p:clrMapOvr>
    <a:masterClrMapping/>
  </p:clrMapOvr>
  <p:transition>
    <p:cover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9" name="Rectangle 2"/>
          <p:cNvSpPr>
            <a:spLocks noGrp="1"/>
          </p:cNvSpPr>
          <p:nvPr>
            <p:ph type="title"/>
          </p:nvPr>
        </p:nvSpPr>
        <p:spPr>
          <a:xfrm>
            <a:off x="968375" y="-26987"/>
            <a:ext cx="7772400" cy="1143000"/>
          </a:xfrm>
        </p:spPr>
        <p:txBody>
          <a:bodyPr vert="horz" wrap="square" lIns="91440" tIns="45720" rIns="91440" bIns="45720" anchor="ctr" anchorCtr="0"/>
          <a:p>
            <a:r>
              <a:rPr lang="en-US" altLang="zh-CN" b="1" i="0" dirty="0"/>
              <a:t>10.1 </a:t>
            </a:r>
            <a:r>
              <a:rPr lang="zh-CN" altLang="en-US" b="1" i="0" dirty="0"/>
              <a:t>软体动物门的主要特征</a:t>
            </a:r>
            <a:endParaRPr lang="zh-CN" altLang="en-US" b="1" i="0" dirty="0"/>
          </a:p>
        </p:txBody>
      </p:sp>
      <p:sp>
        <p:nvSpPr>
          <p:cNvPr id="7170" name="Rectangle 3"/>
          <p:cNvSpPr>
            <a:spLocks noGrp="1"/>
          </p:cNvSpPr>
          <p:nvPr>
            <p:ph idx="1"/>
          </p:nvPr>
        </p:nvSpPr>
        <p:spPr>
          <a:xfrm>
            <a:off x="395288" y="1054100"/>
            <a:ext cx="8208962" cy="5111750"/>
          </a:xfrm>
        </p:spPr>
        <p:txBody>
          <a:bodyPr vert="horz" wrap="square" lIns="91440" tIns="45720" rIns="91440" bIns="45720" anchor="t" anchorCtr="0"/>
          <a:p>
            <a:pPr algn="just">
              <a:lnSpc>
                <a:spcPct val="130000"/>
              </a:lnSpc>
            </a:pPr>
            <a:r>
              <a:rPr lang="en-US" altLang="zh-CN" sz="2800" b="1" dirty="0"/>
              <a:t> 10.1.1 </a:t>
            </a:r>
            <a:r>
              <a:rPr lang="zh-CN" altLang="en-US" sz="2800" b="1" dirty="0"/>
              <a:t>身体分区</a:t>
            </a:r>
            <a:endParaRPr lang="en-US" altLang="zh-CN" sz="2800" b="1" dirty="0"/>
          </a:p>
          <a:p>
            <a:pPr algn="just">
              <a:lnSpc>
                <a:spcPct val="130000"/>
              </a:lnSpc>
            </a:pPr>
            <a:r>
              <a:rPr lang="zh-CN" altLang="en-US" sz="2800" b="1" dirty="0"/>
              <a:t>身体柔软不分节，多左右对称；</a:t>
            </a:r>
            <a:r>
              <a:rPr lang="zh-CN" altLang="en-US" sz="2800" b="1" dirty="0">
                <a:solidFill>
                  <a:srgbClr val="FFFF00"/>
                </a:solidFill>
              </a:rPr>
              <a:t>分头、足、内脏团和外套膜</a:t>
            </a:r>
            <a:r>
              <a:rPr lang="en-US" altLang="zh-CN" sz="2800" b="1" dirty="0">
                <a:solidFill>
                  <a:srgbClr val="FFFF00"/>
                </a:solidFill>
              </a:rPr>
              <a:t>4</a:t>
            </a:r>
            <a:r>
              <a:rPr lang="zh-CN" altLang="en-US" sz="2800" b="1" dirty="0">
                <a:solidFill>
                  <a:srgbClr val="FFFF00"/>
                </a:solidFill>
              </a:rPr>
              <a:t>部分</a:t>
            </a:r>
            <a:r>
              <a:rPr lang="zh-CN" altLang="en-US" sz="2800" b="1" dirty="0"/>
              <a:t>，外套膜外很多种类有</a:t>
            </a:r>
            <a:r>
              <a:rPr lang="zh-CN" altLang="en-US" sz="2800" b="1" dirty="0">
                <a:solidFill>
                  <a:srgbClr val="FFFF00"/>
                </a:solidFill>
              </a:rPr>
              <a:t>壳</a:t>
            </a:r>
            <a:r>
              <a:rPr lang="zh-CN" altLang="en-US" sz="2800" b="1" dirty="0"/>
              <a:t>。</a:t>
            </a:r>
            <a:endParaRPr lang="zh-CN" altLang="en-US" sz="2800" b="1" dirty="0"/>
          </a:p>
          <a:p>
            <a:pPr algn="just">
              <a:lnSpc>
                <a:spcPct val="130000"/>
              </a:lnSpc>
            </a:pPr>
            <a:r>
              <a:rPr lang="zh-CN" altLang="en-US" sz="2800" b="1" dirty="0">
                <a:solidFill>
                  <a:srgbClr val="FF0000"/>
                </a:solidFill>
              </a:rPr>
              <a:t>头部</a:t>
            </a:r>
            <a:r>
              <a:rPr lang="zh-CN" altLang="en-US" sz="2800" b="1" dirty="0"/>
              <a:t>：有口、眼、触手和其它感觉器官；</a:t>
            </a:r>
            <a:endParaRPr lang="zh-CN" altLang="en-US" sz="2800" b="1" dirty="0"/>
          </a:p>
          <a:p>
            <a:pPr algn="just">
              <a:lnSpc>
                <a:spcPct val="130000"/>
              </a:lnSpc>
            </a:pPr>
            <a:r>
              <a:rPr lang="zh-CN" altLang="en-US" sz="2800" b="1" dirty="0">
                <a:solidFill>
                  <a:srgbClr val="FF0000"/>
                </a:solidFill>
              </a:rPr>
              <a:t>足</a:t>
            </a:r>
            <a:r>
              <a:rPr lang="zh-CN" altLang="en-US" sz="2800" b="1" dirty="0"/>
              <a:t>为运动器官，有块状、斧状、柱状、长腕状</a:t>
            </a:r>
            <a:endParaRPr lang="zh-CN" altLang="en-US" sz="2800" b="1" dirty="0"/>
          </a:p>
          <a:p>
            <a:pPr algn="just">
              <a:lnSpc>
                <a:spcPct val="130000"/>
              </a:lnSpc>
            </a:pPr>
            <a:r>
              <a:rPr lang="zh-CN" altLang="en-US" sz="2800" b="1" dirty="0">
                <a:solidFill>
                  <a:srgbClr val="FF0000"/>
                </a:solidFill>
              </a:rPr>
              <a:t>内脏团</a:t>
            </a:r>
            <a:r>
              <a:rPr lang="zh-CN" altLang="en-US" sz="2800" b="1" dirty="0"/>
              <a:t>常位于足的背侧，螺类内脏器官</a:t>
            </a:r>
            <a:r>
              <a:rPr lang="zh-CN" altLang="en-US" sz="2800" b="1" dirty="0">
                <a:solidFill>
                  <a:srgbClr val="FFFF00"/>
                </a:solidFill>
              </a:rPr>
              <a:t>不对称</a:t>
            </a:r>
            <a:r>
              <a:rPr lang="zh-CN" altLang="en-US" sz="2800" b="1" dirty="0"/>
              <a:t>。</a:t>
            </a:r>
            <a:endParaRPr lang="zh-CN" altLang="en-US" sz="2800" b="1" dirty="0"/>
          </a:p>
          <a:p>
            <a:pPr algn="just">
              <a:lnSpc>
                <a:spcPct val="130000"/>
              </a:lnSpc>
            </a:pPr>
            <a:r>
              <a:rPr lang="zh-CN" altLang="en-US" sz="2800" b="1" dirty="0">
                <a:solidFill>
                  <a:srgbClr val="FF0000"/>
                </a:solidFill>
              </a:rPr>
              <a:t>外套膜</a:t>
            </a:r>
            <a:r>
              <a:rPr lang="zh-CN" altLang="en-US" sz="2800" b="1" dirty="0"/>
              <a:t>是内脏团的皮肤延伸而成，前后形成进出水管。</a:t>
            </a:r>
            <a:endParaRPr lang="zh-CN" altLang="en-US" sz="2800" b="1" dirty="0"/>
          </a:p>
        </p:txBody>
      </p:sp>
    </p:spTree>
  </p:cSld>
  <p:clrMapOvr>
    <a:masterClrMapping/>
  </p:clrMapOvr>
  <p:transition>
    <p:cover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1" name="Rectangle 3"/>
          <p:cNvSpPr>
            <a:spLocks noGrp="1"/>
          </p:cNvSpPr>
          <p:nvPr>
            <p:ph idx="1"/>
          </p:nvPr>
        </p:nvSpPr>
        <p:spPr>
          <a:xfrm>
            <a:off x="323850" y="476250"/>
            <a:ext cx="5256213" cy="5848350"/>
          </a:xfrm>
        </p:spPr>
        <p:txBody>
          <a:bodyPr vert="horz" wrap="square" lIns="91440" tIns="45720" rIns="91440" bIns="45720" anchor="t" anchorCtr="0"/>
          <a:p>
            <a:pPr algn="just"/>
            <a:r>
              <a:rPr lang="en-US" altLang="zh-CN" sz="3600" b="1" dirty="0">
                <a:solidFill>
                  <a:srgbClr val="FFFF00"/>
                </a:solidFill>
              </a:rPr>
              <a:t>5.</a:t>
            </a:r>
            <a:r>
              <a:rPr lang="zh-CN" altLang="en-US" sz="3600" b="1" dirty="0">
                <a:solidFill>
                  <a:srgbClr val="FFFF00"/>
                </a:solidFill>
              </a:rPr>
              <a:t>神经系统</a:t>
            </a:r>
            <a:r>
              <a:rPr lang="zh-CN" altLang="en-US" dirty="0"/>
              <a:t>：身体前部有四个</a:t>
            </a:r>
            <a:r>
              <a:rPr lang="zh-CN" altLang="en-US" dirty="0">
                <a:solidFill>
                  <a:srgbClr val="FFFF00"/>
                </a:solidFill>
              </a:rPr>
              <a:t>主要的神经节（脑、足、侧和食道神经节</a:t>
            </a:r>
            <a:r>
              <a:rPr lang="zh-CN" altLang="en-US" dirty="0"/>
              <a:t>），中后部有一对</a:t>
            </a:r>
            <a:r>
              <a:rPr lang="zh-CN" altLang="en-US" dirty="0">
                <a:solidFill>
                  <a:srgbClr val="FFFF00"/>
                </a:solidFill>
              </a:rPr>
              <a:t>脏神经节</a:t>
            </a:r>
            <a:r>
              <a:rPr lang="zh-CN" altLang="en-US" dirty="0"/>
              <a:t>。头部、足部的皮肤表面特别敏感。平衡器位于足神经节的后部内侧，有平衡身体作用；视觉器官一对，内有感觉细胞和色素细胞。嗅检器位于鳃的基部（鉴别水质）。</a:t>
            </a:r>
            <a:endParaRPr lang="zh-CN" altLang="en-US" dirty="0"/>
          </a:p>
        </p:txBody>
      </p:sp>
      <p:pic>
        <p:nvPicPr>
          <p:cNvPr id="25602" name="Picture 4" descr="田螺神经系统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95963" y="457200"/>
            <a:ext cx="2844800" cy="6400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5" name="Rectangle 3"/>
          <p:cNvSpPr>
            <a:spLocks noGrp="1"/>
          </p:cNvSpPr>
          <p:nvPr>
            <p:ph idx="1"/>
          </p:nvPr>
        </p:nvSpPr>
        <p:spPr>
          <a:xfrm>
            <a:off x="540068" y="406083"/>
            <a:ext cx="8066087" cy="5184775"/>
          </a:xfrm>
        </p:spPr>
        <p:txBody>
          <a:bodyPr vert="horz" wrap="square" lIns="91440" tIns="45720" rIns="91440" bIns="45720" anchor="t" anchorCtr="0"/>
          <a:p>
            <a:pPr marL="0" indent="0" algn="just">
              <a:buNone/>
            </a:pPr>
            <a:r>
              <a:rPr lang="en-US" altLang="zh-CN" sz="2400" b="1" dirty="0">
                <a:solidFill>
                  <a:srgbClr val="FFFF00"/>
                </a:solidFill>
              </a:rPr>
              <a:t>6.</a:t>
            </a:r>
            <a:r>
              <a:rPr lang="zh-CN" altLang="en-US" sz="2400" b="1" dirty="0">
                <a:solidFill>
                  <a:srgbClr val="FFFF00"/>
                </a:solidFill>
              </a:rPr>
              <a:t>生殖系统</a:t>
            </a:r>
            <a:r>
              <a:rPr lang="zh-CN" altLang="en-US" sz="2400" b="1" dirty="0"/>
              <a:t>：雌雄</a:t>
            </a:r>
            <a:r>
              <a:rPr lang="zh-CN" altLang="en-US" sz="2400" b="1" dirty="0">
                <a:solidFill>
                  <a:srgbClr val="FFFF00"/>
                </a:solidFill>
              </a:rPr>
              <a:t>异体</a:t>
            </a:r>
            <a:r>
              <a:rPr lang="zh-CN" altLang="en-US" sz="2400" b="1" dirty="0"/>
              <a:t>，雄性个体小于雌性。雄性生殖器官包括精巢、输精管、前列腺。精巢位于外套腔右侧，弯月状。生殖孔开口于右触手内。雌性生殖器官包括卵巢、输卵管、子宫。</a:t>
            </a:r>
            <a:r>
              <a:rPr lang="zh-CN" altLang="en-US" sz="2400" b="1" dirty="0">
                <a:latin typeface="Times New Roman" panose="02020603050405020304" pitchFamily="1" charset="0"/>
              </a:rPr>
              <a:t>卵巢长形</a:t>
            </a:r>
            <a:r>
              <a:rPr lang="zh-CN" altLang="en-US" sz="2400" b="1" dirty="0"/>
              <a:t>，</a:t>
            </a:r>
            <a:r>
              <a:rPr lang="zh-CN" altLang="en-US" sz="2400" b="1" dirty="0">
                <a:latin typeface="Times New Roman" panose="02020603050405020304" pitchFamily="1" charset="0"/>
              </a:rPr>
              <a:t>与直肠上部平行</a:t>
            </a:r>
            <a:r>
              <a:rPr lang="zh-CN" altLang="en-US" sz="2400" b="1" dirty="0"/>
              <a:t>，</a:t>
            </a:r>
            <a:r>
              <a:rPr lang="zh-CN" altLang="en-US" sz="2400" b="1" dirty="0">
                <a:latin typeface="Times New Roman" panose="02020603050405020304" pitchFamily="1" charset="0"/>
              </a:rPr>
              <a:t>子宫为一个大腔</a:t>
            </a:r>
            <a:r>
              <a:rPr lang="zh-CN" altLang="en-US" sz="2400" b="1" dirty="0"/>
              <a:t>，</a:t>
            </a:r>
            <a:r>
              <a:rPr lang="zh-CN" altLang="en-US" sz="2400" b="1" dirty="0">
                <a:solidFill>
                  <a:srgbClr val="FFFF00"/>
                </a:solidFill>
              </a:rPr>
              <a:t>体内受精</a:t>
            </a:r>
            <a:r>
              <a:rPr lang="zh-CN" altLang="en-US" sz="2400" b="1" dirty="0"/>
              <a:t>，</a:t>
            </a:r>
            <a:r>
              <a:rPr lang="zh-CN" altLang="en-US" sz="2400" b="1" dirty="0">
                <a:solidFill>
                  <a:srgbClr val="FFFF00"/>
                </a:solidFill>
              </a:rPr>
              <a:t>受精卵在子宫内发育生长，生下即为幼螺</a:t>
            </a:r>
            <a:r>
              <a:rPr lang="en-US" altLang="zh-CN" sz="2400" b="1" dirty="0">
                <a:solidFill>
                  <a:srgbClr val="FFFF00"/>
                </a:solidFill>
              </a:rPr>
              <a:t>-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" charset="0"/>
              </a:rPr>
              <a:t>卵胎生</a:t>
            </a:r>
            <a:r>
              <a:rPr lang="zh-CN" altLang="en-US" sz="2400" b="1" dirty="0"/>
              <a:t>。</a:t>
            </a:r>
            <a:endParaRPr lang="zh-CN" altLang="en-US" sz="2400" b="1" dirty="0"/>
          </a:p>
        </p:txBody>
      </p:sp>
      <p:pic>
        <p:nvPicPr>
          <p:cNvPr id="27649" name="图片 1"/>
          <p:cNvPicPr>
            <a:picLocks noChangeAspect="1"/>
          </p:cNvPicPr>
          <p:nvPr/>
        </p:nvPicPr>
        <p:blipFill>
          <a:blip r:embed="rId1"/>
          <a:srcRect l="2293" t="21423" r="3919" b="16933"/>
          <a:stretch>
            <a:fillRect/>
          </a:stretch>
        </p:blipFill>
        <p:spPr>
          <a:xfrm rot="10800000">
            <a:off x="528320" y="2777490"/>
            <a:ext cx="8315960" cy="4102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3" name="Rectangle 2"/>
          <p:cNvSpPr>
            <a:spLocks noGrp="1"/>
          </p:cNvSpPr>
          <p:nvPr>
            <p:ph type="title"/>
          </p:nvPr>
        </p:nvSpPr>
        <p:spPr>
          <a:xfrm>
            <a:off x="250825" y="260350"/>
            <a:ext cx="5329238" cy="865188"/>
          </a:xfrm>
        </p:spPr>
        <p:txBody>
          <a:bodyPr vert="horz" wrap="square" lIns="91440" tIns="45720" rIns="91440" bIns="45720" anchor="ctr" anchorCtr="0"/>
          <a:p>
            <a:r>
              <a:rPr lang="en-US" altLang="zh-CN" sz="4000" b="1" i="0" dirty="0"/>
              <a:t>10.5.2 </a:t>
            </a:r>
            <a:r>
              <a:rPr lang="zh-CN" altLang="en-US" sz="4000" b="1" i="0" dirty="0"/>
              <a:t>腹足纲主要特征</a:t>
            </a:r>
            <a:endParaRPr lang="zh-CN" altLang="en-US" sz="4000" b="1" i="0" dirty="0"/>
          </a:p>
        </p:txBody>
      </p:sp>
      <p:sp>
        <p:nvSpPr>
          <p:cNvPr id="28674" name="Rectangle 3"/>
          <p:cNvSpPr>
            <a:spLocks noGrp="1"/>
          </p:cNvSpPr>
          <p:nvPr>
            <p:ph idx="1"/>
          </p:nvPr>
        </p:nvSpPr>
        <p:spPr>
          <a:xfrm>
            <a:off x="250825" y="1268413"/>
            <a:ext cx="4968875" cy="4994275"/>
          </a:xfrm>
        </p:spPr>
        <p:txBody>
          <a:bodyPr vert="horz" wrap="square" lIns="91440" tIns="45720" rIns="91440" bIns="45720" anchor="t" anchorCtr="0"/>
          <a:p>
            <a:r>
              <a:rPr lang="en-US" altLang="zh-CN" b="1" dirty="0"/>
              <a:t>1</a:t>
            </a:r>
            <a:r>
              <a:rPr lang="zh-CN" altLang="en-US" b="1" dirty="0"/>
              <a:t>个螺旋形贝壳</a:t>
            </a:r>
            <a:endParaRPr lang="en-US" altLang="zh-CN" b="1" dirty="0"/>
          </a:p>
          <a:p>
            <a:r>
              <a:rPr lang="zh-CN" altLang="en-US" b="1" dirty="0"/>
              <a:t>口腔内常具齿舌和颚片，</a:t>
            </a:r>
            <a:r>
              <a:rPr lang="zh-CN" altLang="en-US" b="1" dirty="0">
                <a:solidFill>
                  <a:srgbClr val="FFFF00"/>
                </a:solidFill>
              </a:rPr>
              <a:t>肝脏发达</a:t>
            </a:r>
            <a:r>
              <a:rPr lang="zh-CN" altLang="en-US" b="1" dirty="0"/>
              <a:t>。</a:t>
            </a:r>
            <a:endParaRPr lang="en-US" altLang="zh-CN" b="1" dirty="0"/>
          </a:p>
          <a:p>
            <a:r>
              <a:rPr lang="zh-CN" altLang="en-US" b="1" dirty="0"/>
              <a:t>鳃栉状、楯状或具次生鳃，陆生种类具肺。</a:t>
            </a:r>
            <a:endParaRPr lang="en-US" altLang="zh-CN" b="1" dirty="0"/>
          </a:p>
          <a:p>
            <a:r>
              <a:rPr lang="zh-CN" altLang="en-US" b="1" dirty="0"/>
              <a:t>心脏</a:t>
            </a:r>
            <a:r>
              <a:rPr lang="en-US" altLang="zh-CN" b="1" dirty="0"/>
              <a:t>1</a:t>
            </a:r>
            <a:r>
              <a:rPr lang="zh-CN" altLang="en-US" b="1" dirty="0"/>
              <a:t>心室，</a:t>
            </a:r>
            <a:r>
              <a:rPr lang="en-US" altLang="zh-CN" b="1" dirty="0"/>
              <a:t>1~2</a:t>
            </a:r>
            <a:r>
              <a:rPr lang="zh-CN" altLang="en-US" b="1" dirty="0"/>
              <a:t>个心耳。</a:t>
            </a:r>
            <a:endParaRPr lang="en-US" altLang="zh-CN" b="1" dirty="0"/>
          </a:p>
          <a:p>
            <a:r>
              <a:rPr lang="zh-CN" altLang="en-US" b="1" dirty="0"/>
              <a:t>神经系统具</a:t>
            </a:r>
            <a:r>
              <a:rPr lang="en-US" altLang="zh-CN" b="1" dirty="0"/>
              <a:t>4</a:t>
            </a:r>
            <a:r>
              <a:rPr lang="zh-CN" altLang="en-US" b="1" dirty="0"/>
              <a:t>对神经节</a:t>
            </a:r>
            <a:endParaRPr lang="zh-CN" altLang="en-US" b="1" dirty="0"/>
          </a:p>
        </p:txBody>
      </p:sp>
      <p:pic>
        <p:nvPicPr>
          <p:cNvPr id="28675" name="Picture 4" descr="腹足类贝壳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35600" y="981075"/>
            <a:ext cx="3419475" cy="53530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7" name="Rectangle 2"/>
          <p:cNvSpPr>
            <a:spLocks noGrp="1"/>
          </p:cNvSpPr>
          <p:nvPr>
            <p:ph type="title"/>
          </p:nvPr>
        </p:nvSpPr>
        <p:spPr>
          <a:xfrm>
            <a:off x="250825" y="188913"/>
            <a:ext cx="6270625" cy="863600"/>
          </a:xfrm>
        </p:spPr>
        <p:txBody>
          <a:bodyPr vert="horz" wrap="square" lIns="91440" tIns="45720" rIns="91440" bIns="45720" anchor="ctr" anchorCtr="0"/>
          <a:p>
            <a:r>
              <a:rPr lang="en-US" altLang="zh-CN" b="1" i="0" dirty="0"/>
              <a:t>10.5.3 </a:t>
            </a:r>
            <a:r>
              <a:rPr lang="zh-CN" altLang="en-US" b="1" i="0" dirty="0"/>
              <a:t>身体不对称的起源</a:t>
            </a:r>
            <a:endParaRPr lang="zh-CN" altLang="en-US" b="1" i="0" dirty="0"/>
          </a:p>
        </p:txBody>
      </p:sp>
      <p:sp>
        <p:nvSpPr>
          <p:cNvPr id="29698" name="Rectangle 3"/>
          <p:cNvSpPr>
            <a:spLocks noGrp="1"/>
          </p:cNvSpPr>
          <p:nvPr>
            <p:ph idx="1"/>
          </p:nvPr>
        </p:nvSpPr>
        <p:spPr>
          <a:xfrm>
            <a:off x="395288" y="1268413"/>
            <a:ext cx="8062912" cy="4897437"/>
          </a:xfrm>
        </p:spPr>
        <p:txBody>
          <a:bodyPr vert="horz" wrap="square" lIns="91440" tIns="45720" rIns="91440" bIns="45720" anchor="t" anchorCtr="0"/>
          <a:p>
            <a:pPr>
              <a:lnSpc>
                <a:spcPct val="90000"/>
              </a:lnSpc>
            </a:pPr>
            <a:r>
              <a:rPr lang="zh-CN" altLang="en-US" dirty="0"/>
              <a:t>腹足纲动物头部和足部两侧对称，而内脏团螺旋形，不对称。祖先种类是两侧对称的。</a:t>
            </a:r>
            <a:endParaRPr lang="en-US" altLang="zh-CN" dirty="0"/>
          </a:p>
          <a:p>
            <a:pPr>
              <a:lnSpc>
                <a:spcPct val="90000"/>
              </a:lnSpc>
            </a:pPr>
            <a:r>
              <a:rPr lang="zh-CN" altLang="en-US" dirty="0"/>
              <a:t>在胚胎发生早期左右对称，面盘幼虫后期发生扭转。不对称起源于</a:t>
            </a:r>
            <a:r>
              <a:rPr lang="zh-CN" altLang="en-US" dirty="0">
                <a:solidFill>
                  <a:srgbClr val="FFFF00"/>
                </a:solidFill>
              </a:rPr>
              <a:t>适应运动的需要</a:t>
            </a:r>
            <a:r>
              <a:rPr lang="en-US" altLang="zh-CN" dirty="0"/>
              <a:t>→</a:t>
            </a:r>
            <a:r>
              <a:rPr lang="zh-CN" altLang="en-US" dirty="0"/>
              <a:t>高耸的贝壳向后倾倒，克服爬行中的阻力，但外套腔口受压，影响水循环，阻碍了各内脏器官的正常生理功能，于是发生了适应性变化，身体内脏团部分沿纵轴发生</a:t>
            </a:r>
            <a:r>
              <a:rPr lang="en-US" altLang="zh-CN" dirty="0"/>
              <a:t>180°</a:t>
            </a:r>
            <a:r>
              <a:rPr lang="zh-CN" altLang="en-US" dirty="0"/>
              <a:t>扭转。</a:t>
            </a:r>
            <a:endParaRPr lang="zh-CN" altLang="en-US" dirty="0"/>
          </a:p>
        </p:txBody>
      </p:sp>
    </p:spTree>
  </p:cSld>
  <p:clrMapOvr>
    <a:masterClrMapping/>
  </p:clrMapOvr>
  <p:transition>
    <p:cover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21" name="Picture 2" descr="腹足类扭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850" y="1125538"/>
            <a:ext cx="8820150" cy="50990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5" name="Rectangle 2"/>
          <p:cNvSpPr>
            <a:spLocks noGrp="1"/>
          </p:cNvSpPr>
          <p:nvPr>
            <p:ph type="title"/>
          </p:nvPr>
        </p:nvSpPr>
        <p:spPr>
          <a:xfrm>
            <a:off x="250825" y="188913"/>
            <a:ext cx="4608513" cy="1052512"/>
          </a:xfrm>
        </p:spPr>
        <p:txBody>
          <a:bodyPr vert="horz" wrap="square" lIns="91440" tIns="45720" rIns="91440" bIns="45720" anchor="ctr" anchorCtr="0"/>
          <a:p>
            <a:r>
              <a:rPr lang="en-US" altLang="zh-CN" b="1" i="0" dirty="0"/>
              <a:t>10.5.4 </a:t>
            </a:r>
            <a:r>
              <a:rPr lang="zh-CN" altLang="en-US" b="1" i="0" dirty="0"/>
              <a:t>腹足纲分类</a:t>
            </a:r>
            <a:endParaRPr lang="zh-CN" altLang="en-US" b="1" i="0" dirty="0"/>
          </a:p>
        </p:txBody>
      </p:sp>
      <p:sp>
        <p:nvSpPr>
          <p:cNvPr id="31746" name="Rectangle 3"/>
          <p:cNvSpPr>
            <a:spLocks noGrp="1"/>
          </p:cNvSpPr>
          <p:nvPr>
            <p:ph idx="1"/>
          </p:nvPr>
        </p:nvSpPr>
        <p:spPr>
          <a:xfrm>
            <a:off x="395288" y="1341438"/>
            <a:ext cx="8353425" cy="5111750"/>
          </a:xfrm>
        </p:spPr>
        <p:txBody>
          <a:bodyPr vert="horz" wrap="square" lIns="91440" tIns="45720" rIns="91440" bIns="45720" anchor="t" anchorCtr="0"/>
          <a:p>
            <a:pPr algn="just">
              <a:lnSpc>
                <a:spcPct val="90000"/>
              </a:lnSpc>
            </a:pPr>
            <a:r>
              <a:rPr lang="zh-CN" altLang="en-US" dirty="0"/>
              <a:t>分类依据</a:t>
            </a:r>
            <a:r>
              <a:rPr lang="zh-CN" altLang="en-US" u="sng" dirty="0"/>
              <a:t>贝壳和足形态，厣的有无及形态，鳃与心室的关系，呼吸器官类型等分三个亚纲：</a:t>
            </a:r>
            <a:endParaRPr lang="en-US" altLang="zh-CN" u="sng" dirty="0"/>
          </a:p>
          <a:p>
            <a:pPr algn="just">
              <a:lnSpc>
                <a:spcPct val="90000"/>
              </a:lnSpc>
            </a:pPr>
            <a:r>
              <a:rPr lang="en-US" altLang="zh-CN" dirty="0"/>
              <a:t>1</a:t>
            </a:r>
            <a:r>
              <a:rPr lang="zh-CN" altLang="en-US" dirty="0"/>
              <a:t>、</a:t>
            </a:r>
            <a:r>
              <a:rPr lang="zh-CN" altLang="en-US" b="1" dirty="0">
                <a:solidFill>
                  <a:schemeClr val="tx2"/>
                </a:solidFill>
              </a:rPr>
              <a:t>前鳃亚纲</a:t>
            </a:r>
            <a:r>
              <a:rPr lang="en-US" altLang="zh-CN" dirty="0">
                <a:latin typeface="Times New Roman" panose="02020603050405020304" pitchFamily="1" charset="0"/>
              </a:rPr>
              <a:t> </a:t>
            </a:r>
            <a:r>
              <a:rPr lang="zh-CN" altLang="en-US" dirty="0">
                <a:latin typeface="Times New Roman" panose="02020603050405020304" pitchFamily="1" charset="0"/>
              </a:rPr>
              <a:t>有外壳</a:t>
            </a:r>
            <a:r>
              <a:rPr lang="zh-CN" altLang="en-US" dirty="0"/>
              <a:t>，</a:t>
            </a:r>
            <a:r>
              <a:rPr lang="zh-CN" altLang="en-US" dirty="0">
                <a:latin typeface="Times New Roman" panose="02020603050405020304" pitchFamily="1" charset="0"/>
              </a:rPr>
              <a:t>具厣</a:t>
            </a:r>
            <a:r>
              <a:rPr lang="zh-CN" altLang="en-US" dirty="0"/>
              <a:t>；</a:t>
            </a:r>
            <a:r>
              <a:rPr lang="zh-CN" altLang="en-US" dirty="0">
                <a:latin typeface="Times New Roman" panose="02020603050405020304" pitchFamily="1" charset="0"/>
              </a:rPr>
              <a:t>鳃和心耳位于心室的前方</a:t>
            </a:r>
            <a:r>
              <a:rPr lang="zh-CN" altLang="en-US" dirty="0"/>
              <a:t>。如鲍、笠贝、滨螺、宝贝螺、芋螺、钉螺、沼螺、福寿螺、田螺等</a:t>
            </a:r>
            <a:endParaRPr lang="en-US" altLang="zh-CN" dirty="0"/>
          </a:p>
          <a:p>
            <a:pPr algn="just">
              <a:lnSpc>
                <a:spcPct val="90000"/>
              </a:lnSpc>
            </a:pPr>
            <a:r>
              <a:rPr lang="en-US" altLang="zh-CN" dirty="0"/>
              <a:t>2</a:t>
            </a:r>
            <a:r>
              <a:rPr lang="zh-CN" altLang="en-US" dirty="0"/>
              <a:t>、</a:t>
            </a:r>
            <a:r>
              <a:rPr lang="zh-CN" altLang="en-US" b="1" dirty="0">
                <a:solidFill>
                  <a:schemeClr val="tx2"/>
                </a:solidFill>
              </a:rPr>
              <a:t>后鳃亚纲</a:t>
            </a:r>
            <a:r>
              <a:rPr lang="en-US" altLang="zh-CN" dirty="0"/>
              <a:t> </a:t>
            </a:r>
            <a:r>
              <a:rPr lang="zh-CN" altLang="en-US" dirty="0">
                <a:latin typeface="Times New Roman" panose="02020603050405020304" pitchFamily="1" charset="0"/>
              </a:rPr>
              <a:t>鳃在心后方</a:t>
            </a:r>
            <a:r>
              <a:rPr lang="zh-CN" altLang="en-US" dirty="0"/>
              <a:t>，</a:t>
            </a:r>
            <a:r>
              <a:rPr lang="zh-CN" altLang="en-US" dirty="0">
                <a:latin typeface="Times New Roman" panose="02020603050405020304" pitchFamily="1" charset="0"/>
              </a:rPr>
              <a:t>壳小</a:t>
            </a:r>
            <a:r>
              <a:rPr lang="zh-CN" altLang="en-US" dirty="0"/>
              <a:t>，</a:t>
            </a:r>
            <a:r>
              <a:rPr lang="zh-CN" altLang="en-US" dirty="0">
                <a:latin typeface="Times New Roman" panose="02020603050405020304" pitchFamily="1" charset="0"/>
              </a:rPr>
              <a:t>甚至退化。如海兔、蓑海牛等。</a:t>
            </a:r>
            <a:endParaRPr lang="en-US" altLang="zh-CN" dirty="0">
              <a:latin typeface="Times New Roman" panose="02020603050405020304" pitchFamily="1" charset="0"/>
            </a:endParaRPr>
          </a:p>
          <a:p>
            <a:pPr algn="just">
              <a:lnSpc>
                <a:spcPct val="90000"/>
              </a:lnSpc>
            </a:pPr>
            <a:r>
              <a:rPr lang="en-US" altLang="zh-CN" dirty="0"/>
              <a:t>3</a:t>
            </a:r>
            <a:r>
              <a:rPr lang="zh-CN" altLang="en-US" dirty="0"/>
              <a:t>、</a:t>
            </a:r>
            <a:r>
              <a:rPr lang="zh-CN" altLang="en-US" b="1" dirty="0">
                <a:solidFill>
                  <a:schemeClr val="tx2"/>
                </a:solidFill>
              </a:rPr>
              <a:t>肺螺亚纲</a:t>
            </a:r>
            <a:r>
              <a:rPr lang="en-US" altLang="zh-CN" dirty="0"/>
              <a:t> </a:t>
            </a:r>
            <a:r>
              <a:rPr lang="zh-CN" altLang="en-US" dirty="0"/>
              <a:t>无鳃，有肺，心耳</a:t>
            </a:r>
            <a:r>
              <a:rPr lang="en-US" altLang="zh-CN" dirty="0"/>
              <a:t>1</a:t>
            </a:r>
            <a:r>
              <a:rPr lang="zh-CN" altLang="en-US" dirty="0"/>
              <a:t>个，肾</a:t>
            </a:r>
            <a:r>
              <a:rPr lang="en-US" altLang="zh-CN" dirty="0"/>
              <a:t>1</a:t>
            </a:r>
            <a:r>
              <a:rPr lang="zh-CN" altLang="en-US" dirty="0"/>
              <a:t>个。如椎实螺、扁卷螺、</a:t>
            </a:r>
            <a:r>
              <a:rPr lang="zh-CN" altLang="en-US" dirty="0">
                <a:latin typeface="Times New Roman" panose="02020603050405020304" pitchFamily="1" charset="0"/>
              </a:rPr>
              <a:t>蛞蝓、</a:t>
            </a:r>
            <a:r>
              <a:rPr lang="zh-CN" altLang="en-US" dirty="0"/>
              <a:t>石磺等。</a:t>
            </a:r>
            <a:endParaRPr lang="zh-CN" altLang="en-US" dirty="0"/>
          </a:p>
        </p:txBody>
      </p:sp>
    </p:spTree>
  </p:cSld>
  <p:clrMapOvr>
    <a:masterClrMapping/>
  </p:clrMapOvr>
  <p:transition>
    <p:cover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2770" name="Picture 4" descr="蜗牛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9175" y="1734185"/>
            <a:ext cx="5882005" cy="46615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3" name="文本占位符 455681"/>
          <p:cNvSpPr>
            <a:spLocks noGrp="1" noRot="1"/>
          </p:cNvSpPr>
          <p:nvPr>
            <p:ph idx="1"/>
          </p:nvPr>
        </p:nvSpPr>
        <p:spPr>
          <a:xfrm>
            <a:off x="179388" y="620713"/>
            <a:ext cx="4679950" cy="5545137"/>
          </a:xfrm>
        </p:spPr>
        <p:txBody>
          <a:bodyPr vert="horz" wrap="square" lIns="91440" tIns="45720" rIns="91440" bIns="45720" anchor="t" anchorCtr="0"/>
          <a:p>
            <a:pPr>
              <a:lnSpc>
                <a:spcPct val="120000"/>
              </a:lnSpc>
            </a:pPr>
            <a:r>
              <a:rPr lang="zh-CN" altLang="en-US" sz="2400" b="1">
                <a:solidFill>
                  <a:srgbClr val="FFFF00"/>
                </a:solidFill>
              </a:rPr>
              <a:t>织纹螺</a:t>
            </a:r>
            <a:r>
              <a:rPr lang="zh-CN" altLang="en-US" sz="2400" b="1"/>
              <a:t>：</a:t>
            </a:r>
            <a:r>
              <a:rPr lang="zh-CN" altLang="en-US" sz="2400"/>
              <a:t>宁波人一般称割香螺，广泛分布于浙江、福建沿海地带，因其平时喜食有毒的海藻，使毒素沉淀体内，具有</a:t>
            </a:r>
            <a:r>
              <a:rPr lang="zh-CN" altLang="en-US" sz="2400" u="sng"/>
              <a:t>很强的毒性</a:t>
            </a:r>
            <a:r>
              <a:rPr lang="zh-CN" altLang="en-US" sz="2400"/>
              <a:t>，是国家严禁上市销售的海产品。织纹螺毒性很重，有人曾将其与剧毒食品</a:t>
            </a:r>
            <a:r>
              <a:rPr lang="zh-CN" altLang="en-US" sz="2400">
                <a:solidFill>
                  <a:srgbClr val="FFFF00"/>
                </a:solidFill>
              </a:rPr>
              <a:t>河豚</a:t>
            </a:r>
            <a:r>
              <a:rPr lang="zh-CN" altLang="en-US" sz="2400"/>
              <a:t>相提并论。人一旦中毒，会出现身体不适，口舌、四肢末梢麻木，胃肠道疼痛等症状，除洗胃等常规治疗外，</a:t>
            </a:r>
            <a:r>
              <a:rPr lang="zh-CN" altLang="en-US" sz="2400" u="sng"/>
              <a:t>没有特效药</a:t>
            </a:r>
            <a:r>
              <a:rPr lang="zh-CN" altLang="en-US" sz="2400"/>
              <a:t>，其死亡率高达</a:t>
            </a:r>
            <a:r>
              <a:rPr lang="en-US" altLang="zh-CN" sz="2400">
                <a:solidFill>
                  <a:srgbClr val="FFFF00"/>
                </a:solidFill>
              </a:rPr>
              <a:t>15</a:t>
            </a:r>
            <a:r>
              <a:rPr lang="zh-CN" altLang="en-US" sz="2400">
                <a:solidFill>
                  <a:srgbClr val="FFFF00"/>
                </a:solidFill>
              </a:rPr>
              <a:t>％</a:t>
            </a:r>
            <a:r>
              <a:rPr lang="zh-CN" altLang="en-US" sz="2400"/>
              <a:t>。卫生部门已明令禁止销售织纹螺。 </a:t>
            </a:r>
            <a:endParaRPr lang="zh-CN" altLang="en-US" sz="2400"/>
          </a:p>
        </p:txBody>
      </p:sp>
      <p:pic>
        <p:nvPicPr>
          <p:cNvPr id="33794" name="图片 455682" descr="织纹螺2"/>
          <p:cNvPicPr>
            <a:picLocks noChangeAspect="1"/>
          </p:cNvPicPr>
          <p:nvPr/>
        </p:nvPicPr>
        <p:blipFill>
          <a:blip r:embed="rId1"/>
          <a:srcRect l="13480" t="29916" r="16061"/>
          <a:stretch>
            <a:fillRect/>
          </a:stretch>
        </p:blipFill>
        <p:spPr>
          <a:xfrm>
            <a:off x="4787900" y="1125538"/>
            <a:ext cx="4356100" cy="3302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7" name="Rectangle 2"/>
          <p:cNvSpPr>
            <a:spLocks noGrp="1"/>
          </p:cNvSpPr>
          <p:nvPr>
            <p:ph type="title"/>
          </p:nvPr>
        </p:nvSpPr>
        <p:spPr>
          <a:xfrm>
            <a:off x="250825" y="117475"/>
            <a:ext cx="8269288" cy="792163"/>
          </a:xfrm>
        </p:spPr>
        <p:txBody>
          <a:bodyPr vert="horz" wrap="square" lIns="91440" tIns="45720" rIns="91440" bIns="45720" anchor="ctr" anchorCtr="0"/>
          <a:p>
            <a:r>
              <a:rPr lang="en-US" altLang="zh-CN" b="1" i="0" dirty="0"/>
              <a:t>10.6 </a:t>
            </a:r>
            <a:r>
              <a:rPr lang="zh-CN" altLang="en-US" b="1" i="0" dirty="0"/>
              <a:t>掘足纲</a:t>
            </a:r>
            <a:r>
              <a:rPr lang="en-US" altLang="zh-CN" b="1" i="0"/>
              <a:t>(Scaphopoda)</a:t>
            </a:r>
            <a:endParaRPr lang="zh-CN" altLang="en-US" b="1" i="0" dirty="0"/>
          </a:p>
        </p:txBody>
      </p:sp>
      <p:sp>
        <p:nvSpPr>
          <p:cNvPr id="34818" name="Rectangle 3"/>
          <p:cNvSpPr>
            <a:spLocks noGrp="1"/>
          </p:cNvSpPr>
          <p:nvPr>
            <p:ph idx="1"/>
          </p:nvPr>
        </p:nvSpPr>
        <p:spPr>
          <a:xfrm>
            <a:off x="250825" y="1196975"/>
            <a:ext cx="8207375" cy="1871663"/>
          </a:xfrm>
        </p:spPr>
        <p:txBody>
          <a:bodyPr vert="horz" wrap="square" lIns="91440" tIns="45720" rIns="91440" bIns="45720" anchor="t" anchorCtr="0"/>
          <a:p>
            <a:pPr>
              <a:lnSpc>
                <a:spcPct val="90000"/>
              </a:lnSpc>
            </a:pPr>
            <a:r>
              <a:rPr lang="zh-CN" altLang="en-US" b="1" dirty="0">
                <a:latin typeface="Times New Roman" panose="02020603050405020304" pitchFamily="1" charset="0"/>
              </a:rPr>
              <a:t>特征</a:t>
            </a:r>
            <a:r>
              <a:rPr lang="zh-CN" altLang="en-US" b="1" dirty="0"/>
              <a:t>：</a:t>
            </a:r>
            <a:r>
              <a:rPr lang="zh-CN" altLang="en-US" b="1" dirty="0">
                <a:latin typeface="Times New Roman" panose="02020603050405020304" pitchFamily="1" charset="0"/>
              </a:rPr>
              <a:t>身体左右对称</a:t>
            </a:r>
            <a:r>
              <a:rPr lang="zh-CN" altLang="en-US" b="1" dirty="0"/>
              <a:t>，</a:t>
            </a:r>
            <a:r>
              <a:rPr lang="zh-CN" altLang="en-US" b="1" dirty="0">
                <a:latin typeface="Times New Roman" panose="02020603050405020304" pitchFamily="1" charset="0"/>
              </a:rPr>
              <a:t>贝壳呈象牙状</a:t>
            </a:r>
            <a:r>
              <a:rPr lang="zh-CN" altLang="en-US" b="1" dirty="0"/>
              <a:t>，</a:t>
            </a:r>
            <a:r>
              <a:rPr lang="zh-CN" altLang="en-US" b="1" dirty="0">
                <a:latin typeface="Times New Roman" panose="02020603050405020304" pitchFamily="1" charset="0"/>
              </a:rPr>
              <a:t>壳分粗细两端</a:t>
            </a:r>
            <a:r>
              <a:rPr lang="zh-CN" altLang="en-US" b="1" dirty="0"/>
              <a:t>，</a:t>
            </a:r>
            <a:r>
              <a:rPr lang="zh-CN" altLang="en-US" b="1" dirty="0">
                <a:latin typeface="Times New Roman" panose="02020603050405020304" pitchFamily="1" charset="0"/>
              </a:rPr>
              <a:t>均有开口</a:t>
            </a:r>
            <a:r>
              <a:rPr lang="zh-CN" altLang="en-US" b="1" dirty="0"/>
              <a:t>，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" charset="0"/>
              </a:rPr>
              <a:t>足发达</a:t>
            </a:r>
            <a:r>
              <a:rPr lang="zh-CN" altLang="en-US" b="1" dirty="0">
                <a:latin typeface="Times New Roman" panose="02020603050405020304" pitchFamily="1" charset="0"/>
              </a:rPr>
              <a:t>，圆柱状</a:t>
            </a:r>
            <a:r>
              <a:rPr lang="zh-CN" altLang="en-US" b="1" dirty="0"/>
              <a:t>。</a:t>
            </a:r>
            <a:r>
              <a:rPr lang="zh-CN" altLang="en-US" b="1" dirty="0">
                <a:latin typeface="Times New Roman" panose="02020603050405020304" pitchFamily="1" charset="0"/>
              </a:rPr>
              <a:t>头部退化</a:t>
            </a:r>
            <a:r>
              <a:rPr lang="zh-CN" altLang="en-US" b="1" dirty="0"/>
              <a:t>，</a:t>
            </a:r>
            <a:r>
              <a:rPr lang="zh-CN" altLang="en-US" b="1" dirty="0">
                <a:latin typeface="Times New Roman" panose="02020603050405020304" pitchFamily="1" charset="0"/>
              </a:rPr>
              <a:t>无鳃</a:t>
            </a:r>
            <a:r>
              <a:rPr lang="zh-CN" altLang="en-US" b="1" dirty="0"/>
              <a:t>，</a:t>
            </a:r>
            <a:r>
              <a:rPr lang="zh-CN" altLang="en-US" b="1" dirty="0">
                <a:latin typeface="Times New Roman" panose="02020603050405020304" pitchFamily="1" charset="0"/>
              </a:rPr>
              <a:t>无围心腔和血管。</a:t>
            </a:r>
            <a:r>
              <a:rPr lang="zh-CN" altLang="en-US" b="1" dirty="0"/>
              <a:t>代表动物</a:t>
            </a:r>
            <a:r>
              <a:rPr lang="en-US" altLang="zh-CN" b="1" dirty="0"/>
              <a:t> </a:t>
            </a:r>
            <a:r>
              <a:rPr lang="zh-CN" altLang="en-US" b="1" dirty="0"/>
              <a:t>角贝、梭角贝。</a:t>
            </a:r>
            <a:endParaRPr lang="zh-CN" altLang="en-US" b="1" dirty="0"/>
          </a:p>
        </p:txBody>
      </p:sp>
      <p:pic>
        <p:nvPicPr>
          <p:cNvPr id="34819" name="Picture 4" descr="角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262313"/>
            <a:ext cx="6480175" cy="3605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0" name="图片 457732" descr="角贝"/>
          <p:cNvPicPr>
            <a:picLocks noChangeAspect="1"/>
          </p:cNvPicPr>
          <p:nvPr/>
        </p:nvPicPr>
        <p:blipFill>
          <a:blip r:embed="rId2"/>
          <a:srcRect l="14351" t="4788" r="12346" b="23344"/>
          <a:stretch>
            <a:fillRect/>
          </a:stretch>
        </p:blipFill>
        <p:spPr>
          <a:xfrm>
            <a:off x="5743575" y="3263900"/>
            <a:ext cx="2009775" cy="3614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1" name="图片 457731" descr="koapbe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0" y="3328988"/>
            <a:ext cx="1336675" cy="27813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1" name="Rectangle 2"/>
          <p:cNvSpPr>
            <a:spLocks noGrp="1"/>
          </p:cNvSpPr>
          <p:nvPr>
            <p:ph type="title"/>
          </p:nvPr>
        </p:nvSpPr>
        <p:spPr>
          <a:xfrm>
            <a:off x="179388" y="188913"/>
            <a:ext cx="7772400" cy="842962"/>
          </a:xfrm>
        </p:spPr>
        <p:txBody>
          <a:bodyPr vert="horz" wrap="square" lIns="91440" tIns="45720" rIns="91440" bIns="45720" anchor="ctr" anchorCtr="0"/>
          <a:p>
            <a:r>
              <a:rPr lang="en-US" altLang="zh-CN" sz="4000" b="1" i="0" dirty="0"/>
              <a:t>10.7 </a:t>
            </a:r>
            <a:r>
              <a:rPr lang="zh-CN" altLang="en-US" sz="4000" b="1" i="0" dirty="0"/>
              <a:t>双壳纲（瓣鳃纲、斧足纲）</a:t>
            </a:r>
            <a:endParaRPr lang="zh-CN" altLang="en-US" sz="4000" b="1" i="0" dirty="0"/>
          </a:p>
        </p:txBody>
      </p:sp>
      <p:sp>
        <p:nvSpPr>
          <p:cNvPr id="35842" name="Rectangle 3"/>
          <p:cNvSpPr>
            <a:spLocks noGrp="1"/>
          </p:cNvSpPr>
          <p:nvPr>
            <p:ph idx="1"/>
          </p:nvPr>
        </p:nvSpPr>
        <p:spPr>
          <a:xfrm>
            <a:off x="395288" y="1052513"/>
            <a:ext cx="8353425" cy="2119312"/>
          </a:xfrm>
        </p:spPr>
        <p:txBody>
          <a:bodyPr vert="horz" wrap="square" lIns="91440" tIns="45720" rIns="91440" bIns="45720" anchor="t" anchorCtr="0"/>
          <a:p>
            <a:pPr algn="just"/>
            <a:r>
              <a:rPr lang="zh-CN" altLang="en-US" dirty="0"/>
              <a:t>特征：身体左右扁平，两侧对称，有两个外套膜，两个贝壳，足呈斧状，有瓣状鳃，无齿舌，神经系统简单，感觉器官极不发达。如贻贝、河蚌、牡蛎等。</a:t>
            </a:r>
            <a:endParaRPr lang="zh-CN" altLang="en-US" dirty="0"/>
          </a:p>
        </p:txBody>
      </p:sp>
      <p:pic>
        <p:nvPicPr>
          <p:cNvPr id="35844" name="Picture 5" descr="帘蛤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076825" y="3068638"/>
            <a:ext cx="3600450" cy="3600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" name="图片 99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55650" y="3192780"/>
            <a:ext cx="4038600" cy="3378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5" name="内容占位符 2"/>
          <p:cNvSpPr>
            <a:spLocks noGrp="1"/>
          </p:cNvSpPr>
          <p:nvPr>
            <p:ph idx="1"/>
          </p:nvPr>
        </p:nvSpPr>
        <p:spPr>
          <a:xfrm>
            <a:off x="449263" y="668020"/>
            <a:ext cx="3605213" cy="4114800"/>
          </a:xfrm>
        </p:spPr>
        <p:txBody>
          <a:bodyPr vert="horz" wrap="square" lIns="91440" tIns="45720" rIns="91440" bIns="45720" anchor="t"/>
          <a:p>
            <a:pPr marL="0" marR="0" indent="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3200" b="1" i="0" u="none" strike="noStrike" kern="0" cap="none" spc="0" normalizeH="0" baseline="0" noProof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贝壳</a:t>
            </a:r>
            <a:r>
              <a:rPr kumimoji="1" lang="zh-CN" altLang="en-US" sz="32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是外套膜腺细胞分泌而成，内层为珍珠层（霰石）。贝壳抵御酸碱侵蚀。如果</a:t>
            </a:r>
            <a:r>
              <a:rPr kumimoji="1" lang="zh-CN" altLang="en-US" sz="3200" b="1" i="0" u="none" strike="noStrike" kern="0" cap="none" spc="0" normalizeH="0" baseline="0" noProof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异物</a:t>
            </a:r>
            <a:r>
              <a:rPr kumimoji="1" lang="zh-CN" altLang="en-US" sz="32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进入外套膜和贝壳之间，外套膜细胞会将其包裹形成</a:t>
            </a:r>
            <a:r>
              <a:rPr kumimoji="1" lang="zh-CN" altLang="en-US" sz="3200" b="1" i="0" u="none" strike="noStrike" kern="0" cap="none" spc="0" normalizeH="0" baseline="0" noProof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珍珠囊</a:t>
            </a:r>
            <a:r>
              <a:rPr kumimoji="1" lang="zh-CN" altLang="en-US" sz="32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，珍珠囊不断分泌</a:t>
            </a:r>
            <a:r>
              <a:rPr kumimoji="1" lang="zh-CN" altLang="en-US" sz="3200" b="1" i="0" u="none" strike="noStrike" kern="0" cap="none" spc="0" normalizeH="0" baseline="0" noProof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霰石</a:t>
            </a:r>
            <a:r>
              <a:rPr kumimoji="1" lang="zh-CN" altLang="en-US" sz="32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，逐渐形成</a:t>
            </a:r>
            <a:r>
              <a:rPr kumimoji="1" lang="zh-CN" altLang="en-US" sz="3200" b="1" i="0" u="none" strike="noStrike" kern="0" cap="none" spc="0" normalizeH="0" baseline="0" noProof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珍珠</a:t>
            </a:r>
            <a:r>
              <a:rPr kumimoji="1" lang="zh-CN" altLang="en-US" sz="32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。</a:t>
            </a:r>
            <a:endParaRPr kumimoji="1" lang="zh-CN" altLang="en-US" sz="32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1"/>
              </a:buBlip>
            </a:pPr>
            <a:endParaRPr kumimoji="1" lang="zh-CN" altLang="en-US" sz="3200" b="0" i="0" u="none" strike="noStrike" kern="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433155" name="内容占位符 433154"/>
          <p:cNvGraphicFramePr>
            <a:graphicFrameLocks noGrp="1" noChangeAspect="1"/>
          </p:cNvGraphicFramePr>
          <p:nvPr>
            <p:ph sz="half" idx="4294967295"/>
            <p:custDataLst>
              <p:tags r:id="rId2"/>
            </p:custDataLst>
          </p:nvPr>
        </p:nvGraphicFramePr>
        <p:xfrm>
          <a:off x="4454525" y="376238"/>
          <a:ext cx="4419600" cy="6408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3" imgW="4019550" imgH="5543550" progId="PBrush">
                  <p:embed/>
                </p:oleObj>
              </mc:Choice>
              <mc:Fallback>
                <p:oleObj name="" r:id="rId3" imgW="4019550" imgH="5543550" progId="PBrush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4"/>
                      <a:srcRect l="1903" r="6165" b="3360"/>
                      <a:stretch>
                        <a:fillRect/>
                      </a:stretch>
                    </p:blipFill>
                    <p:spPr>
                      <a:xfrm>
                        <a:off x="4454525" y="376238"/>
                        <a:ext cx="4419600" cy="6408737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33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7" name="Rectangle 3"/>
          <p:cNvSpPr>
            <a:spLocks noGrp="1"/>
          </p:cNvSpPr>
          <p:nvPr>
            <p:ph idx="1"/>
          </p:nvPr>
        </p:nvSpPr>
        <p:spPr>
          <a:xfrm>
            <a:off x="395288" y="190500"/>
            <a:ext cx="8520113" cy="5903913"/>
          </a:xfrm>
        </p:spPr>
        <p:txBody>
          <a:bodyPr vert="horz" wrap="square" lIns="91440" tIns="45720" rIns="91440" bIns="45720" anchor="t"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</a:pPr>
            <a:r>
              <a:rPr kumimoji="1" lang="zh-CN" altLang="en-US" sz="3600" b="1" i="0" u="none" strike="noStrike" kern="0" cap="none" spc="0" normalizeH="0" baseline="0" noProof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代表动物</a:t>
            </a:r>
            <a:r>
              <a:rPr kumimoji="1" lang="en-US" altLang="zh-CN" sz="36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→</a:t>
            </a:r>
            <a:r>
              <a:rPr kumimoji="1" lang="zh-CN" altLang="en-US" sz="36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无齿蚌。无齿蚌栖息在江河、湖泊、水田底部，从流水中滤取食物，进行呼吸。</a:t>
            </a:r>
            <a:endParaRPr kumimoji="1" lang="en-US" altLang="zh-CN" sz="36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571500" marR="0" indent="-5715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anose="05000000000000000000" charset="0"/>
              <a:buChar char="u"/>
            </a:pPr>
            <a:r>
              <a:rPr kumimoji="1" lang="en-US" altLang="zh-CN" sz="3200" b="1" i="0" u="none" strike="noStrike" kern="0" cap="none" spc="0" normalizeH="0" baseline="0" noProof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1. </a:t>
            </a:r>
            <a:r>
              <a:rPr kumimoji="1" lang="zh-CN" altLang="en-US" sz="3200" b="1" i="0" u="none" strike="noStrike" kern="0" cap="none" spc="0" normalizeH="0" baseline="0" noProof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外观、体型 </a:t>
            </a:r>
            <a:r>
              <a:rPr kumimoji="1" lang="zh-CN" altLang="en-US" sz="32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侧扁，壳的前端钝圆，后端较尖，壳顶隆起，壳面有生长线，壳后缘上面为出水管，下面是进水管。</a:t>
            </a:r>
            <a:endParaRPr kumimoji="1" lang="en-US" altLang="zh-CN" sz="32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571500" marR="0" indent="-5715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anose="05000000000000000000" charset="0"/>
              <a:buChar char="u"/>
            </a:pPr>
            <a:r>
              <a:rPr kumimoji="1" lang="en-US" altLang="zh-CN" sz="3200" b="1" i="0" u="none" strike="noStrike" kern="0" cap="none" spc="0" normalizeH="0" baseline="0" noProof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2. </a:t>
            </a:r>
            <a:r>
              <a:rPr kumimoji="1" lang="zh-CN" altLang="en-US" sz="3200" b="1" i="0" u="none" strike="noStrike" kern="0" cap="none" spc="0" normalizeH="0" baseline="0" noProof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肌肉系统</a:t>
            </a:r>
            <a:r>
              <a:rPr kumimoji="1" lang="en-US" altLang="zh-CN" sz="32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kumimoji="1" lang="zh-CN" altLang="en-US" sz="32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闭壳肌</a:t>
            </a:r>
            <a:r>
              <a:rPr kumimoji="1" lang="en-US" altLang="zh-CN" sz="32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→</a:t>
            </a:r>
            <a:r>
              <a:rPr kumimoji="1" lang="zh-CN" altLang="en-US" sz="32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将壳关闭，前后各</a:t>
            </a:r>
            <a:r>
              <a:rPr kumimoji="1" lang="en-US" altLang="zh-CN" sz="32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</a:t>
            </a:r>
            <a:r>
              <a:rPr kumimoji="1" lang="zh-CN" altLang="en-US" sz="32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束；缩足肌</a:t>
            </a:r>
            <a:r>
              <a:rPr kumimoji="1" lang="en-US" altLang="zh-CN" sz="32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→</a:t>
            </a:r>
            <a:r>
              <a:rPr kumimoji="1" lang="zh-CN" altLang="en-US" sz="32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司足的收缩。</a:t>
            </a:r>
            <a:r>
              <a:rPr kumimoji="1" lang="zh-CN" altLang="en-US" sz="3200" b="1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" charset="0"/>
                <a:ea typeface="+mn-ea"/>
                <a:cs typeface="+mn-cs"/>
              </a:rPr>
              <a:t>伸足肌</a:t>
            </a:r>
            <a:r>
              <a:rPr kumimoji="1" lang="en-US" altLang="zh-CN" sz="32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→</a:t>
            </a:r>
            <a:r>
              <a:rPr kumimoji="1" lang="zh-CN" altLang="en-US" sz="3200" b="1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" charset="0"/>
                <a:ea typeface="+mn-ea"/>
                <a:cs typeface="+mn-cs"/>
              </a:rPr>
              <a:t>位于前端</a:t>
            </a:r>
            <a:r>
              <a:rPr kumimoji="1" lang="zh-CN" altLang="en-US" sz="32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</a:t>
            </a:r>
            <a:r>
              <a:rPr kumimoji="1" lang="zh-CN" altLang="en-US" sz="3200" b="1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" charset="0"/>
                <a:ea typeface="+mn-ea"/>
                <a:cs typeface="+mn-cs"/>
              </a:rPr>
              <a:t>可把足伸长</a:t>
            </a:r>
            <a:r>
              <a:rPr kumimoji="1" lang="zh-CN" altLang="en-US" sz="32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。</a:t>
            </a:r>
            <a:r>
              <a:rPr kumimoji="1" lang="en-US" altLang="zh-CN" sz="32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kumimoji="1" lang="en-US" altLang="zh-CN" sz="32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</a:pPr>
            <a:endParaRPr kumimoji="1" lang="zh-CN" altLang="en-US" sz="32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59780" name="图片 459779" descr="蚌心脏21"/>
          <p:cNvPicPr>
            <a:picLocks noChangeAspect="1"/>
          </p:cNvPicPr>
          <p:nvPr/>
        </p:nvPicPr>
        <p:blipFill>
          <a:blip r:embed="rId1"/>
          <a:srcRect b="4659"/>
          <a:stretch>
            <a:fillRect/>
          </a:stretch>
        </p:blipFill>
        <p:spPr>
          <a:xfrm>
            <a:off x="5147945" y="4557713"/>
            <a:ext cx="3216275" cy="23002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9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5978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7889" name="Picture 4" descr="蚌外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0825" y="1196975"/>
            <a:ext cx="8893175" cy="45354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3" name="Rectangle 3"/>
          <p:cNvSpPr>
            <a:spLocks noGrp="1"/>
          </p:cNvSpPr>
          <p:nvPr>
            <p:ph idx="1"/>
          </p:nvPr>
        </p:nvSpPr>
        <p:spPr>
          <a:xfrm>
            <a:off x="304800" y="188913"/>
            <a:ext cx="8299450" cy="5843587"/>
          </a:xfrm>
        </p:spPr>
        <p:txBody>
          <a:bodyPr vert="horz" wrap="square" lIns="91440" tIns="45720" rIns="91440" bIns="45720" anchor="t" anchorCtr="0"/>
          <a:p>
            <a:pPr algn="just">
              <a:lnSpc>
                <a:spcPct val="110000"/>
              </a:lnSpc>
            </a:pPr>
            <a:r>
              <a:rPr lang="en-US" altLang="zh-CN" sz="3600" b="1" dirty="0">
                <a:solidFill>
                  <a:srgbClr val="FFFF00"/>
                </a:solidFill>
              </a:rPr>
              <a:t>3.</a:t>
            </a:r>
            <a:r>
              <a:rPr lang="zh-CN" altLang="en-US" sz="3600" b="1" dirty="0">
                <a:solidFill>
                  <a:srgbClr val="FFFF00"/>
                </a:solidFill>
              </a:rPr>
              <a:t>消化系统</a:t>
            </a:r>
            <a:r>
              <a:rPr lang="zh-CN" altLang="en-US" sz="3600" dirty="0"/>
              <a:t>：</a:t>
            </a:r>
            <a:r>
              <a:rPr lang="zh-CN" altLang="en-US" sz="2400" b="1" dirty="0">
                <a:solidFill>
                  <a:srgbClr val="FFFF00"/>
                </a:solidFill>
              </a:rPr>
              <a:t>口</a:t>
            </a:r>
            <a:r>
              <a:rPr lang="zh-CN" altLang="en-US" sz="2400" b="1" dirty="0"/>
              <a:t>位于前闭壳肌的后下方，在口的两侧各有触唇两片。口腔不明显，无齿舌；口腔后为</a:t>
            </a:r>
            <a:r>
              <a:rPr lang="zh-CN" altLang="en-US" sz="2400" b="1" dirty="0">
                <a:solidFill>
                  <a:srgbClr val="FFFF00"/>
                </a:solidFill>
              </a:rPr>
              <a:t>食道</a:t>
            </a:r>
            <a:r>
              <a:rPr lang="zh-CN" altLang="en-US" sz="2400" b="1" dirty="0"/>
              <a:t>。</a:t>
            </a:r>
            <a:r>
              <a:rPr lang="zh-CN" altLang="en-US" sz="2400" b="1" dirty="0">
                <a:solidFill>
                  <a:srgbClr val="FFFF00"/>
                </a:solidFill>
              </a:rPr>
              <a:t>胃</a:t>
            </a:r>
            <a:r>
              <a:rPr lang="zh-CN" altLang="en-US" sz="2400" b="1" dirty="0"/>
              <a:t>膨大，内有一个晶杆，搅拌食物。</a:t>
            </a:r>
            <a:r>
              <a:rPr lang="zh-CN" altLang="en-US" sz="2400" b="1" dirty="0">
                <a:solidFill>
                  <a:srgbClr val="FFFF00"/>
                </a:solidFill>
              </a:rPr>
              <a:t>肠</a:t>
            </a:r>
            <a:r>
              <a:rPr lang="zh-CN" altLang="en-US" sz="2400" b="1" dirty="0"/>
              <a:t>盘曲于足的背部，</a:t>
            </a:r>
            <a:r>
              <a:rPr lang="zh-CN" altLang="en-US" sz="2400" b="1" dirty="0">
                <a:solidFill>
                  <a:srgbClr val="FFFF00"/>
                </a:solidFill>
              </a:rPr>
              <a:t>直肠</a:t>
            </a:r>
            <a:r>
              <a:rPr lang="zh-CN" altLang="en-US" sz="2400" b="1" dirty="0"/>
              <a:t>穿过围心腔及心室。</a:t>
            </a:r>
            <a:r>
              <a:rPr lang="zh-CN" altLang="en-US" sz="2400" b="1" dirty="0">
                <a:solidFill>
                  <a:srgbClr val="FFFF00"/>
                </a:solidFill>
              </a:rPr>
              <a:t>肛门</a:t>
            </a:r>
            <a:r>
              <a:rPr lang="zh-CN" altLang="en-US" sz="2400" b="1" dirty="0"/>
              <a:t>开口于出水管附近。</a:t>
            </a:r>
            <a:endParaRPr lang="en-US" altLang="zh-CN" sz="2400" b="1" dirty="0"/>
          </a:p>
          <a:p>
            <a:pPr algn="just">
              <a:lnSpc>
                <a:spcPct val="110000"/>
              </a:lnSpc>
            </a:pPr>
            <a:r>
              <a:rPr lang="zh-CN" altLang="en-US" sz="2400" b="1" dirty="0"/>
              <a:t>晶杆在胃里可以不断转动，搅拌食物，同时释放糖原酶，帮助消化食物。肝脏为葡萄状，含有消化酶，肝细胞还可以胞内消化。</a:t>
            </a:r>
            <a:endParaRPr lang="en-US" altLang="zh-CN" sz="2400" b="1" dirty="0"/>
          </a:p>
          <a:p>
            <a:endParaRPr lang="zh-CN" altLang="en-US" sz="2400" b="1" dirty="0"/>
          </a:p>
        </p:txBody>
      </p:sp>
      <p:pic>
        <p:nvPicPr>
          <p:cNvPr id="38914" name="图片 1"/>
          <p:cNvPicPr>
            <a:picLocks noChangeAspect="1"/>
          </p:cNvPicPr>
          <p:nvPr/>
        </p:nvPicPr>
        <p:blipFill>
          <a:blip r:embed="rId1"/>
          <a:srcRect l="2293" t="41022" r="790" b="7010"/>
          <a:stretch>
            <a:fillRect/>
          </a:stretch>
        </p:blipFill>
        <p:spPr>
          <a:xfrm rot="10800000">
            <a:off x="220663" y="3298825"/>
            <a:ext cx="8702675" cy="35004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椭圆 1"/>
          <p:cNvSpPr/>
          <p:nvPr/>
        </p:nvSpPr>
        <p:spPr>
          <a:xfrm>
            <a:off x="4859655" y="4796790"/>
            <a:ext cx="288290" cy="21653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4787900" y="4509135"/>
            <a:ext cx="288290" cy="21653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8388350" y="4436745"/>
            <a:ext cx="288290" cy="21653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588125" y="5805170"/>
            <a:ext cx="288290" cy="21653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100060" y="4004945"/>
            <a:ext cx="288290" cy="21653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>
    <p:cover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7" name="Rectangle 3"/>
          <p:cNvSpPr>
            <a:spLocks noGrp="1"/>
          </p:cNvSpPr>
          <p:nvPr>
            <p:ph idx="1"/>
          </p:nvPr>
        </p:nvSpPr>
        <p:spPr>
          <a:xfrm>
            <a:off x="539750" y="188913"/>
            <a:ext cx="8229600" cy="2514600"/>
          </a:xfrm>
        </p:spPr>
        <p:txBody>
          <a:bodyPr vert="horz" wrap="square" lIns="91440" tIns="45720" rIns="91440" bIns="45720" anchor="t" anchorCtr="0"/>
          <a:p>
            <a:pPr algn="just">
              <a:lnSpc>
                <a:spcPct val="90000"/>
              </a:lnSpc>
            </a:pPr>
            <a:r>
              <a:rPr lang="en-US" altLang="zh-CN" b="1" dirty="0">
                <a:solidFill>
                  <a:srgbClr val="FFFF00"/>
                </a:solidFill>
              </a:rPr>
              <a:t>4.</a:t>
            </a:r>
            <a:r>
              <a:rPr lang="zh-CN" altLang="en-US" b="1" dirty="0">
                <a:solidFill>
                  <a:srgbClr val="FFFF00"/>
                </a:solidFill>
              </a:rPr>
              <a:t>呼吸系统</a:t>
            </a:r>
            <a:r>
              <a:rPr lang="en-US" altLang="zh-CN" dirty="0"/>
              <a:t> </a:t>
            </a:r>
            <a:r>
              <a:rPr lang="zh-CN" altLang="en-US" dirty="0"/>
              <a:t>具有四片瓣状</a:t>
            </a:r>
            <a:r>
              <a:rPr lang="zh-CN" altLang="en-US" dirty="0">
                <a:solidFill>
                  <a:srgbClr val="FF0000"/>
                </a:solidFill>
              </a:rPr>
              <a:t>鳃</a:t>
            </a:r>
            <a:r>
              <a:rPr lang="zh-CN" altLang="en-US" dirty="0"/>
              <a:t>。鳃瓣含内外鳃小片，由鳃丝和鳃丝间隔组成。水</a:t>
            </a:r>
            <a:r>
              <a:rPr lang="en-US" altLang="zh-CN" dirty="0"/>
              <a:t>→</a:t>
            </a:r>
            <a:r>
              <a:rPr lang="zh-CN" altLang="en-US" dirty="0"/>
              <a:t>进水管</a:t>
            </a:r>
            <a:r>
              <a:rPr lang="en-US" altLang="zh-CN" dirty="0"/>
              <a:t>→</a:t>
            </a:r>
            <a:r>
              <a:rPr lang="zh-CN" altLang="en-US" dirty="0"/>
              <a:t>外套腔</a:t>
            </a:r>
            <a:r>
              <a:rPr lang="en-US" altLang="zh-CN" dirty="0"/>
              <a:t>→</a:t>
            </a:r>
            <a:r>
              <a:rPr lang="zh-CN" altLang="en-US" dirty="0"/>
              <a:t>入鳃小孔</a:t>
            </a:r>
            <a:r>
              <a:rPr lang="en-US" altLang="zh-CN" dirty="0"/>
              <a:t>→</a:t>
            </a:r>
            <a:r>
              <a:rPr lang="zh-CN" altLang="en-US" dirty="0"/>
              <a:t>鳃水管</a:t>
            </a:r>
            <a:r>
              <a:rPr lang="en-US" altLang="zh-CN" dirty="0"/>
              <a:t>→</a:t>
            </a:r>
            <a:r>
              <a:rPr lang="zh-CN" altLang="en-US" dirty="0"/>
              <a:t>鳃上腔</a:t>
            </a:r>
            <a:r>
              <a:rPr lang="en-US" altLang="zh-CN" dirty="0"/>
              <a:t>→</a:t>
            </a:r>
            <a:r>
              <a:rPr lang="zh-CN" altLang="en-US" dirty="0"/>
              <a:t>出水管。在</a:t>
            </a:r>
            <a:r>
              <a:rPr lang="zh-CN" altLang="en-US" u="sng" dirty="0"/>
              <a:t>鳃丝内进行气体交换</a:t>
            </a:r>
            <a:r>
              <a:rPr lang="zh-CN" altLang="en-US" dirty="0"/>
              <a:t>。</a:t>
            </a:r>
            <a:r>
              <a:rPr lang="zh-CN" altLang="en-US" u="sng" dirty="0"/>
              <a:t>外套膜也有呼吸作用</a:t>
            </a:r>
            <a:r>
              <a:rPr lang="zh-CN" altLang="en-US" dirty="0"/>
              <a:t>。</a:t>
            </a:r>
            <a:endParaRPr lang="zh-CN" altLang="en-US" dirty="0"/>
          </a:p>
        </p:txBody>
      </p:sp>
      <p:pic>
        <p:nvPicPr>
          <p:cNvPr id="39938" name="Picture 4" descr="蚌呼吸系统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788" y="2498725"/>
            <a:ext cx="8497887" cy="3487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1827" name="文本占位符 461826" descr="河蚌内脏-1"/>
          <p:cNvPicPr>
            <a:picLocks noRot="1" noChangeAspect="1"/>
          </p:cNvPicPr>
          <p:nvPr/>
        </p:nvPicPr>
        <p:blipFill>
          <a:blip r:embed="rId2"/>
          <a:srcRect l="3285" t="1744" b="3334"/>
          <a:stretch>
            <a:fillRect/>
          </a:stretch>
        </p:blipFill>
        <p:spPr>
          <a:xfrm>
            <a:off x="3222625" y="2498725"/>
            <a:ext cx="5921375" cy="4359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1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4618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1" name="Rectangle 3"/>
          <p:cNvSpPr>
            <a:spLocks noGrp="1"/>
          </p:cNvSpPr>
          <p:nvPr>
            <p:ph idx="1"/>
          </p:nvPr>
        </p:nvSpPr>
        <p:spPr>
          <a:xfrm>
            <a:off x="0" y="190500"/>
            <a:ext cx="8891588" cy="5562600"/>
          </a:xfrm>
        </p:spPr>
        <p:txBody>
          <a:bodyPr vert="horz" wrap="square" lIns="91440" tIns="45720" rIns="91440" bIns="45720" anchor="t" anchorCtr="0"/>
          <a:p>
            <a:pPr marL="0" indent="0" algn="ctr">
              <a:buNone/>
            </a:pPr>
            <a:r>
              <a:rPr lang="en-US" altLang="zh-CN" sz="3600" b="1" dirty="0">
                <a:solidFill>
                  <a:srgbClr val="FFFF00"/>
                </a:solidFill>
                <a:latin typeface="Times New Roman" panose="02020603050405020304" pitchFamily="1" charset="0"/>
              </a:rPr>
              <a:t>5.</a:t>
            </a:r>
            <a:r>
              <a:rPr lang="zh-CN" altLang="en-US" sz="3600" b="1" dirty="0">
                <a:solidFill>
                  <a:srgbClr val="FFFF00"/>
                </a:solidFill>
                <a:latin typeface="Times New Roman" panose="02020603050405020304" pitchFamily="1" charset="0"/>
              </a:rPr>
              <a:t>排泄系统</a:t>
            </a:r>
            <a:endParaRPr lang="en-US" altLang="zh-CN" sz="3600" b="1" dirty="0">
              <a:solidFill>
                <a:srgbClr val="FFFF00"/>
              </a:solidFill>
              <a:latin typeface="Times New Roman" panose="02020603050405020304" pitchFamily="1" charset="0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2400" b="1" dirty="0">
                <a:latin typeface="Times New Roman" panose="02020603050405020304" pitchFamily="1" charset="0"/>
              </a:rPr>
              <a:t>包括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" charset="0"/>
              </a:rPr>
              <a:t>肾</a:t>
            </a:r>
            <a:r>
              <a:rPr lang="zh-CN" altLang="en-US" sz="2400" b="1" dirty="0">
                <a:latin typeface="Times New Roman" panose="02020603050405020304" pitchFamily="1" charset="0"/>
              </a:rPr>
              <a:t>和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" charset="0"/>
              </a:rPr>
              <a:t>围心腔腺</a:t>
            </a:r>
            <a:r>
              <a:rPr lang="zh-CN" altLang="en-US" sz="2400" b="1" dirty="0">
                <a:latin typeface="Times New Roman" panose="02020603050405020304" pitchFamily="1" charset="0"/>
              </a:rPr>
              <a:t>。</a:t>
            </a:r>
            <a:endParaRPr lang="zh-CN" altLang="en-US" sz="2400" b="1" dirty="0">
              <a:latin typeface="Times New Roman" panose="02020603050405020304" pitchFamily="1" charset="0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2400" b="1" dirty="0">
                <a:latin typeface="Times New Roman" panose="02020603050405020304" pitchFamily="1" charset="0"/>
              </a:rPr>
              <a:t>围心腔腺位于围心腔前壁，为分支的腺体，收集血液中的代谢产物，送入围心腔。后肾管来源的肾</a:t>
            </a:r>
            <a:r>
              <a:rPr lang="en-US" altLang="zh-CN" sz="2400" b="1" dirty="0">
                <a:latin typeface="Times New Roman" panose="02020603050405020304" pitchFamily="1" charset="0"/>
              </a:rPr>
              <a:t>1</a:t>
            </a:r>
            <a:r>
              <a:rPr lang="zh-CN" altLang="en-US" sz="2400" b="1" dirty="0">
                <a:latin typeface="Times New Roman" panose="02020603050405020304" pitchFamily="1" charset="0"/>
              </a:rPr>
              <a:t>对。</a:t>
            </a:r>
            <a:endParaRPr lang="zh-CN" altLang="en-US" sz="2400" b="1" dirty="0">
              <a:latin typeface="Times New Roman" panose="02020603050405020304" pitchFamily="1" charset="0"/>
            </a:endParaRPr>
          </a:p>
        </p:txBody>
      </p:sp>
      <p:pic>
        <p:nvPicPr>
          <p:cNvPr id="40962" name="图片 4608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57750" y="3406775"/>
            <a:ext cx="4219575" cy="3451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2831" t="17578" r="57057" b="30893"/>
          <a:stretch>
            <a:fillRect/>
          </a:stretch>
        </p:blipFill>
        <p:spPr>
          <a:xfrm>
            <a:off x="1277938" y="3408363"/>
            <a:ext cx="3579812" cy="34496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5" name="Rectangle 3"/>
          <p:cNvSpPr>
            <a:spLocks noGrp="1"/>
          </p:cNvSpPr>
          <p:nvPr>
            <p:ph idx="1"/>
          </p:nvPr>
        </p:nvSpPr>
        <p:spPr>
          <a:xfrm>
            <a:off x="685800" y="190500"/>
            <a:ext cx="7772400" cy="5713413"/>
          </a:xfrm>
        </p:spPr>
        <p:txBody>
          <a:bodyPr vert="horz" wrap="square" lIns="91440" tIns="45720" rIns="91440" bIns="45720" anchor="t" anchorCtr="0"/>
          <a:p>
            <a:pPr algn="just"/>
            <a:r>
              <a:rPr lang="en-US" altLang="zh-CN" sz="3600" b="1" dirty="0">
                <a:solidFill>
                  <a:srgbClr val="FFFF00"/>
                </a:solidFill>
              </a:rPr>
              <a:t>6.</a:t>
            </a:r>
            <a:r>
              <a:rPr lang="zh-CN" altLang="en-US" sz="3600" b="1" dirty="0">
                <a:solidFill>
                  <a:srgbClr val="FFFF00"/>
                </a:solidFill>
              </a:rPr>
              <a:t>循环系统</a:t>
            </a:r>
            <a:r>
              <a:rPr lang="zh-CN" altLang="en-US" sz="3600" b="1" dirty="0"/>
              <a:t>：</a:t>
            </a:r>
            <a:r>
              <a:rPr lang="zh-CN" altLang="en-US" sz="3600" b="1" u="sng" dirty="0"/>
              <a:t>开管式循环</a:t>
            </a:r>
            <a:r>
              <a:rPr lang="zh-CN" altLang="en-US" sz="3600" b="1" dirty="0"/>
              <a:t>，心脏有</a:t>
            </a:r>
            <a:r>
              <a:rPr lang="en-US" altLang="zh-CN" sz="3600" b="1" dirty="0"/>
              <a:t>1</a:t>
            </a:r>
            <a:r>
              <a:rPr lang="zh-CN" altLang="en-US" sz="3600" b="1" dirty="0"/>
              <a:t>个心室、</a:t>
            </a:r>
            <a:r>
              <a:rPr lang="en-US" altLang="zh-CN" sz="3600" b="1" dirty="0"/>
              <a:t>2</a:t>
            </a:r>
            <a:r>
              <a:rPr lang="zh-CN" altLang="en-US" sz="3600" b="1" dirty="0"/>
              <a:t>个三角形心耳。</a:t>
            </a:r>
            <a:endParaRPr lang="en-US" altLang="zh-CN" sz="3600" b="1" dirty="0"/>
          </a:p>
          <a:p>
            <a:pPr algn="just"/>
            <a:r>
              <a:rPr lang="en-US" altLang="zh-CN" sz="3600" b="1" dirty="0">
                <a:solidFill>
                  <a:srgbClr val="FFFF00"/>
                </a:solidFill>
              </a:rPr>
              <a:t>7.</a:t>
            </a:r>
            <a:r>
              <a:rPr lang="zh-CN" altLang="en-US" sz="3600" b="1" dirty="0">
                <a:solidFill>
                  <a:srgbClr val="FFFF00"/>
                </a:solidFill>
              </a:rPr>
              <a:t>神经系统</a:t>
            </a:r>
            <a:r>
              <a:rPr lang="zh-CN" altLang="en-US" sz="3600" b="1" dirty="0"/>
              <a:t>：不发达，三对神经节。感官不发达，具</a:t>
            </a:r>
            <a:r>
              <a:rPr lang="zh-CN" altLang="en-US" sz="3600" b="1" dirty="0">
                <a:solidFill>
                  <a:srgbClr val="FFFF00"/>
                </a:solidFill>
              </a:rPr>
              <a:t>平衡囊</a:t>
            </a:r>
            <a:r>
              <a:rPr lang="zh-CN" altLang="en-US" sz="3600" b="1" dirty="0"/>
              <a:t>和</a:t>
            </a:r>
            <a:r>
              <a:rPr lang="zh-CN" altLang="en-US" sz="3600" b="1" dirty="0">
                <a:solidFill>
                  <a:srgbClr val="FFFF00"/>
                </a:solidFill>
              </a:rPr>
              <a:t>嗅检器</a:t>
            </a:r>
            <a:r>
              <a:rPr lang="zh-CN" altLang="en-US" sz="3600" b="1" dirty="0"/>
              <a:t>。</a:t>
            </a:r>
            <a:endParaRPr lang="en-US" altLang="zh-CN" sz="3600" b="1" dirty="0"/>
          </a:p>
          <a:p>
            <a:pPr algn="just"/>
            <a:r>
              <a:rPr lang="en-US" altLang="zh-CN" sz="3600" b="1" dirty="0">
                <a:solidFill>
                  <a:srgbClr val="FFFF00"/>
                </a:solidFill>
              </a:rPr>
              <a:t>8.</a:t>
            </a:r>
            <a:r>
              <a:rPr lang="zh-CN" altLang="en-US" sz="3600" b="1" dirty="0">
                <a:solidFill>
                  <a:srgbClr val="FFFF00"/>
                </a:solidFill>
              </a:rPr>
              <a:t>生殖系统</a:t>
            </a:r>
            <a:r>
              <a:rPr lang="zh-CN" altLang="en-US" sz="3600" b="1" dirty="0"/>
              <a:t>：雌雄异体，形态无大差异，精巢白色，卵巢黄色。</a:t>
            </a:r>
            <a:r>
              <a:rPr lang="zh-CN" altLang="en-US" sz="3600" b="1" dirty="0">
                <a:latin typeface="Times New Roman" panose="02020603050405020304" pitchFamily="1" charset="0"/>
              </a:rPr>
              <a:t>卵在</a:t>
            </a:r>
            <a:r>
              <a:rPr lang="zh-CN" altLang="en-US" sz="3600" b="1" dirty="0">
                <a:solidFill>
                  <a:srgbClr val="FFFF00"/>
                </a:solidFill>
                <a:latin typeface="Times New Roman" panose="02020603050405020304" pitchFamily="1" charset="0"/>
              </a:rPr>
              <a:t>鳃水管</a:t>
            </a:r>
            <a:r>
              <a:rPr lang="zh-CN" altLang="en-US" sz="3600" b="1" dirty="0">
                <a:latin typeface="Times New Roman" panose="02020603050405020304" pitchFamily="1" charset="0"/>
              </a:rPr>
              <a:t>中受精</a:t>
            </a:r>
            <a:r>
              <a:rPr lang="zh-CN" altLang="en-US" sz="3600" b="1" dirty="0"/>
              <a:t>，</a:t>
            </a:r>
            <a:r>
              <a:rPr lang="zh-CN" altLang="en-US" sz="3600" b="1" dirty="0">
                <a:latin typeface="Times New Roman" panose="02020603050405020304" pitchFamily="1" charset="0"/>
              </a:rPr>
              <a:t>在外鳃腔孵化</a:t>
            </a:r>
            <a:r>
              <a:rPr lang="zh-CN" altLang="en-US" sz="3600" b="1" dirty="0"/>
              <a:t>，</a:t>
            </a:r>
            <a:r>
              <a:rPr lang="zh-CN" altLang="en-US" sz="3600" b="1" dirty="0">
                <a:latin typeface="Times New Roman" panose="02020603050405020304" pitchFamily="1" charset="0"/>
              </a:rPr>
              <a:t>有钩介幼虫</a:t>
            </a:r>
            <a:r>
              <a:rPr lang="zh-CN" altLang="en-US" sz="3600" b="1" dirty="0"/>
              <a:t>阶段。</a:t>
            </a:r>
            <a:endParaRPr lang="zh-CN" altLang="en-US" sz="3600" b="1" dirty="0"/>
          </a:p>
        </p:txBody>
      </p:sp>
    </p:spTree>
  </p:cSld>
  <p:clrMapOvr>
    <a:masterClrMapping/>
  </p:clrMapOvr>
  <p:transition>
    <p:cover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3009" name="Picture 2" descr="F:\wjzdw\软体动物\蚌血循环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15000" cy="3565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0" name="Picture 3" descr="F:\wjzdw\软体动物\蚌神经系统1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8963" y="0"/>
            <a:ext cx="1690687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1" name="Picture 4" descr="F:\wjzdw\软体动物\蚌神经系统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57563"/>
            <a:ext cx="5715000" cy="35004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057" name="Rectangle 3"/>
          <p:cNvSpPr>
            <a:spLocks noGrp="1"/>
          </p:cNvSpPr>
          <p:nvPr>
            <p:ph idx="1"/>
          </p:nvPr>
        </p:nvSpPr>
        <p:spPr>
          <a:xfrm>
            <a:off x="395288" y="836613"/>
            <a:ext cx="8291512" cy="5545137"/>
          </a:xfrm>
        </p:spPr>
        <p:txBody>
          <a:bodyPr vert="horz" wrap="square" lIns="91440" tIns="45720" rIns="91440" bIns="45720" anchor="t" anchorCtr="0"/>
          <a:p>
            <a:pPr algn="just"/>
            <a:r>
              <a:rPr lang="en-US" altLang="zh-CN" b="1" dirty="0"/>
              <a:t> </a:t>
            </a:r>
            <a:r>
              <a:rPr lang="zh-CN" altLang="en-US" b="1" dirty="0">
                <a:solidFill>
                  <a:srgbClr val="FF0000"/>
                </a:solidFill>
              </a:rPr>
              <a:t>双壳纲分类</a:t>
            </a:r>
            <a:r>
              <a:rPr lang="zh-CN" altLang="en-US" b="1" dirty="0"/>
              <a:t>：约</a:t>
            </a:r>
            <a:r>
              <a:rPr lang="en-US" altLang="zh-CN" b="1" dirty="0"/>
              <a:t>30000</a:t>
            </a:r>
            <a:r>
              <a:rPr lang="zh-CN" altLang="en-US" b="1" dirty="0"/>
              <a:t>余种。分类依鳃的结构、取食方式、贝壳、铰合齿、闭壳肌等特征。分三个亚纲。</a:t>
            </a:r>
            <a:endParaRPr lang="en-US" altLang="zh-CN" b="1" dirty="0"/>
          </a:p>
          <a:p>
            <a:pPr algn="just"/>
            <a:r>
              <a:rPr lang="zh-CN" altLang="en-US" b="1" dirty="0">
                <a:solidFill>
                  <a:srgbClr val="FFFF00"/>
                </a:solidFill>
              </a:rPr>
              <a:t>原鳃亚纲</a:t>
            </a:r>
            <a:r>
              <a:rPr lang="zh-CN" altLang="en-US" b="1" dirty="0"/>
              <a:t>：具栉鳃，前后闭壳肌相等，全部海产。如湾锦蛤。</a:t>
            </a:r>
            <a:endParaRPr lang="en-US" altLang="zh-CN" b="1" dirty="0"/>
          </a:p>
          <a:p>
            <a:r>
              <a:rPr lang="zh-CN" altLang="en-US" b="1" dirty="0">
                <a:solidFill>
                  <a:srgbClr val="FFFF00"/>
                </a:solidFill>
              </a:rPr>
              <a:t>瓣鳃亚纲</a:t>
            </a:r>
            <a:r>
              <a:rPr lang="zh-CN" altLang="en-US" b="1" dirty="0"/>
              <a:t>：鳃发达，鳃丝间鳃瓣间有纤毛，滤食。如贻贝、扇贝、珍珠贝、牡蛎、江瑶、砗磲、河蚌、竹蛏、船蛆等。</a:t>
            </a:r>
            <a:endParaRPr lang="en-US" altLang="zh-CN" b="1" dirty="0"/>
          </a:p>
          <a:p>
            <a:r>
              <a:rPr lang="zh-CN" altLang="en-US" b="1" dirty="0">
                <a:solidFill>
                  <a:srgbClr val="FFFF00"/>
                </a:solidFill>
              </a:rPr>
              <a:t>隔鳃亚纲</a:t>
            </a:r>
            <a:r>
              <a:rPr lang="zh-CN" altLang="en-US" b="1" dirty="0"/>
              <a:t>：全部海产，外套膜呼吸。</a:t>
            </a:r>
            <a:endParaRPr lang="zh-CN" altLang="en-US" b="1" dirty="0"/>
          </a:p>
        </p:txBody>
      </p:sp>
    </p:spTree>
  </p:cSld>
  <p:clrMapOvr>
    <a:masterClrMapping/>
  </p:clrMapOvr>
  <p:transition>
    <p:cover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1" name="Rectangle 2"/>
          <p:cNvSpPr>
            <a:spLocks noGrp="1"/>
          </p:cNvSpPr>
          <p:nvPr>
            <p:ph type="title"/>
          </p:nvPr>
        </p:nvSpPr>
        <p:spPr>
          <a:xfrm>
            <a:off x="250825" y="44450"/>
            <a:ext cx="8588375" cy="863600"/>
          </a:xfrm>
        </p:spPr>
        <p:txBody>
          <a:bodyPr vert="horz" wrap="square" lIns="91440" tIns="45720" rIns="91440" bIns="45720" anchor="ctr" anchorCtr="0"/>
          <a:p>
            <a:r>
              <a:rPr lang="en-US" altLang="zh-CN" b="1" i="0" dirty="0"/>
              <a:t>10.8 </a:t>
            </a:r>
            <a:r>
              <a:rPr lang="zh-CN" altLang="en-US" b="1" i="0" dirty="0"/>
              <a:t>头足纲</a:t>
            </a:r>
            <a:r>
              <a:rPr lang="en-US" altLang="zh-CN" b="1" i="0"/>
              <a:t>(Cephalopoda)</a:t>
            </a:r>
            <a:r>
              <a:rPr lang="en-US" altLang="zh-CN" i="0"/>
              <a:t> </a:t>
            </a:r>
            <a:endParaRPr lang="zh-CN" altLang="en-US" b="1" i="0" dirty="0"/>
          </a:p>
        </p:txBody>
      </p:sp>
      <p:sp>
        <p:nvSpPr>
          <p:cNvPr id="46082" name="Rectangle 3"/>
          <p:cNvSpPr>
            <a:spLocks noGrp="1"/>
          </p:cNvSpPr>
          <p:nvPr>
            <p:ph idx="1"/>
          </p:nvPr>
        </p:nvSpPr>
        <p:spPr>
          <a:xfrm>
            <a:off x="395605" y="910590"/>
            <a:ext cx="5334000" cy="5039995"/>
          </a:xfrm>
        </p:spPr>
        <p:txBody>
          <a:bodyPr vert="horz" wrap="square" lIns="91440" tIns="45720" rIns="91440" bIns="45720" anchor="t" anchorCtr="0"/>
          <a:p>
            <a:pPr>
              <a:lnSpc>
                <a:spcPct val="110000"/>
              </a:lnSpc>
            </a:pPr>
            <a:r>
              <a:rPr lang="en-US" altLang="zh-CN" b="1" dirty="0">
                <a:solidFill>
                  <a:srgbClr val="FF0000"/>
                </a:solidFill>
              </a:rPr>
              <a:t>10.8.1 </a:t>
            </a:r>
            <a:r>
              <a:rPr lang="zh-CN" altLang="en-US" b="1" dirty="0">
                <a:solidFill>
                  <a:srgbClr val="FF0000"/>
                </a:solidFill>
              </a:rPr>
              <a:t>代表动物</a:t>
            </a:r>
            <a:r>
              <a:rPr lang="en-US" altLang="zh-CN" b="1" dirty="0">
                <a:latin typeface="Times New Roman" panose="02020603050405020304" pitchFamily="1" charset="0"/>
              </a:rPr>
              <a:t>—</a:t>
            </a:r>
            <a:r>
              <a:rPr lang="zh-CN" altLang="en-US" b="1" dirty="0"/>
              <a:t>乌贼</a:t>
            </a:r>
            <a:endParaRPr lang="en-US" altLang="zh-CN" b="1" dirty="0"/>
          </a:p>
          <a:p>
            <a:pPr marL="0" indent="0">
              <a:lnSpc>
                <a:spcPct val="110000"/>
              </a:lnSpc>
              <a:buNone/>
            </a:pPr>
            <a:r>
              <a:rPr lang="en-US" altLang="zh-CN" b="1" dirty="0">
                <a:solidFill>
                  <a:srgbClr val="FFFF00"/>
                </a:solidFill>
              </a:rPr>
              <a:t>1.</a:t>
            </a:r>
            <a:r>
              <a:rPr lang="zh-CN" altLang="en-US" b="1" dirty="0">
                <a:solidFill>
                  <a:srgbClr val="FFFF00"/>
                </a:solidFill>
              </a:rPr>
              <a:t>外形</a:t>
            </a:r>
            <a:r>
              <a:rPr lang="zh-CN" altLang="en-US" b="1" dirty="0"/>
              <a:t>：头部有</a:t>
            </a:r>
            <a:r>
              <a:rPr lang="en-US" altLang="zh-CN" b="1" dirty="0"/>
              <a:t>5</a:t>
            </a:r>
            <a:r>
              <a:rPr lang="zh-CN" altLang="en-US" b="1" dirty="0"/>
              <a:t>对腕足，一对发达的眼；足特化为腕和漏斗。腕</a:t>
            </a:r>
            <a:r>
              <a:rPr lang="en-US" altLang="zh-CN" b="1" dirty="0"/>
              <a:t>5</a:t>
            </a:r>
            <a:r>
              <a:rPr lang="zh-CN" altLang="en-US" b="1" dirty="0"/>
              <a:t>对，第四对腕为触腕，雄性特化为生殖腕。漏斗为快速运动的动力，上有闭锁器。</a:t>
            </a:r>
            <a:endParaRPr lang="zh-CN" altLang="en-US" b="1" dirty="0"/>
          </a:p>
          <a:p>
            <a:pPr marL="0" indent="0">
              <a:lnSpc>
                <a:spcPct val="110000"/>
              </a:lnSpc>
              <a:buNone/>
            </a:pPr>
            <a:r>
              <a:rPr lang="zh-CN" altLang="en-US" b="1" dirty="0"/>
              <a:t>躯干外被肌肉发达的</a:t>
            </a:r>
            <a:r>
              <a:rPr lang="zh-CN" altLang="en-US" b="1" dirty="0">
                <a:solidFill>
                  <a:srgbClr val="FFFF00"/>
                </a:solidFill>
              </a:rPr>
              <a:t>外套膜</a:t>
            </a:r>
            <a:r>
              <a:rPr lang="zh-CN" altLang="en-US" b="1" dirty="0"/>
              <a:t>，其内为</a:t>
            </a:r>
            <a:r>
              <a:rPr lang="zh-CN" altLang="en-US" b="1" dirty="0">
                <a:solidFill>
                  <a:srgbClr val="FFFF00"/>
                </a:solidFill>
              </a:rPr>
              <a:t>内脏团</a:t>
            </a:r>
            <a:r>
              <a:rPr lang="zh-CN" altLang="en-US" b="1" dirty="0"/>
              <a:t>，两侧具</a:t>
            </a:r>
            <a:r>
              <a:rPr lang="zh-CN" altLang="en-US" b="1" dirty="0">
                <a:solidFill>
                  <a:srgbClr val="FFFF00"/>
                </a:solidFill>
              </a:rPr>
              <a:t>鳍</a:t>
            </a:r>
            <a:r>
              <a:rPr lang="zh-CN" altLang="en-US" b="1" dirty="0"/>
              <a:t>，为运动器官。</a:t>
            </a:r>
            <a:endParaRPr lang="zh-CN" altLang="en-US" b="1" dirty="0"/>
          </a:p>
        </p:txBody>
      </p:sp>
      <p:pic>
        <p:nvPicPr>
          <p:cNvPr id="47105" name="Picture 2" descr="I:\jiaoxue\软体动物\软体动物\乌贼外形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684" t="2873" r="54410" b="22355"/>
          <a:stretch>
            <a:fillRect/>
          </a:stretch>
        </p:blipFill>
        <p:spPr>
          <a:xfrm>
            <a:off x="5679440" y="1699895"/>
            <a:ext cx="3409950" cy="44773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7105" name="Picture 2" descr="I:\jiaoxue\软体动物\软体动物\乌贼外形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52600" y="0"/>
            <a:ext cx="5370513" cy="4044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6" name="Picture 3" descr="I:\jiaoxue\软体动物\软体动物\柔鱼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4057650"/>
            <a:ext cx="5943600" cy="2800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07" name="矩形标注 1"/>
          <p:cNvSpPr/>
          <p:nvPr/>
        </p:nvSpPr>
        <p:spPr>
          <a:xfrm>
            <a:off x="498475" y="1141413"/>
            <a:ext cx="881063" cy="415925"/>
          </a:xfrm>
          <a:prstGeom prst="wedgeRectCallout">
            <a:avLst>
              <a:gd name="adj1" fmla="val 114745"/>
              <a:gd name="adj2" fmla="val 174120"/>
            </a:avLst>
          </a:prstGeom>
          <a:solidFill>
            <a:srgbClr val="66FFFF"/>
          </a:solidFill>
          <a:ln w="28575" cap="flat" cmpd="sng">
            <a:solidFill>
              <a:srgbClr val="4A42E8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1440" tIns="45720" rIns="91440" bIns="45720" anchor="t" anchorCtr="0"/>
          <a:p>
            <a:pPr>
              <a:buSzTx/>
            </a:pPr>
            <a:r>
              <a:rPr lang="zh-CN" altLang="en-US" b="1">
                <a:solidFill>
                  <a:srgbClr val="4A42E8"/>
                </a:solidFill>
                <a:latin typeface="Times New Roman" panose="02020603050405020304" pitchFamily="1" charset="0"/>
                <a:ea typeface="宋体" panose="02010600030101010101" pitchFamily="2" charset="-122"/>
              </a:rPr>
              <a:t>触腕</a:t>
            </a:r>
            <a:endParaRPr lang="zh-CN" altLang="en-US" b="1">
              <a:solidFill>
                <a:srgbClr val="4A42E8"/>
              </a:solidFill>
              <a:latin typeface="Times New Roman" panose="02020603050405020304" pitchFamily="1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ver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Rectangle 3"/>
          <p:cNvSpPr>
            <a:spLocks noGrp="1"/>
          </p:cNvSpPr>
          <p:nvPr>
            <p:ph idx="1"/>
          </p:nvPr>
        </p:nvSpPr>
        <p:spPr>
          <a:xfrm>
            <a:off x="187325" y="836613"/>
            <a:ext cx="4705350" cy="5892800"/>
          </a:xfrm>
        </p:spPr>
        <p:txBody>
          <a:bodyPr vert="horz" wrap="square" lIns="91440" tIns="45720" rIns="91440" bIns="45720" anchor="t"/>
          <a:p>
            <a:pPr marL="0" marR="0" indent="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2800" b="1" i="0" u="none" strike="noStrike" kern="0" cap="none" spc="0" normalizeH="0" baseline="0" noProof="1" dirty="0">
                <a:solidFill>
                  <a:srgbClr val="FF0000"/>
                </a:solidFill>
                <a:latin typeface="Times New Roman" panose="02020603050405020304" pitchFamily="1" charset="0"/>
                <a:ea typeface="+mn-ea"/>
                <a:cs typeface="+mn-cs"/>
              </a:rPr>
              <a:t>贝壳成份</a:t>
            </a:r>
            <a:r>
              <a:rPr kumimoji="1" lang="zh-CN" altLang="en-US" sz="2800" b="0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" charset="0"/>
                <a:ea typeface="+mn-ea"/>
                <a:cs typeface="+mn-cs"/>
              </a:rPr>
              <a:t>：</a:t>
            </a:r>
            <a:r>
              <a:rPr kumimoji="1" lang="en-US" altLang="zh-CN" sz="2800" b="0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" charset="0"/>
                <a:ea typeface="+mn-ea"/>
                <a:cs typeface="+mn-cs"/>
              </a:rPr>
              <a:t>95%CaCO3+</a:t>
            </a:r>
            <a:r>
              <a:rPr kumimoji="1" lang="zh-CN" altLang="en-US" sz="2800" b="0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" charset="0"/>
                <a:ea typeface="+mn-ea"/>
                <a:cs typeface="+mn-cs"/>
              </a:rPr>
              <a:t>贝壳素。</a:t>
            </a:r>
            <a:endParaRPr kumimoji="1" lang="en-US" altLang="zh-CN" sz="2800" b="0" i="0" u="none" strike="noStrike" kern="0" cap="none" spc="0" normalizeH="0" baseline="0" noProof="1" dirty="0">
              <a:solidFill>
                <a:schemeClr val="tx1"/>
              </a:solidFill>
              <a:latin typeface="Times New Roman" panose="02020603050405020304" pitchFamily="1" charset="0"/>
              <a:ea typeface="+mn-ea"/>
              <a:cs typeface="+mn-cs"/>
            </a:endParaRPr>
          </a:p>
          <a:p>
            <a:pPr marL="0" marR="0" indent="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2800" b="1" i="0" u="none" strike="noStrike" kern="0" cap="none" spc="0" normalizeH="0" baseline="0" noProof="1" dirty="0">
                <a:solidFill>
                  <a:srgbClr val="FFFF00"/>
                </a:solidFill>
                <a:latin typeface="Times New Roman" panose="02020603050405020304" pitchFamily="1" charset="0"/>
                <a:ea typeface="+mn-ea"/>
                <a:cs typeface="+mn-cs"/>
              </a:rPr>
              <a:t>结构</a:t>
            </a:r>
            <a:r>
              <a:rPr kumimoji="1" lang="en-US" altLang="zh-CN" sz="2800" b="0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" charset="0"/>
                <a:ea typeface="+mn-ea"/>
                <a:cs typeface="+mn-cs"/>
              </a:rPr>
              <a:t> </a:t>
            </a:r>
            <a:r>
              <a:rPr kumimoji="1" lang="zh-CN" altLang="en-US" sz="2800" b="0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" charset="0"/>
                <a:ea typeface="+mn-ea"/>
                <a:cs typeface="+mn-cs"/>
              </a:rPr>
              <a:t>：</a:t>
            </a:r>
            <a:endParaRPr kumimoji="1" lang="zh-CN" altLang="en-US" sz="2800" b="0" i="0" u="none" strike="noStrike" kern="0" cap="none" spc="0" normalizeH="0" baseline="0" noProof="1" dirty="0">
              <a:solidFill>
                <a:schemeClr val="tx1"/>
              </a:solidFill>
              <a:latin typeface="Times New Roman" panose="02020603050405020304" pitchFamily="1" charset="0"/>
              <a:ea typeface="+mn-ea"/>
              <a:cs typeface="+mn-cs"/>
            </a:endParaRPr>
          </a:p>
          <a:p>
            <a:pPr marL="0" marR="0" indent="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en-US" altLang="zh-CN" sz="2800" b="0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" charset="0"/>
                <a:ea typeface="+mn-ea"/>
                <a:cs typeface="+mn-cs"/>
              </a:rPr>
              <a:t>1. </a:t>
            </a:r>
            <a:r>
              <a:rPr kumimoji="1" lang="zh-CN" altLang="en-US" sz="2800" b="0" i="0" u="none" strike="noStrike" kern="0" cap="none" spc="0" normalizeH="0" baseline="0" noProof="1" dirty="0">
                <a:solidFill>
                  <a:srgbClr val="FFFF00"/>
                </a:solidFill>
                <a:latin typeface="Times New Roman" panose="02020603050405020304" pitchFamily="1" charset="0"/>
                <a:ea typeface="+mn-ea"/>
                <a:cs typeface="+mn-cs"/>
              </a:rPr>
              <a:t>角质层</a:t>
            </a:r>
            <a:r>
              <a:rPr kumimoji="1" lang="zh-CN" altLang="en-US" sz="2800" b="0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" charset="0"/>
                <a:ea typeface="+mn-ea"/>
                <a:cs typeface="+mn-cs"/>
              </a:rPr>
              <a:t>：仅有贝壳素构成，透明、薄、具色泽。由外套膜缘生壳突起分泌形成的，起保护作用。</a:t>
            </a:r>
            <a:endParaRPr kumimoji="1" lang="zh-CN" altLang="en-US" sz="2800" b="0" i="0" u="none" strike="noStrike" kern="0" cap="none" spc="0" normalizeH="0" baseline="0" noProof="1" dirty="0">
              <a:solidFill>
                <a:schemeClr val="tx1"/>
              </a:solidFill>
              <a:latin typeface="Times New Roman" panose="02020603050405020304" pitchFamily="1" charset="0"/>
              <a:ea typeface="+mn-ea"/>
              <a:cs typeface="+mn-cs"/>
            </a:endParaRPr>
          </a:p>
          <a:p>
            <a:pPr marL="0" marR="0" indent="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en-US" altLang="zh-CN" sz="2800" b="0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" charset="0"/>
                <a:ea typeface="+mn-ea"/>
                <a:cs typeface="+mn-cs"/>
              </a:rPr>
              <a:t>2. </a:t>
            </a:r>
            <a:r>
              <a:rPr kumimoji="1" lang="zh-CN" altLang="en-US" sz="2800" b="0" i="0" u="none" strike="noStrike" kern="0" cap="none" spc="0" normalizeH="0" baseline="0" noProof="1" dirty="0">
                <a:solidFill>
                  <a:srgbClr val="FFFF00"/>
                </a:solidFill>
                <a:latin typeface="Times New Roman" panose="02020603050405020304" pitchFamily="1" charset="0"/>
                <a:ea typeface="+mn-ea"/>
                <a:cs typeface="+mn-cs"/>
              </a:rPr>
              <a:t>壳层</a:t>
            </a:r>
            <a:r>
              <a:rPr kumimoji="1" lang="zh-CN" altLang="en-US" sz="2800" b="0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" charset="0"/>
                <a:ea typeface="+mn-ea"/>
                <a:cs typeface="+mn-cs"/>
              </a:rPr>
              <a:t>（中间层）：由角柱状的</a:t>
            </a:r>
            <a:r>
              <a:rPr kumimoji="1" lang="zh-CN" altLang="en-US" sz="2800" b="0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" charset="0"/>
                <a:ea typeface="+mn-ea"/>
                <a:cs typeface="+mn-cs"/>
              </a:rPr>
              <a:t>方解石</a:t>
            </a:r>
            <a:r>
              <a:rPr kumimoji="1" lang="zh-CN" altLang="en-US" sz="2800" b="0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" charset="0"/>
                <a:ea typeface="+mn-ea"/>
                <a:cs typeface="+mn-cs"/>
              </a:rPr>
              <a:t>构成，由外套膜缘背面表皮细胞分泌而成。</a:t>
            </a:r>
            <a:endParaRPr kumimoji="1" lang="zh-CN" altLang="en-US" sz="2800" b="0" i="0" u="none" strike="noStrike" kern="0" cap="none" spc="0" normalizeH="0" baseline="0" noProof="1" dirty="0">
              <a:solidFill>
                <a:schemeClr val="tx1"/>
              </a:solidFill>
              <a:latin typeface="Times New Roman" panose="02020603050405020304" pitchFamily="1" charset="0"/>
              <a:ea typeface="+mn-ea"/>
              <a:cs typeface="+mn-cs"/>
            </a:endParaRPr>
          </a:p>
          <a:p>
            <a:pPr marL="0" marR="0" indent="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en-US" altLang="zh-CN" sz="2800" b="0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" charset="0"/>
                <a:ea typeface="+mn-ea"/>
                <a:cs typeface="+mn-cs"/>
              </a:rPr>
              <a:t>3. </a:t>
            </a:r>
            <a:r>
              <a:rPr kumimoji="1" lang="zh-CN" altLang="en-US" sz="2800" b="0" i="0" u="none" strike="noStrike" kern="0" cap="none" spc="0" normalizeH="0" baseline="0" noProof="1" dirty="0">
                <a:solidFill>
                  <a:srgbClr val="FFFF00"/>
                </a:solidFill>
                <a:latin typeface="Times New Roman" panose="02020603050405020304" pitchFamily="1" charset="0"/>
                <a:ea typeface="+mn-ea"/>
                <a:cs typeface="+mn-cs"/>
              </a:rPr>
              <a:t>珍珠层</a:t>
            </a:r>
            <a:r>
              <a:rPr kumimoji="1" lang="zh-CN" altLang="en-US" sz="2800" b="0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" charset="0"/>
                <a:ea typeface="+mn-ea"/>
                <a:cs typeface="+mn-cs"/>
              </a:rPr>
              <a:t>（底层）：由叶状的霰石构成</a:t>
            </a:r>
            <a:r>
              <a:rPr kumimoji="1" lang="en-US" altLang="zh-CN" sz="2800" b="0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" charset="0"/>
                <a:ea typeface="+mn-ea"/>
                <a:cs typeface="+mn-cs"/>
              </a:rPr>
              <a:t>,</a:t>
            </a:r>
            <a:r>
              <a:rPr kumimoji="1" lang="zh-CN" altLang="en-US" sz="2800" b="0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" charset="0"/>
                <a:ea typeface="+mn-ea"/>
                <a:cs typeface="+mn-cs"/>
              </a:rPr>
              <a:t>这一层由外套膜的整个外表皮细胞分泌形成，富光泽，不断加厚。</a:t>
            </a:r>
            <a:endParaRPr kumimoji="1" lang="en-US" altLang="zh-CN" sz="3600" b="0" i="0" u="none" strike="noStrike" kern="0" cap="none" spc="0" normalizeH="0" baseline="0" noProof="1" dirty="0">
              <a:solidFill>
                <a:schemeClr val="tx1"/>
              </a:solidFill>
              <a:latin typeface="Times New Roman" panose="02020603050405020304" pitchFamily="1" charset="0"/>
              <a:ea typeface="+mn-ea"/>
              <a:cs typeface="+mn-cs"/>
            </a:endParaRPr>
          </a:p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1"/>
              </a:buBlip>
            </a:pPr>
            <a:endParaRPr kumimoji="1" lang="zh-CN" altLang="en-US" sz="3600" b="0" i="0" u="none" strike="noStrike" kern="0" cap="none" spc="0" normalizeH="0" baseline="0" noProof="1" dirty="0">
              <a:solidFill>
                <a:schemeClr val="tx1"/>
              </a:solidFill>
              <a:latin typeface="Times New Roman" panose="02020603050405020304" pitchFamily="1" charset="0"/>
              <a:ea typeface="+mn-ea"/>
              <a:cs typeface="+mn-cs"/>
            </a:endParaRPr>
          </a:p>
        </p:txBody>
      </p:sp>
      <p:pic>
        <p:nvPicPr>
          <p:cNvPr id="9218" name="Picture 4" descr="蚌壳与外套膜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150" y="1066800"/>
            <a:ext cx="4133850" cy="5081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椭圆 1"/>
          <p:cNvSpPr/>
          <p:nvPr/>
        </p:nvSpPr>
        <p:spPr>
          <a:xfrm>
            <a:off x="7927975" y="1122363"/>
            <a:ext cx="1152525" cy="431800"/>
          </a:xfrm>
          <a:prstGeom prst="ellipse">
            <a:avLst/>
          </a:prstGeom>
          <a:noFill/>
          <a:ln w="28575" cap="flat" cmpd="sng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1440" tIns="45720" rIns="91440" bIns="45720" anchor="t" anchorCtr="0"/>
          <a:p>
            <a:pPr>
              <a:buSzTx/>
            </a:pPr>
            <a:endParaRPr lang="zh-CN" altLang="en-US">
              <a:latin typeface="Times New Roman" panose="02020603050405020304" pitchFamily="1" charset="0"/>
              <a:ea typeface="宋体" panose="02010600030101010101" pitchFamily="2" charset="-122"/>
            </a:endParaRPr>
          </a:p>
        </p:txBody>
      </p:sp>
      <p:sp>
        <p:nvSpPr>
          <p:cNvPr id="9220" name="椭圆 2"/>
          <p:cNvSpPr/>
          <p:nvPr/>
        </p:nvSpPr>
        <p:spPr>
          <a:xfrm>
            <a:off x="7991475" y="1901825"/>
            <a:ext cx="1152525" cy="431800"/>
          </a:xfrm>
          <a:prstGeom prst="ellipse">
            <a:avLst/>
          </a:prstGeom>
          <a:noFill/>
          <a:ln w="28575" cap="flat" cmpd="sng">
            <a:solidFill>
              <a:srgbClr val="00B0F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1440" tIns="45720" rIns="91440" bIns="45720" anchor="t" anchorCtr="0"/>
          <a:p>
            <a:pPr>
              <a:buSzTx/>
            </a:pPr>
            <a:endParaRPr lang="zh-CN" altLang="en-US">
              <a:latin typeface="Times New Roman" panose="02020603050405020304" pitchFamily="1" charset="0"/>
              <a:ea typeface="宋体" panose="02010600030101010101" pitchFamily="2" charset="-122"/>
            </a:endParaRPr>
          </a:p>
        </p:txBody>
      </p:sp>
      <p:sp>
        <p:nvSpPr>
          <p:cNvPr id="9221" name="椭圆 3"/>
          <p:cNvSpPr/>
          <p:nvPr/>
        </p:nvSpPr>
        <p:spPr>
          <a:xfrm>
            <a:off x="7843838" y="2854325"/>
            <a:ext cx="1322387" cy="542925"/>
          </a:xfrm>
          <a:prstGeom prst="ellipse">
            <a:avLst/>
          </a:prstGeom>
          <a:noFill/>
          <a:ln w="28575" cap="flat" cmpd="sng">
            <a:solidFill>
              <a:srgbClr val="FF00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1440" tIns="45720" rIns="91440" bIns="45720" anchor="t" anchorCtr="0"/>
          <a:p>
            <a:pPr>
              <a:buSzTx/>
            </a:pPr>
            <a:endParaRPr lang="zh-CN" altLang="en-US">
              <a:latin typeface="Times New Roman" panose="02020603050405020304" pitchFamily="1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ver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129" name="Rectangle 2"/>
          <p:cNvSpPr>
            <a:spLocks noGrp="1"/>
          </p:cNvSpPr>
          <p:nvPr>
            <p:ph type="title"/>
          </p:nvPr>
        </p:nvSpPr>
        <p:spPr>
          <a:xfrm>
            <a:off x="395288" y="333375"/>
            <a:ext cx="2174875" cy="803275"/>
          </a:xfrm>
        </p:spPr>
        <p:txBody>
          <a:bodyPr vert="horz" wrap="square" lIns="91440" tIns="45720" rIns="91440" bIns="45720" anchor="ctr" anchorCtr="0"/>
          <a:p>
            <a:r>
              <a:rPr lang="en-US" altLang="zh-CN" b="1" i="0" dirty="0"/>
              <a:t>2.</a:t>
            </a:r>
            <a:r>
              <a:rPr lang="zh-CN" altLang="en-US" b="1" i="0" dirty="0"/>
              <a:t>构造</a:t>
            </a:r>
            <a:endParaRPr lang="zh-CN" altLang="en-US" b="1" i="0" dirty="0"/>
          </a:p>
        </p:txBody>
      </p:sp>
      <p:sp>
        <p:nvSpPr>
          <p:cNvPr id="48130" name="Rectangle 3"/>
          <p:cNvSpPr>
            <a:spLocks noGrp="1"/>
          </p:cNvSpPr>
          <p:nvPr>
            <p:ph idx="1"/>
          </p:nvPr>
        </p:nvSpPr>
        <p:spPr>
          <a:xfrm>
            <a:off x="107315" y="1196340"/>
            <a:ext cx="3823970" cy="5184775"/>
          </a:xfrm>
        </p:spPr>
        <p:txBody>
          <a:bodyPr vert="horz" wrap="square" lIns="91440" tIns="45720" rIns="91440" bIns="45720" anchor="t" anchorCtr="0"/>
          <a:p>
            <a:pPr>
              <a:lnSpc>
                <a:spcPct val="90000"/>
              </a:lnSpc>
            </a:pPr>
            <a:r>
              <a:rPr lang="zh-CN" altLang="en-US" sz="2400" b="1" dirty="0">
                <a:solidFill>
                  <a:srgbClr val="FFFF00"/>
                </a:solidFill>
              </a:rPr>
              <a:t>体壁</a:t>
            </a:r>
            <a:r>
              <a:rPr lang="zh-CN" altLang="en-US" sz="2400" b="1" dirty="0"/>
              <a:t>：上皮、结缔组织、肌肉组成，具内骨骼。</a:t>
            </a:r>
            <a:endParaRPr lang="en-US" altLang="zh-CN" sz="2400" b="1" dirty="0"/>
          </a:p>
          <a:p>
            <a:pPr>
              <a:lnSpc>
                <a:spcPct val="90000"/>
              </a:lnSpc>
            </a:pPr>
            <a:r>
              <a:rPr lang="zh-CN" altLang="en-US" sz="2400" b="1" dirty="0">
                <a:solidFill>
                  <a:srgbClr val="FFFF00"/>
                </a:solidFill>
              </a:rPr>
              <a:t>内骨骼</a:t>
            </a:r>
            <a:r>
              <a:rPr lang="zh-CN" altLang="en-US" sz="2400" b="1" dirty="0"/>
              <a:t>：由</a:t>
            </a:r>
            <a:r>
              <a:rPr lang="zh-CN" altLang="en-US" sz="2400" b="1" dirty="0">
                <a:solidFill>
                  <a:srgbClr val="FFFF00"/>
                </a:solidFill>
              </a:rPr>
              <a:t>内壳</a:t>
            </a:r>
            <a:r>
              <a:rPr lang="zh-CN" altLang="en-US" sz="2400" b="1" dirty="0"/>
              <a:t>和</a:t>
            </a:r>
            <a:r>
              <a:rPr lang="zh-CN" altLang="en-US" sz="2400" b="1" dirty="0">
                <a:solidFill>
                  <a:srgbClr val="FFFF00"/>
                </a:solidFill>
              </a:rPr>
              <a:t>软骨</a:t>
            </a:r>
            <a:r>
              <a:rPr lang="zh-CN" altLang="en-US" sz="2400" b="1" dirty="0"/>
              <a:t>组成。内壳俗称海螵蛸。软骨有头软骨、颈软骨和腕软骨等。</a:t>
            </a:r>
            <a:endParaRPr lang="en-US" altLang="zh-CN" sz="2400" b="1" dirty="0"/>
          </a:p>
          <a:p>
            <a:pPr>
              <a:lnSpc>
                <a:spcPct val="90000"/>
              </a:lnSpc>
            </a:pPr>
            <a:r>
              <a:rPr lang="zh-CN" altLang="en-US" sz="2400" b="1" dirty="0">
                <a:solidFill>
                  <a:srgbClr val="FFFF00"/>
                </a:solidFill>
              </a:rPr>
              <a:t>消化系统</a:t>
            </a:r>
            <a:r>
              <a:rPr lang="zh-CN" altLang="en-US" sz="2400" b="1" dirty="0"/>
              <a:t>：消化管</a:t>
            </a:r>
            <a:r>
              <a:rPr lang="en-US" altLang="zh-CN" sz="2400" b="1" dirty="0">
                <a:solidFill>
                  <a:srgbClr val="FFFF00"/>
                </a:solidFill>
              </a:rPr>
              <a:t>U</a:t>
            </a:r>
            <a:r>
              <a:rPr lang="zh-CN" altLang="en-US" sz="2400" b="1" dirty="0">
                <a:solidFill>
                  <a:srgbClr val="FFFF00"/>
                </a:solidFill>
              </a:rPr>
              <a:t>形</a:t>
            </a:r>
            <a:r>
              <a:rPr lang="zh-CN" altLang="en-US" sz="2400" b="1" dirty="0"/>
              <a:t>，分化为口、口球、食道、胃、直肠、肛门。口球肌质，内有</a:t>
            </a:r>
            <a:r>
              <a:rPr lang="en-US" altLang="zh-CN" sz="2400" b="1" dirty="0"/>
              <a:t>1</a:t>
            </a:r>
            <a:r>
              <a:rPr lang="zh-CN" altLang="en-US" sz="2400" b="1" dirty="0"/>
              <a:t>对鹦鹉喙状的颚片，底部为齿舌。消化腺有唾液腺、肝、胰。</a:t>
            </a:r>
            <a:endParaRPr lang="en-US" altLang="zh-CN" sz="2400" b="1" dirty="0"/>
          </a:p>
          <a:p>
            <a:pPr>
              <a:lnSpc>
                <a:spcPct val="90000"/>
              </a:lnSpc>
            </a:pPr>
            <a:r>
              <a:rPr lang="zh-CN" altLang="en-US" sz="2400" b="1" dirty="0">
                <a:solidFill>
                  <a:srgbClr val="FFFF00"/>
                </a:solidFill>
              </a:rPr>
              <a:t>墨囊</a:t>
            </a:r>
            <a:r>
              <a:rPr lang="zh-CN" altLang="en-US" sz="2400" b="1" dirty="0"/>
              <a:t>为直肠盲囊，能分泌墨汁。</a:t>
            </a:r>
            <a:endParaRPr lang="zh-CN" altLang="en-US" sz="2400" b="1" dirty="0"/>
          </a:p>
        </p:txBody>
      </p:sp>
      <p:pic>
        <p:nvPicPr>
          <p:cNvPr id="49153" name="Picture 2" descr="乌贼内骨骼"/>
          <p:cNvPicPr>
            <a:picLocks noChangeAspect="1"/>
          </p:cNvPicPr>
          <p:nvPr/>
        </p:nvPicPr>
        <p:blipFill>
          <a:blip r:embed="rId1"/>
          <a:srcRect l="16769" r="18915" b="6647"/>
          <a:stretch>
            <a:fillRect/>
          </a:stretch>
        </p:blipFill>
        <p:spPr>
          <a:xfrm>
            <a:off x="3851910" y="260350"/>
            <a:ext cx="1656080" cy="29521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54" name="Picture 3" descr="乌贼消化系统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990" y="260350"/>
            <a:ext cx="3601720" cy="62363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椭圆 1"/>
          <p:cNvSpPr/>
          <p:nvPr/>
        </p:nvSpPr>
        <p:spPr>
          <a:xfrm>
            <a:off x="8100060" y="2636520"/>
            <a:ext cx="504190" cy="43243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8244205" y="4493895"/>
            <a:ext cx="504190" cy="37528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>
    <p:cover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0177" name="Rectangle 3"/>
          <p:cNvSpPr>
            <a:spLocks noGrp="1"/>
          </p:cNvSpPr>
          <p:nvPr>
            <p:ph idx="1"/>
          </p:nvPr>
        </p:nvSpPr>
        <p:spPr>
          <a:xfrm>
            <a:off x="395605" y="260350"/>
            <a:ext cx="3255645" cy="6048375"/>
          </a:xfrm>
        </p:spPr>
        <p:txBody>
          <a:bodyPr vert="horz" wrap="square" lIns="91440" tIns="45720" rIns="91440" bIns="45720" anchor="t"/>
          <a:p>
            <a:pPr marL="0" indent="0" fontAlgn="base">
              <a:lnSpc>
                <a:spcPct val="110000"/>
              </a:lnSpc>
              <a:buNone/>
            </a:pPr>
            <a:r>
              <a:rPr lang="zh-CN" altLang="en-US" sz="2400" b="1" strike="noStrike" noProof="1" dirty="0">
                <a:solidFill>
                  <a:srgbClr val="FFFF00"/>
                </a:solidFill>
              </a:rPr>
              <a:t>呼吸器官</a:t>
            </a:r>
            <a:r>
              <a:rPr lang="zh-CN" altLang="en-US" sz="2400" b="1" strike="noStrike" noProof="1" dirty="0"/>
              <a:t>：具羽状鳃</a:t>
            </a:r>
            <a:r>
              <a:rPr lang="en-US" altLang="zh-CN" sz="2400" b="1" strike="noStrike" noProof="1" dirty="0"/>
              <a:t>1</a:t>
            </a:r>
            <a:r>
              <a:rPr lang="zh-CN" altLang="en-US" sz="2400" b="1" strike="noStrike" noProof="1" dirty="0"/>
              <a:t>对。</a:t>
            </a:r>
            <a:endParaRPr lang="en-US" altLang="zh-CN" sz="2400" b="1" strike="noStrike" noProof="1" dirty="0"/>
          </a:p>
          <a:p>
            <a:pPr marL="0" indent="0" fontAlgn="base">
              <a:lnSpc>
                <a:spcPct val="110000"/>
              </a:lnSpc>
              <a:buNone/>
            </a:pPr>
            <a:r>
              <a:rPr lang="zh-CN" altLang="en-US" sz="2400" b="1" strike="noStrike" noProof="1" dirty="0">
                <a:solidFill>
                  <a:srgbClr val="FFFF00"/>
                </a:solidFill>
              </a:rPr>
              <a:t>循环器官</a:t>
            </a:r>
            <a:r>
              <a:rPr lang="zh-CN" altLang="en-US" sz="2400" b="1" strike="noStrike" noProof="1" dirty="0"/>
              <a:t>：闭管式循环，有一些血窦。心脏具</a:t>
            </a:r>
            <a:r>
              <a:rPr lang="en-US" altLang="zh-CN" sz="2400" b="1" strike="noStrike" noProof="1" dirty="0"/>
              <a:t>1</a:t>
            </a:r>
            <a:r>
              <a:rPr lang="zh-CN" altLang="en-US" sz="2400" b="1" strike="noStrike" noProof="1" dirty="0"/>
              <a:t>心室</a:t>
            </a:r>
            <a:r>
              <a:rPr lang="en-US" altLang="zh-CN" sz="2400" b="1" strike="noStrike" noProof="1" dirty="0"/>
              <a:t>2</a:t>
            </a:r>
            <a:r>
              <a:rPr lang="zh-CN" altLang="en-US" sz="2400" b="1" strike="noStrike" noProof="1" dirty="0"/>
              <a:t>心耳，位于围心腔内。</a:t>
            </a:r>
            <a:endParaRPr lang="en-US" altLang="zh-CN" sz="2400" b="1" strike="noStrike" noProof="1" dirty="0"/>
          </a:p>
          <a:p>
            <a:pPr marL="0" indent="0" fontAlgn="base">
              <a:lnSpc>
                <a:spcPct val="110000"/>
              </a:lnSpc>
              <a:buNone/>
            </a:pPr>
            <a:r>
              <a:rPr lang="zh-CN" altLang="en-US" sz="2400" b="1" strike="noStrike" noProof="1" dirty="0">
                <a:solidFill>
                  <a:srgbClr val="FFFF00"/>
                </a:solidFill>
              </a:rPr>
              <a:t>排泄系统</a:t>
            </a:r>
            <a:r>
              <a:rPr lang="zh-CN" altLang="en-US" sz="2400" b="1" strike="noStrike" noProof="1" dirty="0"/>
              <a:t>：肾</a:t>
            </a:r>
            <a:r>
              <a:rPr lang="en-US" altLang="zh-CN" sz="2400" b="1" strike="noStrike" noProof="1" dirty="0"/>
              <a:t>1</a:t>
            </a:r>
            <a:r>
              <a:rPr lang="zh-CN" altLang="en-US" sz="2400" b="1" strike="noStrike" noProof="1" dirty="0"/>
              <a:t>对。</a:t>
            </a:r>
            <a:endParaRPr lang="en-US" altLang="zh-CN" sz="2400" b="1" strike="noStrike" noProof="1" dirty="0"/>
          </a:p>
          <a:p>
            <a:pPr marL="0" indent="0" fontAlgn="base">
              <a:lnSpc>
                <a:spcPct val="110000"/>
              </a:lnSpc>
              <a:buNone/>
            </a:pPr>
            <a:r>
              <a:rPr lang="zh-CN" altLang="en-US" sz="2400" b="1" strike="noStrike" noProof="1" dirty="0">
                <a:solidFill>
                  <a:srgbClr val="FFFF00"/>
                </a:solidFill>
              </a:rPr>
              <a:t>神经系统</a:t>
            </a:r>
            <a:r>
              <a:rPr lang="zh-CN" altLang="en-US" sz="2400" b="1" strike="noStrike" noProof="1" dirty="0"/>
              <a:t>：中枢神经系统：</a:t>
            </a:r>
            <a:r>
              <a:rPr lang="zh-CN" altLang="en-US" sz="2400" b="1" u="sng" strike="noStrike" noProof="1" dirty="0"/>
              <a:t>脑神经节、脏神经节和足神经节</a:t>
            </a:r>
            <a:r>
              <a:rPr lang="zh-CN" altLang="en-US" sz="2400" b="1" strike="noStrike" noProof="1" dirty="0"/>
              <a:t>组成，外有软骨包围。</a:t>
            </a:r>
            <a:r>
              <a:rPr lang="zh-CN" altLang="en-US" sz="2400" b="1" strike="noStrike" noProof="1" dirty="0"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:rPr>
              <a:t>眼发达</a:t>
            </a:r>
            <a:r>
              <a:rPr lang="zh-CN" altLang="en-US" sz="2400" b="1" strike="noStrike" noProof="1" dirty="0"/>
              <a:t>，结构似脊椎动物的眼</a:t>
            </a:r>
            <a:endParaRPr lang="en-US" altLang="zh-CN" sz="2400" b="1" strike="noStrike" noProof="1" dirty="0"/>
          </a:p>
          <a:p>
            <a:pPr marL="0" indent="0" fontAlgn="base">
              <a:lnSpc>
                <a:spcPct val="110000"/>
              </a:lnSpc>
              <a:buNone/>
            </a:pPr>
            <a:r>
              <a:rPr lang="zh-CN" altLang="en-US" sz="2400" b="1" strike="noStrike" noProof="1" dirty="0">
                <a:solidFill>
                  <a:srgbClr val="FFFF00"/>
                </a:solidFill>
              </a:rPr>
              <a:t>生殖系统</a:t>
            </a:r>
            <a:r>
              <a:rPr lang="zh-CN" altLang="en-US" sz="2400" b="1" strike="noStrike" noProof="1" dirty="0"/>
              <a:t>：雌雄异体，体外受精，直接发育。</a:t>
            </a:r>
            <a:endParaRPr lang="zh-CN" altLang="en-US" sz="2400" b="1" strike="noStrike" noProof="1" dirty="0"/>
          </a:p>
        </p:txBody>
      </p:sp>
      <p:pic>
        <p:nvPicPr>
          <p:cNvPr id="51202" name="Picture 2" descr="乌贼循环排泄"/>
          <p:cNvPicPr>
            <a:picLocks noChangeAspect="1"/>
          </p:cNvPicPr>
          <p:nvPr/>
        </p:nvPicPr>
        <p:blipFill>
          <a:blip r:embed="rId1"/>
          <a:srcRect l="3134"/>
          <a:stretch>
            <a:fillRect/>
          </a:stretch>
        </p:blipFill>
        <p:spPr>
          <a:xfrm>
            <a:off x="3747770" y="1495425"/>
            <a:ext cx="5135245" cy="48139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2225" name="Picture 4" descr="乌贼神经系统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6840538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2226" name="文本框 1"/>
          <p:cNvSpPr txBox="1"/>
          <p:nvPr/>
        </p:nvSpPr>
        <p:spPr>
          <a:xfrm>
            <a:off x="6910388" y="971550"/>
            <a:ext cx="2108200" cy="30448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" charset="0"/>
                <a:ea typeface="宋体" panose="02010600030101010101" pitchFamily="2" charset="-122"/>
              </a:rPr>
              <a:t>神经系统</a:t>
            </a:r>
            <a:r>
              <a:rPr lang="zh-CN" altLang="en-US" b="1" dirty="0">
                <a:solidFill>
                  <a:srgbClr val="FFFF00"/>
                </a:solidFill>
                <a:latin typeface="Times New Roman" panose="02020603050405020304" pitchFamily="1" charset="0"/>
                <a:ea typeface="宋体" panose="02010600030101010101" pitchFamily="2" charset="-122"/>
              </a:rPr>
              <a:t>发达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" charset="0"/>
                <a:ea typeface="宋体" panose="02010600030101010101" pitchFamily="2" charset="-122"/>
              </a:rPr>
              <a:t>，由中枢神经系统和周围神经系统组成。</a:t>
            </a:r>
            <a:r>
              <a:rPr lang="zh-CN" altLang="en-US" b="1" dirty="0">
                <a:solidFill>
                  <a:srgbClr val="FFFF00"/>
                </a:solidFill>
                <a:latin typeface="Times New Roman" panose="02020603050405020304" pitchFamily="1" charset="0"/>
                <a:ea typeface="宋体" panose="02010600030101010101" pitchFamily="2" charset="-122"/>
              </a:rPr>
              <a:t>中枢神经系统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" charset="0"/>
                <a:ea typeface="宋体" panose="02010600030101010101" pitchFamily="2" charset="-122"/>
              </a:rPr>
              <a:t>：脑神经节、脏神经节和足神经节组成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" charset="0"/>
              <a:ea typeface="宋体" panose="02010600030101010101" pitchFamily="2" charset="-122"/>
            </a:endParaRPr>
          </a:p>
        </p:txBody>
      </p:sp>
      <p:sp>
        <p:nvSpPr>
          <p:cNvPr id="52227" name="流程图: 可选过程 2"/>
          <p:cNvSpPr/>
          <p:nvPr/>
        </p:nvSpPr>
        <p:spPr>
          <a:xfrm>
            <a:off x="1619250" y="1123950"/>
            <a:ext cx="1223963" cy="360363"/>
          </a:xfrm>
          <a:prstGeom prst="flowChartAlternateProcess">
            <a:avLst/>
          </a:prstGeom>
          <a:noFill/>
          <a:ln w="28575" cap="flat" cmpd="sng">
            <a:solidFill>
              <a:srgbClr val="FF00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1440" tIns="45720" rIns="91440" bIns="45720" anchor="t" anchorCtr="0"/>
          <a:p>
            <a:pPr>
              <a:buSzTx/>
            </a:pPr>
            <a:endParaRPr lang="zh-CN" altLang="en-US">
              <a:latin typeface="Times New Roman" panose="02020603050405020304" pitchFamily="1" charset="0"/>
              <a:ea typeface="宋体" panose="02010600030101010101" pitchFamily="2" charset="-122"/>
            </a:endParaRPr>
          </a:p>
        </p:txBody>
      </p:sp>
      <p:sp>
        <p:nvSpPr>
          <p:cNvPr id="52228" name="流程图: 可选过程 3"/>
          <p:cNvSpPr/>
          <p:nvPr/>
        </p:nvSpPr>
        <p:spPr>
          <a:xfrm>
            <a:off x="5219700" y="5372735"/>
            <a:ext cx="1225550" cy="358775"/>
          </a:xfrm>
          <a:prstGeom prst="flowChartAlternateProcess">
            <a:avLst/>
          </a:prstGeom>
          <a:noFill/>
          <a:ln w="28575" cap="flat" cmpd="sng">
            <a:solidFill>
              <a:srgbClr val="FF00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1440" tIns="45720" rIns="91440" bIns="45720" anchor="t" anchorCtr="0"/>
          <a:p>
            <a:pPr>
              <a:buSzTx/>
            </a:pPr>
            <a:endParaRPr lang="zh-CN" altLang="en-US">
              <a:latin typeface="Times New Roman" panose="02020603050405020304" pitchFamily="1" charset="0"/>
              <a:ea typeface="宋体" panose="02010600030101010101" pitchFamily="2" charset="-122"/>
            </a:endParaRPr>
          </a:p>
        </p:txBody>
      </p:sp>
      <p:sp>
        <p:nvSpPr>
          <p:cNvPr id="52229" name="流程图: 可选过程 4"/>
          <p:cNvSpPr/>
          <p:nvPr/>
        </p:nvSpPr>
        <p:spPr>
          <a:xfrm>
            <a:off x="4313238" y="838200"/>
            <a:ext cx="1223962" cy="358775"/>
          </a:xfrm>
          <a:prstGeom prst="flowChartAlternateProcess">
            <a:avLst/>
          </a:prstGeom>
          <a:noFill/>
          <a:ln w="28575" cap="flat" cmpd="sng">
            <a:solidFill>
              <a:srgbClr val="FF00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1440" tIns="45720" rIns="91440" bIns="45720" anchor="t" anchorCtr="0"/>
          <a:p>
            <a:pPr>
              <a:buSzTx/>
            </a:pPr>
            <a:endParaRPr lang="zh-CN" altLang="en-US">
              <a:latin typeface="Times New Roman" panose="02020603050405020304" pitchFamily="1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ver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3249" name="Picture 4" descr="眼结构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25650" y="117475"/>
            <a:ext cx="5016500" cy="66817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4273" name="Picture 5" descr="乌贼生殖系统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6013" y="188913"/>
            <a:ext cx="7085012" cy="6524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969963" y="117475"/>
            <a:ext cx="4032250" cy="863600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44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10.8.2 </a:t>
            </a:r>
            <a:r>
              <a:rPr kumimoji="1" lang="zh-CN" altLang="en-US" sz="44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主要特征</a:t>
            </a:r>
            <a:endParaRPr kumimoji="1" lang="zh-CN" altLang="en-US" sz="4400" b="1" i="0" u="none" strike="noStrike" kern="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5298" name="Rectangle 3"/>
          <p:cNvSpPr>
            <a:spLocks noGrp="1"/>
          </p:cNvSpPr>
          <p:nvPr>
            <p:ph idx="1"/>
          </p:nvPr>
        </p:nvSpPr>
        <p:spPr>
          <a:xfrm>
            <a:off x="144780" y="1125855"/>
            <a:ext cx="8811260" cy="5543550"/>
          </a:xfrm>
        </p:spPr>
        <p:txBody>
          <a:bodyPr vert="horz" wrap="square" lIns="91440" tIns="45720" rIns="91440" bIns="45720" anchor="t" anchorCtr="0"/>
          <a:p>
            <a:pPr>
              <a:lnSpc>
                <a:spcPct val="90000"/>
              </a:lnSpc>
            </a:pPr>
            <a:r>
              <a:rPr lang="zh-CN" altLang="en-US" b="1" dirty="0"/>
              <a:t>全海产，肉食性；</a:t>
            </a:r>
            <a:endParaRPr lang="zh-CN" altLang="en-US" b="1" dirty="0"/>
          </a:p>
          <a:p>
            <a:pPr>
              <a:lnSpc>
                <a:spcPct val="90000"/>
              </a:lnSpc>
            </a:pPr>
            <a:r>
              <a:rPr lang="zh-CN" altLang="en-US" b="1" dirty="0"/>
              <a:t>体左右对称，分头、足、躯干三部分；头部发达，有一对发达的眼；</a:t>
            </a:r>
            <a:endParaRPr lang="zh-CN" altLang="en-US" b="1" dirty="0"/>
          </a:p>
          <a:p>
            <a:pPr>
              <a:lnSpc>
                <a:spcPct val="90000"/>
              </a:lnSpc>
            </a:pPr>
            <a:r>
              <a:rPr lang="zh-CN" altLang="en-US" b="1" dirty="0"/>
              <a:t>原始种类具外壳，一般为内壳或无；</a:t>
            </a:r>
            <a:endParaRPr lang="zh-CN" altLang="en-US" b="1" dirty="0"/>
          </a:p>
          <a:p>
            <a:pPr>
              <a:lnSpc>
                <a:spcPct val="90000"/>
              </a:lnSpc>
            </a:pPr>
            <a:r>
              <a:rPr lang="zh-CN" altLang="en-US" b="1" dirty="0"/>
              <a:t>足着生于</a:t>
            </a:r>
            <a:r>
              <a:rPr lang="zh-CN" altLang="en-US" b="1" dirty="0">
                <a:solidFill>
                  <a:srgbClr val="FFFF00"/>
                </a:solidFill>
              </a:rPr>
              <a:t>头部</a:t>
            </a:r>
            <a:r>
              <a:rPr lang="zh-CN" altLang="en-US" b="1" dirty="0"/>
              <a:t>，</a:t>
            </a:r>
            <a:r>
              <a:rPr lang="zh-CN" altLang="en-US" b="1" dirty="0">
                <a:solidFill>
                  <a:srgbClr val="FFFF00"/>
                </a:solidFill>
              </a:rPr>
              <a:t>环状</a:t>
            </a:r>
            <a:r>
              <a:rPr lang="zh-CN" altLang="en-US" b="1" dirty="0"/>
              <a:t>排列，特化为腕和漏斗；</a:t>
            </a:r>
            <a:endParaRPr lang="zh-CN" altLang="en-US" b="1" dirty="0"/>
          </a:p>
          <a:p>
            <a:pPr>
              <a:lnSpc>
                <a:spcPct val="90000"/>
              </a:lnSpc>
            </a:pPr>
            <a:r>
              <a:rPr lang="zh-CN" altLang="en-US" b="1" dirty="0"/>
              <a:t>羽状鳃</a:t>
            </a:r>
            <a:r>
              <a:rPr lang="en-US" altLang="zh-CN" b="1" dirty="0"/>
              <a:t>1~2</a:t>
            </a:r>
            <a:r>
              <a:rPr lang="zh-CN" altLang="en-US" b="1" dirty="0"/>
              <a:t>对，具软骨；</a:t>
            </a:r>
            <a:endParaRPr lang="zh-CN" altLang="en-US" b="1" dirty="0"/>
          </a:p>
          <a:p>
            <a:pPr>
              <a:lnSpc>
                <a:spcPct val="90000"/>
              </a:lnSpc>
            </a:pPr>
            <a:r>
              <a:rPr lang="zh-CN" altLang="en-US" b="1" dirty="0"/>
              <a:t>神经系统集中，感官发达；</a:t>
            </a:r>
            <a:endParaRPr lang="zh-CN" altLang="en-US" b="1" dirty="0"/>
          </a:p>
          <a:p>
            <a:pPr>
              <a:lnSpc>
                <a:spcPct val="90000"/>
              </a:lnSpc>
            </a:pPr>
            <a:r>
              <a:rPr lang="zh-CN" altLang="en-US" b="1" dirty="0"/>
              <a:t>闭管式循环，直接发育。</a:t>
            </a:r>
            <a:endParaRPr lang="zh-CN" altLang="en-US" b="1" dirty="0"/>
          </a:p>
          <a:p>
            <a:pPr>
              <a:lnSpc>
                <a:spcPct val="90000"/>
              </a:lnSpc>
            </a:pPr>
            <a:r>
              <a:rPr lang="zh-CN" altLang="en-US" b="1" dirty="0">
                <a:latin typeface="Times New Roman" panose="02020603050405020304" pitchFamily="1" charset="0"/>
              </a:rPr>
              <a:t>多数种类有</a:t>
            </a:r>
            <a:r>
              <a:rPr lang="zh-CN" altLang="en-US" b="1" dirty="0">
                <a:solidFill>
                  <a:srgbClr val="FFFF00"/>
                </a:solidFill>
                <a:latin typeface="Times New Roman" panose="02020603050405020304" pitchFamily="1" charset="0"/>
              </a:rPr>
              <a:t>墨囊</a:t>
            </a:r>
            <a:r>
              <a:rPr lang="zh-CN" altLang="en-US" b="1" dirty="0"/>
              <a:t>；</a:t>
            </a:r>
            <a:r>
              <a:rPr lang="zh-CN" altLang="en-US" b="1" dirty="0">
                <a:latin typeface="Times New Roman" panose="02020603050405020304" pitchFamily="1" charset="0"/>
              </a:rPr>
              <a:t>心耳数相当于鳃的总数。如章鱼、鱿鱼、乌贼等。</a:t>
            </a:r>
            <a:endParaRPr lang="zh-CN" altLang="en-US" b="1" dirty="0"/>
          </a:p>
        </p:txBody>
      </p:sp>
    </p:spTree>
  </p:cSld>
  <p:clrMapOvr>
    <a:masterClrMapping/>
  </p:clrMapOvr>
  <p:transition>
    <p:cover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6321" name="Picture 4" descr="日本无针枪乌贼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750" y="188278"/>
            <a:ext cx="8027988" cy="6403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828040" y="404495"/>
            <a:ext cx="1223645" cy="57594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" charset="0"/>
                <a:ea typeface="宋体" panose="02010600030101010101" pitchFamily="2" charset="-122"/>
                <a:cs typeface="宋体" panose="02010600030101010101" pitchFamily="2" charset="-122"/>
              </a:rPr>
              <a:t>乌贼</a:t>
            </a:r>
            <a:endParaRPr kumimoji="1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>
    <p:cover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7345" name="Picture 4" descr="鹦鹉螺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7450" y="333375"/>
            <a:ext cx="6624638" cy="6194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7346" name="流程图: 过程 1"/>
          <p:cNvSpPr/>
          <p:nvPr/>
        </p:nvSpPr>
        <p:spPr>
          <a:xfrm>
            <a:off x="1320800" y="569913"/>
            <a:ext cx="1655763" cy="576262"/>
          </a:xfrm>
          <a:prstGeom prst="flowChartProcess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1440" tIns="45720" rIns="91440" bIns="45720" anchor="t" anchorCtr="0"/>
          <a:p>
            <a:pPr algn="ctr">
              <a:lnSpc>
                <a:spcPct val="110000"/>
              </a:lnSpc>
              <a:buSzTx/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" charset="0"/>
                <a:ea typeface="宋体" panose="02010600030101010101" pitchFamily="2" charset="-122"/>
              </a:rPr>
              <a:t>鹦鹉螺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ver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8369" name="Rectangle 1026"/>
          <p:cNvSpPr>
            <a:spLocks noGrp="1"/>
          </p:cNvSpPr>
          <p:nvPr>
            <p:ph type="title"/>
          </p:nvPr>
        </p:nvSpPr>
        <p:spPr>
          <a:xfrm>
            <a:off x="1041400" y="117475"/>
            <a:ext cx="5256213" cy="769938"/>
          </a:xfrm>
        </p:spPr>
        <p:txBody>
          <a:bodyPr vert="horz" wrap="square" lIns="91440" tIns="45720" rIns="91440" bIns="45720" anchor="ctr" anchorCtr="0"/>
          <a:p>
            <a:r>
              <a:rPr lang="en-US" altLang="zh-CN" b="1" i="0" dirty="0"/>
              <a:t>10.8.3 </a:t>
            </a:r>
            <a:r>
              <a:rPr lang="zh-CN" altLang="en-US" b="1" i="0" dirty="0"/>
              <a:t>头足纲分类</a:t>
            </a:r>
            <a:endParaRPr lang="zh-CN" altLang="en-US" b="1" i="0" dirty="0"/>
          </a:p>
        </p:txBody>
      </p:sp>
      <p:sp>
        <p:nvSpPr>
          <p:cNvPr id="58370" name="Rectangle 1027"/>
          <p:cNvSpPr>
            <a:spLocks noGrp="1"/>
          </p:cNvSpPr>
          <p:nvPr>
            <p:ph idx="1"/>
          </p:nvPr>
        </p:nvSpPr>
        <p:spPr>
          <a:xfrm>
            <a:off x="395288" y="1341438"/>
            <a:ext cx="7772400" cy="1800225"/>
          </a:xfrm>
        </p:spPr>
        <p:txBody>
          <a:bodyPr vert="horz" wrap="square" lIns="91440" tIns="45720" rIns="91440" bIns="45720" anchor="t" anchorCtr="0"/>
          <a:p>
            <a:r>
              <a:rPr lang="en-US" altLang="zh-CN" b="1" dirty="0">
                <a:solidFill>
                  <a:srgbClr val="FF0000"/>
                </a:solidFill>
              </a:rPr>
              <a:t>1</a:t>
            </a:r>
            <a:r>
              <a:rPr lang="zh-CN" altLang="en-US" b="1" dirty="0">
                <a:solidFill>
                  <a:srgbClr val="FF0000"/>
                </a:solidFill>
              </a:rPr>
              <a:t>、四鳃亚纲</a:t>
            </a:r>
            <a:r>
              <a:rPr lang="zh-CN" altLang="en-US" dirty="0"/>
              <a:t>：具外壳，腕数十个，无吸盘；漏斗为左右两对组成，</a:t>
            </a:r>
            <a:r>
              <a:rPr lang="en-US" altLang="zh-CN" dirty="0"/>
              <a:t>2</a:t>
            </a:r>
            <a:r>
              <a:rPr lang="zh-CN" altLang="en-US" dirty="0"/>
              <a:t>对鳃，</a:t>
            </a:r>
            <a:r>
              <a:rPr lang="en-US" altLang="zh-CN" dirty="0"/>
              <a:t>2</a:t>
            </a:r>
            <a:r>
              <a:rPr lang="zh-CN" altLang="en-US" dirty="0"/>
              <a:t>对心耳，</a:t>
            </a:r>
            <a:r>
              <a:rPr lang="en-US" altLang="zh-CN" dirty="0"/>
              <a:t>2</a:t>
            </a:r>
            <a:r>
              <a:rPr lang="zh-CN" altLang="en-US" dirty="0"/>
              <a:t>对肾。代表动物</a:t>
            </a:r>
            <a:r>
              <a:rPr lang="en-US" altLang="zh-CN" dirty="0"/>
              <a:t> </a:t>
            </a:r>
            <a:r>
              <a:rPr lang="zh-CN" altLang="en-US" dirty="0"/>
              <a:t>鹦鹉螺。</a:t>
            </a:r>
            <a:endParaRPr lang="zh-CN" altLang="en-US" dirty="0"/>
          </a:p>
        </p:txBody>
      </p:sp>
      <p:pic>
        <p:nvPicPr>
          <p:cNvPr id="58371" name="Picture 1028" descr="鹦鹉螺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84438" y="3141663"/>
            <a:ext cx="3527425" cy="32972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9393" name="Rectangle 3"/>
          <p:cNvSpPr>
            <a:spLocks noGrp="1"/>
          </p:cNvSpPr>
          <p:nvPr>
            <p:ph idx="1"/>
          </p:nvPr>
        </p:nvSpPr>
        <p:spPr>
          <a:xfrm>
            <a:off x="838200" y="692150"/>
            <a:ext cx="7766050" cy="5041900"/>
          </a:xfrm>
        </p:spPr>
        <p:txBody>
          <a:bodyPr vert="horz" wrap="square" lIns="91440" tIns="45720" rIns="91440" bIns="45720" anchor="t" anchorCtr="0"/>
          <a:p>
            <a:r>
              <a:rPr lang="en-US" altLang="zh-CN" sz="4000" b="1" dirty="0">
                <a:solidFill>
                  <a:srgbClr val="FF0000"/>
                </a:solidFill>
              </a:rPr>
              <a:t>2</a:t>
            </a:r>
            <a:r>
              <a:rPr lang="zh-CN" altLang="en-US" sz="4000" b="1" dirty="0">
                <a:solidFill>
                  <a:srgbClr val="FF0000"/>
                </a:solidFill>
              </a:rPr>
              <a:t>、二鳃亚纲</a:t>
            </a:r>
            <a:r>
              <a:rPr lang="zh-CN" altLang="en-US" sz="4000" b="1" dirty="0"/>
              <a:t>：具内壳或无壳，腕</a:t>
            </a:r>
            <a:r>
              <a:rPr lang="en-US" altLang="zh-CN" sz="4000" b="1" dirty="0"/>
              <a:t>8</a:t>
            </a:r>
            <a:r>
              <a:rPr lang="zh-CN" altLang="en-US" sz="4000" b="1" dirty="0"/>
              <a:t>或</a:t>
            </a:r>
            <a:r>
              <a:rPr lang="en-US" altLang="zh-CN" sz="4000" b="1" dirty="0"/>
              <a:t>10</a:t>
            </a:r>
            <a:r>
              <a:rPr lang="zh-CN" altLang="en-US" sz="4000" b="1" dirty="0"/>
              <a:t>条，具吸盘，漏斗完整，</a:t>
            </a:r>
            <a:r>
              <a:rPr lang="en-US" altLang="zh-CN" sz="4000" b="1" dirty="0"/>
              <a:t>1</a:t>
            </a:r>
            <a:r>
              <a:rPr lang="zh-CN" altLang="en-US" sz="4000" b="1" dirty="0"/>
              <a:t>对鳃、心耳和肾。</a:t>
            </a:r>
            <a:endParaRPr lang="en-US" altLang="zh-CN" sz="4000" b="1" dirty="0"/>
          </a:p>
          <a:p>
            <a:r>
              <a:rPr lang="zh-CN" altLang="en-US" sz="4000" b="1" dirty="0">
                <a:solidFill>
                  <a:srgbClr val="FFFF00"/>
                </a:solidFill>
              </a:rPr>
              <a:t>十腕目</a:t>
            </a:r>
            <a:r>
              <a:rPr lang="zh-CN" altLang="en-US" sz="4000" b="1" dirty="0"/>
              <a:t>：腕</a:t>
            </a:r>
            <a:r>
              <a:rPr lang="en-US" altLang="zh-CN" sz="4000" b="1" dirty="0"/>
              <a:t>5</a:t>
            </a:r>
            <a:r>
              <a:rPr lang="zh-CN" altLang="en-US" sz="4000" b="1" dirty="0"/>
              <a:t>对，吸盘有柄。代表动物：乌贼、柔鱼。</a:t>
            </a:r>
            <a:endParaRPr lang="en-US" altLang="zh-CN" sz="4000" b="1" dirty="0"/>
          </a:p>
          <a:p>
            <a:r>
              <a:rPr lang="zh-CN" altLang="en-US" sz="4000" b="1" dirty="0">
                <a:solidFill>
                  <a:srgbClr val="FFFF00"/>
                </a:solidFill>
              </a:rPr>
              <a:t>八腕目</a:t>
            </a:r>
            <a:r>
              <a:rPr lang="zh-CN" altLang="en-US" sz="4000" b="1" dirty="0"/>
              <a:t>：腕</a:t>
            </a:r>
            <a:r>
              <a:rPr lang="en-US" altLang="zh-CN" sz="4000" b="1" dirty="0"/>
              <a:t>4</a:t>
            </a:r>
            <a:r>
              <a:rPr lang="zh-CN" altLang="en-US" sz="4000" b="1" dirty="0"/>
              <a:t>对，吸盘无柄。代表动物：章鱼。</a:t>
            </a:r>
            <a:endParaRPr lang="zh-CN" altLang="en-US" sz="4000" b="1" dirty="0"/>
          </a:p>
        </p:txBody>
      </p:sp>
    </p:spTree>
  </p:cSld>
  <p:clrMapOvr>
    <a:masterClrMapping/>
  </p:clrMapOvr>
  <p:transition>
    <p:cover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5651" name="Rectangle 3"/>
          <p:cNvSpPr>
            <a:spLocks noGrp="1"/>
          </p:cNvSpPr>
          <p:nvPr>
            <p:ph idx="1"/>
          </p:nvPr>
        </p:nvSpPr>
        <p:spPr>
          <a:xfrm>
            <a:off x="107950" y="333375"/>
            <a:ext cx="4689475" cy="6264275"/>
          </a:xfrm>
        </p:spPr>
        <p:txBody>
          <a:bodyPr vert="horz" wrap="square" lIns="91440" tIns="45720" rIns="91440" bIns="45720" anchor="t" anchorCtr="0"/>
          <a:p>
            <a:pPr marL="0" indent="0">
              <a:lnSpc>
                <a:spcPct val="130000"/>
              </a:lnSpc>
              <a:buNone/>
            </a:pPr>
            <a:r>
              <a:rPr lang="en-US" altLang="zh-CN" b="1" dirty="0"/>
              <a:t>10.1.2 </a:t>
            </a:r>
            <a:r>
              <a:rPr lang="zh-CN" altLang="en-US" b="1" dirty="0">
                <a:solidFill>
                  <a:srgbClr val="FFFF00"/>
                </a:solidFill>
              </a:rPr>
              <a:t>消化系统：</a:t>
            </a:r>
            <a:r>
              <a:rPr lang="zh-CN" altLang="en-US" dirty="0"/>
              <a:t>发达，由</a:t>
            </a:r>
            <a:r>
              <a:rPr lang="zh-CN" altLang="en-US" u="sng" dirty="0"/>
              <a:t>口、咽、食道、胃、肠和肛门</a:t>
            </a:r>
            <a:r>
              <a:rPr lang="zh-CN" altLang="en-US" dirty="0"/>
              <a:t>构成。多数种类口腔内有</a:t>
            </a:r>
            <a:r>
              <a:rPr lang="zh-CN" altLang="en-US" dirty="0">
                <a:solidFill>
                  <a:srgbClr val="FFFF00"/>
                </a:solidFill>
              </a:rPr>
              <a:t>齿舌囊</a:t>
            </a:r>
            <a:r>
              <a:rPr lang="zh-CN" altLang="en-US" dirty="0"/>
              <a:t>和</a:t>
            </a:r>
            <a:r>
              <a:rPr lang="zh-CN" altLang="en-US" dirty="0">
                <a:solidFill>
                  <a:srgbClr val="FFFF00"/>
                </a:solidFill>
              </a:rPr>
              <a:t>齿舌</a:t>
            </a:r>
            <a:r>
              <a:rPr lang="zh-CN" altLang="en-US" dirty="0"/>
              <a:t>。</a:t>
            </a:r>
            <a:r>
              <a:rPr lang="zh-CN" altLang="en-US" u="sng" dirty="0">
                <a:solidFill>
                  <a:srgbClr val="FF0000"/>
                </a:solidFill>
              </a:rPr>
              <a:t>齿舌是软体动物特有的器官</a:t>
            </a:r>
            <a:r>
              <a:rPr lang="zh-CN" altLang="en-US" dirty="0"/>
              <a:t>，位于口腔底部的舌突起表面，由横列的角质齿构成，锉刀状，摄食时可前后伸缩，</a:t>
            </a:r>
            <a:r>
              <a:rPr lang="zh-CN" altLang="en-US" dirty="0">
                <a:solidFill>
                  <a:srgbClr val="FFFF00"/>
                </a:solidFill>
              </a:rPr>
              <a:t>刮取</a:t>
            </a:r>
            <a:r>
              <a:rPr lang="zh-CN" altLang="en-US" dirty="0"/>
              <a:t>食物。</a:t>
            </a:r>
            <a:r>
              <a:rPr lang="zh-CN" altLang="en-US" b="1"/>
              <a:t>头足类有</a:t>
            </a:r>
            <a:r>
              <a:rPr lang="zh-CN" altLang="en-US" dirty="0">
                <a:solidFill>
                  <a:srgbClr val="FFFF00"/>
                </a:solidFill>
              </a:rPr>
              <a:t>胰脏</a:t>
            </a:r>
            <a:r>
              <a:rPr lang="zh-CN" altLang="en-US" dirty="0"/>
              <a:t>。</a:t>
            </a:r>
            <a:endParaRPr lang="zh-CN" altLang="en-US" dirty="0"/>
          </a:p>
        </p:txBody>
      </p:sp>
      <p:pic>
        <p:nvPicPr>
          <p:cNvPr id="10242" name="Picture 4" descr="齿舌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16488" y="1574800"/>
            <a:ext cx="4227512" cy="4343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charRg st="0" end="1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55651">
                                            <p:txEl>
                                              <p:charRg st="0" end="1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1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0417" name="Picture 3" descr="柔鱼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" y="2781300"/>
            <a:ext cx="9134475" cy="4303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0418" name="Picture 2" descr="日本无针枪乌贼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5" y="-88900"/>
            <a:ext cx="5157788" cy="4111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41" name="Picture 2" descr="I:\jiaoxue\软体动物\软体动物\章鱼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" y="1219200"/>
            <a:ext cx="8610600" cy="46069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2465" name="Rectangle 2"/>
          <p:cNvSpPr>
            <a:spLocks noGrp="1"/>
          </p:cNvSpPr>
          <p:nvPr>
            <p:ph type="title"/>
          </p:nvPr>
        </p:nvSpPr>
        <p:spPr>
          <a:xfrm>
            <a:off x="323850" y="260350"/>
            <a:ext cx="5472113" cy="792163"/>
          </a:xfrm>
        </p:spPr>
        <p:txBody>
          <a:bodyPr vert="horz" wrap="square" lIns="91440" tIns="45720" rIns="91440" bIns="45720" anchor="ctr" anchorCtr="0"/>
          <a:p>
            <a:r>
              <a:rPr lang="en-US" altLang="zh-CN" b="1" i="0" dirty="0"/>
              <a:t>10.9 </a:t>
            </a:r>
            <a:r>
              <a:rPr lang="zh-CN" altLang="en-US" b="1" i="0" dirty="0"/>
              <a:t>软体动物与人类</a:t>
            </a:r>
            <a:endParaRPr lang="zh-CN" altLang="en-US" b="1" i="0" dirty="0"/>
          </a:p>
        </p:txBody>
      </p:sp>
      <p:sp>
        <p:nvSpPr>
          <p:cNvPr id="62466" name="Rectangle 3"/>
          <p:cNvSpPr>
            <a:spLocks noGrp="1"/>
          </p:cNvSpPr>
          <p:nvPr>
            <p:ph idx="1"/>
          </p:nvPr>
        </p:nvSpPr>
        <p:spPr>
          <a:xfrm>
            <a:off x="611188" y="1268413"/>
            <a:ext cx="7848600" cy="4849812"/>
          </a:xfrm>
        </p:spPr>
        <p:txBody>
          <a:bodyPr vert="horz" wrap="square" lIns="91440" tIns="45720" rIns="91440" bIns="45720" anchor="t" anchorCtr="0"/>
          <a:p>
            <a:r>
              <a:rPr lang="zh-CN" altLang="en-US" sz="3600" b="1" dirty="0"/>
              <a:t>软体动物种类多，与人类关系密切。它们可作为</a:t>
            </a:r>
            <a:r>
              <a:rPr lang="zh-CN" altLang="en-US" sz="3600" b="1" dirty="0">
                <a:solidFill>
                  <a:srgbClr val="FFFF00"/>
                </a:solidFill>
              </a:rPr>
              <a:t>食用</a:t>
            </a:r>
            <a:r>
              <a:rPr lang="zh-CN" altLang="en-US" sz="3600" b="1" dirty="0"/>
              <a:t>（螺、蚌、鲍、牡蛎、乌贼、柔鱼扇贝、蚶、章鱼等）；</a:t>
            </a:r>
            <a:r>
              <a:rPr lang="zh-CN" altLang="en-US" sz="3600" b="1" dirty="0">
                <a:solidFill>
                  <a:srgbClr val="FFFF00"/>
                </a:solidFill>
              </a:rPr>
              <a:t>药用</a:t>
            </a:r>
            <a:r>
              <a:rPr lang="zh-CN" altLang="en-US" sz="3600" b="1" dirty="0"/>
              <a:t>（石决明、海螵蛸、珍珠等）；</a:t>
            </a:r>
            <a:r>
              <a:rPr lang="zh-CN" altLang="en-US" sz="3600" b="1" dirty="0">
                <a:solidFill>
                  <a:srgbClr val="FFFF00"/>
                </a:solidFill>
              </a:rPr>
              <a:t>饲料</a:t>
            </a:r>
            <a:r>
              <a:rPr lang="zh-CN" altLang="en-US" sz="3600" b="1" dirty="0"/>
              <a:t>。也有不少种类充当</a:t>
            </a:r>
            <a:r>
              <a:rPr lang="zh-CN" altLang="en-US" sz="3600" b="1" dirty="0">
                <a:solidFill>
                  <a:srgbClr val="FFFF00"/>
                </a:solidFill>
              </a:rPr>
              <a:t>中间宿主</a:t>
            </a:r>
            <a:r>
              <a:rPr lang="zh-CN" altLang="en-US" sz="3600" b="1" dirty="0"/>
              <a:t>（钉螺、扁卷螺等）；</a:t>
            </a:r>
            <a:r>
              <a:rPr lang="zh-CN" altLang="en-US" sz="3600" b="1" dirty="0">
                <a:solidFill>
                  <a:srgbClr val="FFFF00"/>
                </a:solidFill>
              </a:rPr>
              <a:t>危害农作物</a:t>
            </a:r>
            <a:r>
              <a:rPr lang="zh-CN" altLang="en-US" sz="3600" b="1" dirty="0"/>
              <a:t>（非洲大蜗牛）或</a:t>
            </a:r>
            <a:r>
              <a:rPr lang="zh-CN" altLang="en-US" sz="3600" b="1" dirty="0">
                <a:solidFill>
                  <a:srgbClr val="FFFF00"/>
                </a:solidFill>
              </a:rPr>
              <a:t>危害海港建筑</a:t>
            </a:r>
            <a:r>
              <a:rPr lang="zh-CN" altLang="en-US" sz="3600" b="1" dirty="0"/>
              <a:t>（船蛆）。</a:t>
            </a:r>
            <a:endParaRPr lang="zh-CN" altLang="en-US" sz="3600" b="1" dirty="0"/>
          </a:p>
        </p:txBody>
      </p:sp>
    </p:spTree>
  </p:cSld>
  <p:clrMapOvr>
    <a:masterClrMapping/>
  </p:clrMapOvr>
  <p:transition>
    <p:cover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3489" name="Rectangle 2"/>
          <p:cNvSpPr>
            <a:spLocks noGrp="1"/>
          </p:cNvSpPr>
          <p:nvPr>
            <p:ph type="title"/>
          </p:nvPr>
        </p:nvSpPr>
        <p:spPr>
          <a:xfrm>
            <a:off x="682625" y="117475"/>
            <a:ext cx="7772400" cy="865188"/>
          </a:xfrm>
        </p:spPr>
        <p:txBody>
          <a:bodyPr vert="horz" wrap="square" lIns="91440" tIns="45720" rIns="91440" bIns="45720" anchor="ctr" anchorCtr="0"/>
          <a:p>
            <a:r>
              <a:rPr lang="en-US" altLang="zh-CN" b="1" i="0" dirty="0"/>
              <a:t>10.10  </a:t>
            </a:r>
            <a:r>
              <a:rPr lang="zh-CN" altLang="en-US" b="1" i="0" dirty="0"/>
              <a:t>软体动物的起源与演化</a:t>
            </a:r>
            <a:endParaRPr lang="zh-CN" altLang="en-US" b="1" i="0" dirty="0"/>
          </a:p>
        </p:txBody>
      </p:sp>
      <p:sp>
        <p:nvSpPr>
          <p:cNvPr id="63490" name="Rectangle 3"/>
          <p:cNvSpPr>
            <a:spLocks noGrp="1"/>
          </p:cNvSpPr>
          <p:nvPr>
            <p:ph idx="1"/>
          </p:nvPr>
        </p:nvSpPr>
        <p:spPr>
          <a:xfrm>
            <a:off x="468313" y="1268413"/>
            <a:ext cx="7991475" cy="4994275"/>
          </a:xfrm>
        </p:spPr>
        <p:txBody>
          <a:bodyPr vert="horz" wrap="square" lIns="91440" tIns="45720" rIns="91440" bIns="45720" anchor="t" anchorCtr="0"/>
          <a:p>
            <a:r>
              <a:rPr lang="zh-CN" altLang="en-US" sz="3600" b="1" dirty="0"/>
              <a:t>起源：可能起源于</a:t>
            </a:r>
            <a:r>
              <a:rPr lang="zh-CN" altLang="en-US" sz="3600" b="1" dirty="0">
                <a:solidFill>
                  <a:srgbClr val="FFFF00"/>
                </a:solidFill>
              </a:rPr>
              <a:t>海底蠕虫状动物</a:t>
            </a:r>
            <a:r>
              <a:rPr lang="zh-CN" altLang="en-US" sz="3600" b="1" dirty="0"/>
              <a:t>，与</a:t>
            </a:r>
            <a:r>
              <a:rPr lang="zh-CN" altLang="en-US" sz="3600" b="1" u="sng" dirty="0"/>
              <a:t>环节动物有共同祖先</a:t>
            </a:r>
            <a:r>
              <a:rPr lang="zh-CN" altLang="en-US" sz="3600" b="1" dirty="0"/>
              <a:t>。无板纲最原始；单板纲和多板纲较原始；头足纲和腹足纲是向迅速运动方向进化，特别是头足纲；而掘足纲和双壳纲是向静的方向发展，掘足纲的筒状贝壳、无心脏和无鳃显示与其它纲动物在演化上分支较远。</a:t>
            </a:r>
            <a:endParaRPr lang="zh-CN" altLang="en-US" sz="3600" b="1" dirty="0"/>
          </a:p>
        </p:txBody>
      </p:sp>
    </p:spTree>
  </p:cSld>
  <p:clrMapOvr>
    <a:masterClrMapping/>
  </p:clrMapOvr>
  <p:transition>
    <p:cover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4513" name="图片 1" descr="7_6_48_bawon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" y="663575"/>
            <a:ext cx="9140825" cy="55324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5" name="标题 435201"/>
          <p:cNvSpPr>
            <a:spLocks noGrp="1" noRot="1"/>
          </p:cNvSpPr>
          <p:nvPr>
            <p:ph type="title"/>
          </p:nvPr>
        </p:nvSpPr>
        <p:spPr>
          <a:xfrm>
            <a:off x="900113" y="260350"/>
            <a:ext cx="7772400" cy="1143000"/>
          </a:xfrm>
        </p:spPr>
        <p:txBody>
          <a:bodyPr vert="horz" wrap="square" lIns="91440" tIns="45720" rIns="91440" bIns="45720" anchor="ctr" anchorCtr="0"/>
          <a:p>
            <a:r>
              <a:rPr lang="en-US" altLang="zh-CN" b="1" i="0"/>
              <a:t>10.1.3</a:t>
            </a:r>
            <a:r>
              <a:rPr lang="zh-CN" altLang="en-US" b="1" i="0"/>
              <a:t>体腔和循环系统</a:t>
            </a:r>
            <a:endParaRPr lang="zh-CN" altLang="en-US" b="1" i="0"/>
          </a:p>
        </p:txBody>
      </p:sp>
      <p:sp>
        <p:nvSpPr>
          <p:cNvPr id="11266" name="文本占位符 435202"/>
          <p:cNvSpPr>
            <a:spLocks noGrp="1" noRot="1"/>
          </p:cNvSpPr>
          <p:nvPr>
            <p:ph type="body" sz="half" idx="1"/>
          </p:nvPr>
        </p:nvSpPr>
        <p:spPr>
          <a:xfrm>
            <a:off x="468313" y="1268413"/>
            <a:ext cx="8207375" cy="5040312"/>
          </a:xfrm>
        </p:spPr>
        <p:txBody>
          <a:bodyPr vert="horz" wrap="square" lIns="91440" tIns="45720" rIns="91440" bIns="45720" anchor="t" anchorCtr="0"/>
          <a:p>
            <a:pPr>
              <a:lnSpc>
                <a:spcPct val="11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</a:pPr>
            <a:r>
              <a:rPr lang="zh-CN" altLang="en-US" sz="3600" b="1">
                <a:solidFill>
                  <a:srgbClr val="FF0000"/>
                </a:solidFill>
                <a:ea typeface="黑体" panose="02010609060101010101" pitchFamily="2" charset="-122"/>
              </a:rPr>
              <a:t>体腔：</a:t>
            </a:r>
            <a:r>
              <a:rPr lang="zh-CN" altLang="en-US" sz="3600" b="1"/>
              <a:t> </a:t>
            </a:r>
            <a:r>
              <a:rPr lang="zh-CN" altLang="en-US" b="1"/>
              <a:t>次生体腔极度退化，仅残留于围心腔、生殖腺及排泄管的内腔。</a:t>
            </a:r>
            <a:endParaRPr lang="zh-CN" altLang="en-US" b="1"/>
          </a:p>
          <a:p>
            <a:pPr>
              <a:lnSpc>
                <a:spcPct val="11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</a:pPr>
            <a:r>
              <a:rPr lang="zh-CN" altLang="en-US" b="1">
                <a:solidFill>
                  <a:srgbClr val="FFFF00"/>
                </a:solidFill>
              </a:rPr>
              <a:t>原体腔</a:t>
            </a:r>
            <a:r>
              <a:rPr lang="zh-CN" altLang="en-US" b="1"/>
              <a:t>则存在于各组织器官的间隙，内有血液流动，形成</a:t>
            </a:r>
            <a:r>
              <a:rPr lang="zh-CN" altLang="en-US" b="1">
                <a:solidFill>
                  <a:srgbClr val="FFFF00"/>
                </a:solidFill>
              </a:rPr>
              <a:t>血窦</a:t>
            </a:r>
            <a:r>
              <a:rPr lang="zh-CN" altLang="en-US" b="1"/>
              <a:t>，</a:t>
            </a:r>
            <a:r>
              <a:rPr lang="zh-CN" altLang="en-US" b="1">
                <a:solidFill>
                  <a:schemeClr val="tx2"/>
                </a:solidFill>
              </a:rPr>
              <a:t>与血管不同</a:t>
            </a:r>
            <a:r>
              <a:rPr lang="zh-CN" altLang="en-US" b="1"/>
              <a:t>，无管壁和肌肉，仅外被较为致密的结缔组织</a:t>
            </a:r>
            <a:endParaRPr lang="zh-CN" altLang="en-US" b="1"/>
          </a:p>
          <a:p>
            <a:pPr>
              <a:lnSpc>
                <a:spcPct val="11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</a:pPr>
            <a:endParaRPr lang="zh-CN" altLang="en-US" sz="3500"/>
          </a:p>
          <a:p>
            <a:pPr>
              <a:lnSpc>
                <a:spcPct val="11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</a:pPr>
            <a:endParaRPr lang="zh-CN" altLang="en-US" sz="3500"/>
          </a:p>
        </p:txBody>
      </p:sp>
    </p:spTree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6226" name="文本占位符 436225"/>
          <p:cNvSpPr>
            <a:spLocks noGrp="1" noRot="1"/>
          </p:cNvSpPr>
          <p:nvPr>
            <p:ph idx="1"/>
          </p:nvPr>
        </p:nvSpPr>
        <p:spPr>
          <a:xfrm>
            <a:off x="468313" y="836613"/>
            <a:ext cx="8153400" cy="4498975"/>
          </a:xfrm>
        </p:spPr>
        <p:txBody>
          <a:bodyPr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1"/>
              </a:buBlip>
            </a:pPr>
            <a:r>
              <a:rPr kumimoji="1" lang="zh-CN" altLang="en-US" sz="4000" b="1" i="0" u="none" strike="noStrike" kern="0" cap="none" spc="0" normalizeH="0" baseline="0" noProof="1">
                <a:solidFill>
                  <a:srgbClr val="FF0000"/>
                </a:solidFill>
                <a:latin typeface="+mn-lt"/>
                <a:ea typeface="黑体" panose="02010609060101010101" pitchFamily="2" charset="-122"/>
                <a:cs typeface="+mn-cs"/>
              </a:rPr>
              <a:t>循环方式：</a:t>
            </a:r>
            <a:endParaRPr kumimoji="1" lang="zh-CN" altLang="en-US" sz="4000" b="1" i="0" u="none" strike="noStrike" kern="0" cap="none" spc="0" normalizeH="0" baseline="0" noProof="1">
              <a:solidFill>
                <a:srgbClr val="0000CC"/>
              </a:solidFill>
              <a:latin typeface="+mn-lt"/>
              <a:ea typeface="黑体" panose="02010609060101010101" pitchFamily="2" charset="-122"/>
              <a:cs typeface="+mn-cs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1"/>
              </a:buBlip>
            </a:pPr>
            <a:r>
              <a:rPr kumimoji="1" lang="zh-CN" altLang="en-US" sz="2800" b="1" i="0" u="none" strike="noStrike" kern="0" cap="none" spc="0" normalizeH="0" baseline="0" noProof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开管式</a:t>
            </a:r>
            <a:r>
              <a:rPr kumimoji="1" lang="zh-CN" altLang="en-US" sz="2800" b="1" i="0" u="none" strike="noStrike" kern="0" cap="none" spc="0" normalizeH="0" baseline="0" noProof="1">
                <a:solidFill>
                  <a:schemeClr val="tx2"/>
                </a:solidFill>
                <a:latin typeface="+mn-lt"/>
                <a:ea typeface="+mn-ea"/>
                <a:cs typeface="+mn-cs"/>
                <a:sym typeface="+mn-ea"/>
              </a:rPr>
              <a:t>（</a:t>
            </a:r>
            <a:r>
              <a:rPr kumimoji="1" lang="zh-CN" altLang="en-US" sz="2800" b="1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" charset="0"/>
                <a:ea typeface="+mn-ea"/>
                <a:cs typeface="+mn-cs"/>
                <a:sym typeface="+mn-ea"/>
              </a:rPr>
              <a:t>腹足类，田螺</a:t>
            </a:r>
            <a:r>
              <a:rPr kumimoji="1" lang="en-US" altLang="zh-CN" sz="2800" b="1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" charset="0"/>
                <a:ea typeface="+mn-ea"/>
                <a:cs typeface="+mn-cs"/>
                <a:sym typeface="+mn-ea"/>
              </a:rPr>
              <a:t>)</a:t>
            </a:r>
            <a:r>
              <a:rPr kumimoji="1" lang="zh-CN" altLang="en-US" sz="2800" b="1" i="0" u="none" strike="noStrike" kern="0" cap="none" spc="0" normalizeH="0" baseline="0" noProof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：</a:t>
            </a:r>
            <a:r>
              <a:rPr kumimoji="1" lang="zh-CN" altLang="en-US" sz="2800" b="1" i="0" u="none" strike="noStrike" kern="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心脏</a:t>
            </a:r>
            <a:r>
              <a:rPr kumimoji="1" lang="en-US" altLang="zh-CN" sz="2800" b="1" i="0" u="none" strike="noStrike" kern="0" cap="none" spc="0" normalizeH="0" baseline="0" noProof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——</a:t>
            </a:r>
            <a:r>
              <a:rPr kumimoji="1" lang="zh-CN" altLang="en-US" sz="2800" b="1" i="0" u="none" strike="noStrike" kern="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动脉</a:t>
            </a:r>
            <a:r>
              <a:rPr kumimoji="1" lang="en-US" altLang="zh-CN" sz="2800" b="1" i="0" u="none" strike="noStrike" kern="0" cap="none" spc="0" normalizeH="0" baseline="0" noProof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——</a:t>
            </a:r>
            <a:r>
              <a:rPr kumimoji="1" lang="zh-CN" altLang="en-US" sz="2800" b="1" i="0" u="none" strike="noStrike" kern="0" cap="none" spc="0" normalizeH="0" baseline="0" noProof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血窦</a:t>
            </a:r>
            <a:r>
              <a:rPr kumimoji="1" lang="en-US" altLang="zh-CN" sz="2800" b="1" i="0" u="none" strike="noStrike" kern="0" cap="none" spc="0" normalizeH="0" baseline="0" noProof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——</a:t>
            </a:r>
            <a:r>
              <a:rPr kumimoji="1" lang="zh-CN" altLang="en-US" sz="2800" b="1" i="0" u="none" strike="noStrike" kern="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静脉</a:t>
            </a:r>
            <a:r>
              <a:rPr kumimoji="1" lang="en-US" altLang="zh-CN" sz="2800" b="1" i="0" u="none" strike="noStrike" kern="0" cap="none" spc="0" normalizeH="0" baseline="0" noProof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——</a:t>
            </a:r>
            <a:r>
              <a:rPr kumimoji="1" lang="zh-CN" altLang="en-US" sz="2800" b="1" i="0" u="none" strike="noStrike" kern="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心脏</a:t>
            </a:r>
            <a:endParaRPr kumimoji="1" lang="zh-CN" altLang="en-US" sz="2800" b="1" i="0" u="none" strike="noStrike" kern="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1"/>
              </a:buBlip>
            </a:pPr>
            <a:r>
              <a:rPr kumimoji="1" lang="zh-CN" altLang="en-US" sz="2800" b="1" i="0" u="none" strike="noStrike" kern="0" cap="none" spc="0" normalizeH="0" baseline="0" noProof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闭管式（</a:t>
            </a:r>
            <a:r>
              <a:rPr kumimoji="1" lang="zh-CN" altLang="en-US" sz="2800" b="1" i="0" u="none" strike="noStrike" kern="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头足类，鱿鱼）</a:t>
            </a:r>
            <a:r>
              <a:rPr kumimoji="1" lang="zh-CN" altLang="en-US" sz="2800" b="1" i="0" u="none" strike="noStrike" kern="0" cap="none" spc="0" normalizeH="0" baseline="0" noProof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 ：</a:t>
            </a:r>
            <a:r>
              <a:rPr kumimoji="1" lang="zh-CN" altLang="en-US" sz="2800" b="1" i="0" u="none" strike="noStrike" kern="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心脏</a:t>
            </a:r>
            <a:r>
              <a:rPr kumimoji="1" lang="en-US" altLang="zh-CN" sz="2800" b="1" i="0" u="none" strike="noStrike" kern="0" cap="none" spc="0" normalizeH="0" baseline="0" noProof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——</a:t>
            </a:r>
            <a:r>
              <a:rPr kumimoji="1" lang="zh-CN" altLang="en-US" sz="2800" b="1" i="0" u="none" strike="noStrike" kern="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动脉</a:t>
            </a:r>
            <a:r>
              <a:rPr kumimoji="1" lang="en-US" altLang="zh-CN" sz="2800" b="1" i="0" u="none" strike="noStrike" kern="0" cap="none" spc="0" normalizeH="0" baseline="0" noProof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——</a:t>
            </a:r>
            <a:r>
              <a:rPr kumimoji="1" lang="zh-CN" altLang="en-US" sz="2800" b="1" i="0" u="none" strike="noStrike" kern="0" cap="none" spc="0" normalizeH="0" baseline="0" noProof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微血管</a:t>
            </a:r>
            <a:r>
              <a:rPr kumimoji="1" lang="en-US" altLang="zh-CN" sz="2800" b="1" i="0" u="none" strike="noStrike" kern="0" cap="none" spc="0" normalizeH="0" baseline="0" noProof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——</a:t>
            </a:r>
            <a:r>
              <a:rPr kumimoji="1" lang="zh-CN" altLang="en-US" sz="2800" b="1" i="0" u="none" strike="noStrike" kern="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静脉</a:t>
            </a:r>
            <a:r>
              <a:rPr kumimoji="1" lang="en-US" altLang="zh-CN" sz="2800" b="1" i="0" u="none" strike="noStrike" kern="0" cap="none" spc="0" normalizeH="0" baseline="0" noProof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—</a:t>
            </a:r>
            <a:r>
              <a:rPr kumimoji="1" lang="zh-CN" altLang="en-US" sz="2800" b="1" i="0" u="none" strike="noStrike" kern="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心脏</a:t>
            </a:r>
            <a:endParaRPr kumimoji="1" lang="zh-CN" altLang="en-US" sz="2800" b="1" i="0" u="none" strike="noStrike" kern="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1"/>
              </a:buBlip>
            </a:pPr>
            <a:r>
              <a:rPr kumimoji="1" lang="zh-CN" altLang="en-US" sz="2800" b="1" i="0" u="none" strike="noStrike" kern="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心脏位于围心腔内，由</a:t>
            </a:r>
            <a:r>
              <a:rPr kumimoji="1" lang="zh-CN" altLang="en-US" sz="2800" b="1" i="0" u="none" strike="noStrike" kern="0" cap="none" spc="0" normalizeH="0" baseline="0" noProof="1">
                <a:solidFill>
                  <a:srgbClr val="FFFF00"/>
                </a:solidFill>
                <a:latin typeface="+mn-lt"/>
                <a:ea typeface="+mn-ea"/>
                <a:cs typeface="+mn-cs"/>
              </a:rPr>
              <a:t>心耳</a:t>
            </a:r>
            <a:r>
              <a:rPr kumimoji="1" lang="zh-CN" altLang="en-US" sz="2800" b="1" i="0" u="none" strike="noStrike" kern="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和</a:t>
            </a:r>
            <a:r>
              <a:rPr kumimoji="1" lang="zh-CN" altLang="en-US" sz="2800" b="1" i="0" u="none" strike="noStrike" kern="0" cap="none" spc="0" normalizeH="0" baseline="0" noProof="1">
                <a:solidFill>
                  <a:srgbClr val="FFFF00"/>
                </a:solidFill>
                <a:latin typeface="+mn-lt"/>
                <a:ea typeface="+mn-ea"/>
                <a:cs typeface="+mn-cs"/>
              </a:rPr>
              <a:t>心室</a:t>
            </a:r>
            <a:r>
              <a:rPr kumimoji="1" lang="zh-CN" altLang="en-US" sz="2800" b="1" i="0" u="none" strike="noStrike" kern="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构成。</a:t>
            </a:r>
            <a:endParaRPr kumimoji="1" lang="zh-CN" altLang="en-US" sz="2800" b="1" i="0" u="none" strike="noStrike" kern="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1"/>
              </a:buBlip>
            </a:pPr>
            <a:endParaRPr kumimoji="1" lang="zh-CN" altLang="en-US" sz="3200" b="1" i="0" u="none" strike="noStrike" kern="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1"/>
              </a:buBlip>
            </a:pPr>
            <a:r>
              <a:rPr kumimoji="1" lang="zh-CN" altLang="en-US" sz="2400" b="1" i="0" u="none" strike="noStrike" kern="0" cap="none" spc="0" normalizeH="0" baseline="0" noProof="1" dirty="0">
                <a:solidFill>
                  <a:srgbClr val="CCFFFF"/>
                </a:solidFill>
                <a:latin typeface="Times New Roman" panose="02020603050405020304" pitchFamily="1" charset="0"/>
                <a:ea typeface="+mn-ea"/>
                <a:cs typeface="+mn-cs"/>
                <a:sym typeface="+mn-ea"/>
              </a:rPr>
              <a:t>血液无色，但有些</a:t>
            </a:r>
            <a:endParaRPr kumimoji="1" lang="zh-CN" altLang="en-US" sz="2400" b="1" i="0" u="none" strike="noStrike" kern="0" cap="none" spc="0" normalizeH="0" baseline="0" noProof="1" dirty="0">
              <a:solidFill>
                <a:srgbClr val="CCFFFF"/>
              </a:solidFill>
              <a:latin typeface="Times New Roman" panose="02020603050405020304" pitchFamily="1" charset="0"/>
              <a:ea typeface="+mn-ea"/>
              <a:cs typeface="+mn-cs"/>
              <a:sym typeface="+mn-ea"/>
            </a:endParaRPr>
          </a:p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2400" b="1" i="0" u="none" strike="noStrike" kern="0" cap="none" spc="0" normalizeH="0" baseline="0" noProof="1" dirty="0">
                <a:solidFill>
                  <a:srgbClr val="CCFFFF"/>
                </a:solidFill>
                <a:latin typeface="Times New Roman" panose="02020603050405020304" pitchFamily="1" charset="0"/>
                <a:ea typeface="+mn-ea"/>
                <a:cs typeface="+mn-cs"/>
                <a:sym typeface="+mn-ea"/>
              </a:rPr>
              <a:t>    种类因血中含</a:t>
            </a:r>
            <a:r>
              <a:rPr kumimoji="1" lang="zh-CN" altLang="en-US" sz="2400" b="1" i="0" u="none" strike="noStrike" kern="0" cap="none" spc="0" normalizeH="0" baseline="0" noProof="1" dirty="0">
                <a:solidFill>
                  <a:srgbClr val="FF0000"/>
                </a:solidFill>
                <a:latin typeface="Times New Roman" panose="02020603050405020304" pitchFamily="1" charset="0"/>
                <a:ea typeface="+mn-ea"/>
                <a:cs typeface="+mn-cs"/>
                <a:sym typeface="+mn-ea"/>
              </a:rPr>
              <a:t>血红素</a:t>
            </a:r>
            <a:r>
              <a:rPr kumimoji="1" lang="zh-CN" altLang="en-US" sz="2400" b="1" i="0" u="none" strike="noStrike" kern="0" cap="none" spc="0" normalizeH="0" baseline="0" noProof="1" dirty="0">
                <a:solidFill>
                  <a:srgbClr val="CCFFFF"/>
                </a:solidFill>
                <a:latin typeface="Times New Roman" panose="02020603050405020304" pitchFamily="1" charset="0"/>
                <a:ea typeface="+mn-ea"/>
                <a:cs typeface="+mn-cs"/>
                <a:sym typeface="+mn-ea"/>
              </a:rPr>
              <a:t>，</a:t>
            </a:r>
            <a:endParaRPr kumimoji="1" lang="zh-CN" altLang="en-US" sz="2400" b="1" i="0" u="none" strike="noStrike" kern="0" cap="none" spc="0" normalizeH="0" baseline="0" noProof="1" dirty="0">
              <a:solidFill>
                <a:srgbClr val="CCFFFF"/>
              </a:solidFill>
              <a:latin typeface="Times New Roman" panose="02020603050405020304" pitchFamily="1" charset="0"/>
              <a:ea typeface="+mn-ea"/>
              <a:cs typeface="+mn-cs"/>
              <a:sym typeface="+mn-ea"/>
            </a:endParaRPr>
          </a:p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2400" b="1" i="0" u="none" strike="noStrike" kern="0" cap="none" spc="0" normalizeH="0" baseline="0" noProof="1" dirty="0">
                <a:solidFill>
                  <a:srgbClr val="CCFFFF"/>
                </a:solidFill>
                <a:latin typeface="Times New Roman" panose="02020603050405020304" pitchFamily="1" charset="0"/>
                <a:ea typeface="+mn-ea"/>
                <a:cs typeface="+mn-cs"/>
                <a:sym typeface="+mn-ea"/>
              </a:rPr>
              <a:t>    血液为红色。</a:t>
            </a:r>
            <a:endParaRPr kumimoji="1" lang="zh-CN" altLang="en-US" sz="2400" b="1" i="0" u="none" strike="noStrike" kern="0" cap="none" spc="0" normalizeH="0" baseline="0" noProof="1" dirty="0">
              <a:solidFill>
                <a:srgbClr val="CCFFFF"/>
              </a:solidFill>
              <a:latin typeface="Times New Roman" panose="02020603050405020304" pitchFamily="1" charset="0"/>
              <a:ea typeface="+mn-ea"/>
              <a:cs typeface="+mn-cs"/>
            </a:endParaRPr>
          </a:p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1"/>
              </a:buBlip>
            </a:pPr>
            <a:endParaRPr kumimoji="1" lang="zh-CN" altLang="en-US" sz="2400" b="1" i="0" u="none" strike="noStrike" kern="0" cap="none" spc="0" normalizeH="0" baseline="0" noProof="1" dirty="0">
              <a:solidFill>
                <a:srgbClr val="CCFFFF"/>
              </a:solidFill>
              <a:latin typeface="Times New Roman" panose="02020603050405020304" pitchFamily="1" charset="0"/>
              <a:ea typeface="+mn-ea"/>
              <a:cs typeface="+mn-cs"/>
            </a:endParaRPr>
          </a:p>
        </p:txBody>
      </p:sp>
      <p:pic>
        <p:nvPicPr>
          <p:cNvPr id="12290" name="图片 4362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513" y="3810000"/>
            <a:ext cx="4789487" cy="304800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26">
                                            <p:txEl>
                                              <p:charRg st="29" end="5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36226">
                                            <p:txEl>
                                              <p:charRg st="29" end="5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26">
                                            <p:txEl>
                                              <p:charRg st="58" end="7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36226">
                                            <p:txEl>
                                              <p:charRg st="58" end="7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362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362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362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标题 439297"/>
          <p:cNvSpPr>
            <a:spLocks noGrp="1" noRot="1"/>
          </p:cNvSpPr>
          <p:nvPr>
            <p:ph type="title"/>
          </p:nvPr>
        </p:nvSpPr>
        <p:spPr>
          <a:xfrm>
            <a:off x="298450" y="228600"/>
            <a:ext cx="8540750" cy="1143000"/>
          </a:xfrm>
        </p:spPr>
        <p:txBody>
          <a:bodyPr vert="horz" wrap="square" lIns="91440" tIns="45720" rIns="91440" bIns="45720" anchor="ctr" anchorCtr="0"/>
          <a:p>
            <a:r>
              <a:rPr lang="en-US" altLang="zh-CN" b="1" i="0"/>
              <a:t>10.1.4 </a:t>
            </a:r>
            <a:r>
              <a:rPr lang="zh-CN" altLang="en-US" b="1" i="0"/>
              <a:t>排泄器官</a:t>
            </a:r>
            <a:endParaRPr lang="zh-CN" altLang="en-US" b="1" i="0"/>
          </a:p>
        </p:txBody>
      </p:sp>
      <p:sp>
        <p:nvSpPr>
          <p:cNvPr id="439299" name="内容占位符 439298"/>
          <p:cNvSpPr>
            <a:spLocks noGrp="1" noRot="1"/>
          </p:cNvSpPr>
          <p:nvPr>
            <p:ph idx="1"/>
          </p:nvPr>
        </p:nvSpPr>
        <p:spPr>
          <a:xfrm>
            <a:off x="611188" y="1196975"/>
            <a:ext cx="8153400" cy="4498975"/>
          </a:xfrm>
        </p:spPr>
        <p:txBody>
          <a:bodyPr vert="horz" wrap="square" lIns="91440" tIns="45720" rIns="91440" bIns="45720" anchor="t" anchorCtr="0"/>
          <a:p>
            <a:pPr>
              <a:lnSpc>
                <a:spcPct val="90000"/>
              </a:lnSpc>
            </a:pPr>
            <a:r>
              <a:rPr lang="zh-CN" altLang="en-US" b="1">
                <a:solidFill>
                  <a:srgbClr val="FF0000"/>
                </a:solidFill>
                <a:ea typeface="黑体" panose="02010609060101010101" pitchFamily="2" charset="-122"/>
              </a:rPr>
              <a:t>后肾管</a:t>
            </a:r>
            <a:r>
              <a:rPr lang="zh-CN" altLang="en-US" b="1"/>
              <a:t>，由</a:t>
            </a:r>
            <a:r>
              <a:rPr lang="zh-CN" altLang="en-US" b="1">
                <a:solidFill>
                  <a:srgbClr val="FFFF00"/>
                </a:solidFill>
              </a:rPr>
              <a:t>腺质部分</a:t>
            </a:r>
            <a:r>
              <a:rPr lang="zh-CN" altLang="en-US" b="1"/>
              <a:t>和</a:t>
            </a:r>
            <a:r>
              <a:rPr lang="zh-CN" altLang="en-US" b="1">
                <a:solidFill>
                  <a:srgbClr val="FFFF00"/>
                </a:solidFill>
              </a:rPr>
              <a:t>膀胱部分</a:t>
            </a:r>
            <a:r>
              <a:rPr lang="zh-CN" altLang="en-US" b="1"/>
              <a:t>组成。</a:t>
            </a:r>
            <a:endParaRPr lang="zh-CN" altLang="en-US" b="1"/>
          </a:p>
          <a:p>
            <a:pPr>
              <a:lnSpc>
                <a:spcPct val="90000"/>
              </a:lnSpc>
            </a:pPr>
            <a:r>
              <a:rPr lang="zh-CN" altLang="en-US" b="1">
                <a:solidFill>
                  <a:schemeClr val="tx2"/>
                </a:solidFill>
              </a:rPr>
              <a:t>腺质部分：</a:t>
            </a:r>
            <a:r>
              <a:rPr lang="zh-CN" altLang="en-US" b="1"/>
              <a:t>肾口有纤毛，开口于围心腔，富血管</a:t>
            </a:r>
            <a:endParaRPr lang="zh-CN" altLang="en-US" b="1"/>
          </a:p>
          <a:p>
            <a:pPr>
              <a:lnSpc>
                <a:spcPct val="90000"/>
              </a:lnSpc>
            </a:pPr>
            <a:r>
              <a:rPr lang="zh-CN" altLang="en-US" b="1">
                <a:solidFill>
                  <a:schemeClr val="tx2"/>
                </a:solidFill>
              </a:rPr>
              <a:t>膀胱部分：</a:t>
            </a:r>
            <a:r>
              <a:rPr lang="zh-CN" altLang="en-US" b="1"/>
              <a:t>内壁有纤毛，肾孔开口于外套腔</a:t>
            </a:r>
            <a:endParaRPr lang="zh-CN" altLang="en-US" b="1"/>
          </a:p>
          <a:p>
            <a:pPr>
              <a:lnSpc>
                <a:spcPct val="90000"/>
              </a:lnSpc>
            </a:pPr>
            <a:r>
              <a:rPr lang="zh-CN" altLang="en-US" b="1"/>
              <a:t>作用：排除围心腔和血液中的代谢产物</a:t>
            </a:r>
            <a:endParaRPr lang="zh-CN" altLang="en-US" b="1"/>
          </a:p>
          <a:p>
            <a:pPr>
              <a:lnSpc>
                <a:spcPct val="90000"/>
              </a:lnSpc>
            </a:pPr>
            <a:endParaRPr lang="zh-CN" altLang="en-US" b="1">
              <a:solidFill>
                <a:srgbClr val="FFFF00"/>
              </a:solidFill>
              <a:ea typeface="黑体" panose="0201060906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zh-CN" altLang="en-US" b="1">
                <a:solidFill>
                  <a:srgbClr val="FFFF00"/>
                </a:solidFill>
                <a:ea typeface="黑体" panose="02010609060101010101" pitchFamily="2" charset="-122"/>
              </a:rPr>
              <a:t>围心腔腺：</a:t>
            </a:r>
            <a:r>
              <a:rPr lang="zh-CN" altLang="en-US" b="1"/>
              <a:t>是位于围心腔表皮某些区域分化成的分枝状的腺体。</a:t>
            </a:r>
            <a:endParaRPr lang="zh-CN" altLang="en-US" b="1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299">
                                            <p:txEl>
                                              <p:charRg st="18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39299">
                                            <p:txEl>
                                              <p:charRg st="18" end="4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299">
                                            <p:txEl>
                                              <p:charRg st="40" end="6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39299">
                                            <p:txEl>
                                              <p:charRg st="40" end="6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299">
                                            <p:txEl>
                                              <p:charRg st="60" end="7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39299">
                                            <p:txEl>
                                              <p:charRg st="60" end="7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标题 438273"/>
          <p:cNvSpPr>
            <a:spLocks noGrp="1" noRot="1"/>
          </p:cNvSpPr>
          <p:nvPr>
            <p:ph type="title"/>
          </p:nvPr>
        </p:nvSpPr>
        <p:spPr>
          <a:xfrm>
            <a:off x="298450" y="511175"/>
            <a:ext cx="8540750" cy="685800"/>
          </a:xfrm>
        </p:spPr>
        <p:txBody>
          <a:bodyPr vert="horz" wrap="square" lIns="91440" tIns="45720" rIns="91440" bIns="45720" anchor="ctr" anchorCtr="0"/>
          <a:p>
            <a:r>
              <a:rPr lang="en-US" altLang="zh-CN" b="1" i="0"/>
              <a:t>  10.1.5 </a:t>
            </a:r>
            <a:r>
              <a:rPr lang="zh-CN" altLang="en-US" b="1" i="0"/>
              <a:t>呼吸器官</a:t>
            </a:r>
            <a:endParaRPr lang="zh-CN" altLang="en-US" b="1" i="0"/>
          </a:p>
        </p:txBody>
      </p:sp>
      <p:sp>
        <p:nvSpPr>
          <p:cNvPr id="438275" name="内容占位符 438274"/>
          <p:cNvSpPr>
            <a:spLocks noGrp="1" noRot="1"/>
          </p:cNvSpPr>
          <p:nvPr>
            <p:ph idx="1"/>
          </p:nvPr>
        </p:nvSpPr>
        <p:spPr>
          <a:xfrm>
            <a:off x="468313" y="1368425"/>
            <a:ext cx="8207375" cy="4221163"/>
          </a:xfrm>
        </p:spPr>
        <p:txBody>
          <a:bodyPr vert="horz" wrap="square" lIns="91440" tIns="45720" rIns="91440" bIns="45720" anchor="t" anchorCtr="0"/>
          <a:p>
            <a:pPr>
              <a:lnSpc>
                <a:spcPct val="120000"/>
              </a:lnSpc>
              <a:buNone/>
            </a:pPr>
            <a:r>
              <a:rPr lang="zh-CN" altLang="en-US" sz="2800" b="1">
                <a:solidFill>
                  <a:srgbClr val="FF0000"/>
                </a:solidFill>
                <a:ea typeface="黑体" panose="02010609060101010101" pitchFamily="2" charset="-122"/>
              </a:rPr>
              <a:t>首次出现专职的呼吸器官。</a:t>
            </a:r>
            <a:endParaRPr lang="zh-CN" altLang="en-US" sz="2800" b="1">
              <a:solidFill>
                <a:schemeClr val="tx2"/>
              </a:solidFill>
              <a:ea typeface="黑体" panose="02010609060101010101" pitchFamily="2" charset="-122"/>
            </a:endParaRPr>
          </a:p>
          <a:p>
            <a:pPr>
              <a:lnSpc>
                <a:spcPct val="120000"/>
              </a:lnSpc>
              <a:buNone/>
            </a:pPr>
            <a:endParaRPr lang="zh-CN" altLang="en-US" sz="1600" b="1">
              <a:solidFill>
                <a:schemeClr val="tx2"/>
              </a:solidFill>
              <a:ea typeface="黑体" panose="02010609060101010101" pitchFamily="2" charset="-122"/>
            </a:endParaRPr>
          </a:p>
          <a:p>
            <a:pPr>
              <a:lnSpc>
                <a:spcPct val="120000"/>
              </a:lnSpc>
              <a:buNone/>
            </a:pPr>
            <a:r>
              <a:rPr lang="zh-CN" altLang="en-US" b="1">
                <a:solidFill>
                  <a:schemeClr val="tx2"/>
                </a:solidFill>
              </a:rPr>
              <a:t>水生种类用</a:t>
            </a:r>
            <a:r>
              <a:rPr lang="zh-CN" altLang="en-US" b="1">
                <a:solidFill>
                  <a:srgbClr val="FF0000"/>
                </a:solidFill>
              </a:rPr>
              <a:t>鳃</a:t>
            </a:r>
            <a:r>
              <a:rPr lang="zh-CN" altLang="en-US" b="1">
                <a:solidFill>
                  <a:schemeClr val="tx2"/>
                </a:solidFill>
              </a:rPr>
              <a:t>呼吸。</a:t>
            </a:r>
            <a:r>
              <a:rPr lang="zh-CN" altLang="en-US" b="1"/>
              <a:t>鳃由</a:t>
            </a:r>
            <a:r>
              <a:rPr lang="zh-CN" altLang="en-US" b="1" u="sng"/>
              <a:t>外套腔</a:t>
            </a:r>
            <a:r>
              <a:rPr lang="zh-CN" altLang="en-US" b="1"/>
              <a:t>内面的上皮形成。鳃包括</a:t>
            </a:r>
            <a:r>
              <a:rPr lang="zh-CN" altLang="en-US" b="1" u="sng"/>
              <a:t>鳃轴</a:t>
            </a:r>
            <a:r>
              <a:rPr lang="zh-CN" altLang="en-US" b="1"/>
              <a:t>和</a:t>
            </a:r>
            <a:r>
              <a:rPr lang="zh-CN" altLang="en-US" b="1" u="sng"/>
              <a:t>鳃丝</a:t>
            </a:r>
            <a:r>
              <a:rPr lang="zh-CN" altLang="en-US" b="1"/>
              <a:t>。</a:t>
            </a:r>
            <a:endParaRPr lang="zh-CN" altLang="en-US" b="1"/>
          </a:p>
          <a:p>
            <a:pPr>
              <a:lnSpc>
                <a:spcPct val="120000"/>
              </a:lnSpc>
              <a:buNone/>
            </a:pPr>
            <a:r>
              <a:rPr lang="zh-CN" altLang="en-US" b="1">
                <a:solidFill>
                  <a:schemeClr val="tx2"/>
                </a:solidFill>
              </a:rPr>
              <a:t>陆生种类无鳃，</a:t>
            </a:r>
            <a:r>
              <a:rPr lang="zh-CN" altLang="en-US" b="1"/>
              <a:t>其外套腔内一定区域的</a:t>
            </a:r>
            <a:r>
              <a:rPr lang="zh-CN" altLang="en-US" b="1">
                <a:solidFill>
                  <a:srgbClr val="FFFF00"/>
                </a:solidFill>
              </a:rPr>
              <a:t>微细血管</a:t>
            </a:r>
            <a:r>
              <a:rPr lang="zh-CN" altLang="en-US" b="1"/>
              <a:t>密集成网，形成</a:t>
            </a:r>
            <a:r>
              <a:rPr lang="zh-CN" altLang="en-US" b="1">
                <a:solidFill>
                  <a:srgbClr val="FF0000"/>
                </a:solidFill>
              </a:rPr>
              <a:t>“肺”</a:t>
            </a:r>
            <a:r>
              <a:rPr lang="zh-CN" altLang="en-US" b="1"/>
              <a:t>，可直接摄取空气中的氧气。适于潮湿空气环境，如蜗牛。</a:t>
            </a:r>
            <a:endParaRPr lang="zh-CN" altLang="en-US" sz="2800" b="1"/>
          </a:p>
          <a:p>
            <a:pPr>
              <a:lnSpc>
                <a:spcPct val="120000"/>
              </a:lnSpc>
              <a:buNone/>
            </a:pPr>
            <a:endParaRPr lang="zh-CN" altLang="en-US" sz="2800" b="1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5">
                                            <p:txEl>
                                              <p:charRg st="14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8275">
                                            <p:txEl>
                                              <p:charRg st="14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8275">
                                            <p:txEl>
                                              <p:charRg st="14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5">
                                            <p:txEl>
                                              <p:charRg st="46" end="10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8275">
                                            <p:txEl>
                                              <p:charRg st="46" end="10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8275">
                                            <p:txEl>
                                              <p:charRg st="46" end="10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8960,&quot;width&quot;:6180}"/>
</p:tagLst>
</file>

<file path=ppt/tags/tag2.xml><?xml version="1.0" encoding="utf-8"?>
<p:tagLst xmlns:p="http://schemas.openxmlformats.org/presentationml/2006/main">
  <p:tag name="KSO_WM_UNIT_PLACING_PICTURE_USER_VIEWPORT" val="{&quot;height&quot;:5670,&quot;width&quot;:5670}"/>
</p:tagLst>
</file>

<file path=ppt/tags/tag3.xml><?xml version="1.0" encoding="utf-8"?>
<p:tagLst xmlns:p="http://schemas.openxmlformats.org/presentationml/2006/main">
  <p:tag name="KSO_WM_UNIT_PLACING_PICTURE_USER_VIEWPORT" val="{&quot;height&quot;:6330,&quot;width&quot;:9750}"/>
</p:tagLst>
</file>

<file path=ppt/tags/tag4.xml><?xml version="1.0" encoding="utf-8"?>
<p:tagLst xmlns:p="http://schemas.openxmlformats.org/presentationml/2006/main">
  <p:tag name="KSO_WM_UNIT_PLACING_PICTURE_USER_VIEWPORT" val="{&quot;height&quot;:6370,&quot;width&quot;:8457.500787401576}"/>
</p:tagLst>
</file>

<file path=ppt/tags/tag5.xml><?xml version="1.0" encoding="utf-8"?>
<p:tagLst xmlns:p="http://schemas.openxmlformats.org/presentationml/2006/main">
  <p:tag name="COMMONDATA" val="eyJoZGlkIjoiOTVmYWJkZmU3OWI2MGViMTZiNzg0YTQ1MzhmMzc0YWMifQ=="/>
</p:tagLst>
</file>

<file path=ppt/theme/theme1.xml><?xml version="1.0" encoding="utf-8"?>
<a:theme xmlns:a="http://schemas.openxmlformats.org/drawingml/2006/main" name="Global">
  <a:themeElements>
    <a:clrScheme name="">
      <a:dk1>
        <a:srgbClr val="000000"/>
      </a:dk1>
      <a:lt1>
        <a:srgbClr val="FFFFFF"/>
      </a:lt1>
      <a:dk2>
        <a:srgbClr val="17118B"/>
      </a:dk2>
      <a:lt2>
        <a:srgbClr val="FFCC00"/>
      </a:lt2>
      <a:accent1>
        <a:srgbClr val="B2B2B2"/>
      </a:accent1>
      <a:accent2>
        <a:srgbClr val="54ABB2"/>
      </a:accent2>
      <a:accent3>
        <a:srgbClr val="ABAAC4"/>
      </a:accent3>
      <a:accent4>
        <a:srgbClr val="DADADA"/>
      </a:accent4>
      <a:accent5>
        <a:srgbClr val="D5D5D5"/>
      </a:accent5>
      <a:accent6>
        <a:srgbClr val="4B9BA1"/>
      </a:accent6>
      <a:hlink>
        <a:srgbClr val="4F49A3"/>
      </a:hlink>
      <a:folHlink>
        <a:srgbClr val="2E2573"/>
      </a:folHlink>
    </a:clrScheme>
    <a:fontScheme name="Global">
      <a:majorFont>
        <a:latin typeface="Times New Roman"/>
        <a:ea typeface="宋体"/>
        <a:cs typeface="宋体"/>
      </a:majorFont>
      <a:minorFont>
        <a:latin typeface="Tahoma"/>
        <a:ea typeface="宋体"/>
        <a:cs typeface="宋体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" charset="0"/>
            <a:ea typeface="宋体" panose="02010600030101010101" pitchFamily="2" charset="-122"/>
            <a:cs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" charset="0"/>
            <a:ea typeface="宋体" panose="02010600030101010101" pitchFamily="2" charset="-122"/>
            <a:cs typeface="宋体" panose="02010600030101010101" pitchFamily="2" charset="-122"/>
          </a:defRPr>
        </a:defPPr>
      </a:lstStyle>
    </a:lnDef>
  </a:objectDefaults>
  <a:extraClrSchemeLst>
    <a:extraClrScheme>
      <a:clrScheme name="Global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FF99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FFCAAA"/>
        </a:accent5>
        <a:accent6>
          <a:srgbClr val="B98A00"/>
        </a:accent6>
        <a:hlink>
          <a:srgbClr val="898743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2">
        <a:dk1>
          <a:srgbClr val="000000"/>
        </a:dk1>
        <a:lt1>
          <a:srgbClr val="FFFFFF"/>
        </a:lt1>
        <a:dk2>
          <a:srgbClr val="CC6600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E5D093"/>
        </a:hlink>
        <a:folHlink>
          <a:srgbClr val="CCB3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8F8F8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BFBFB"/>
        </a:accent5>
        <a:accent6>
          <a:srgbClr val="878787"/>
        </a:accent6>
        <a:hlink>
          <a:srgbClr val="DDDDD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4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FDF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5">
        <a:dk1>
          <a:srgbClr val="000000"/>
        </a:dk1>
        <a:lt1>
          <a:srgbClr val="E9E6D9"/>
        </a:lt1>
        <a:dk2>
          <a:srgbClr val="666633"/>
        </a:dk2>
        <a:lt2>
          <a:srgbClr val="CEC7AA"/>
        </a:lt2>
        <a:accent1>
          <a:srgbClr val="FFFFCC"/>
        </a:accent1>
        <a:accent2>
          <a:srgbClr val="B5E0E3"/>
        </a:accent2>
        <a:accent3>
          <a:srgbClr val="F2F0E9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6AB82"/>
        </a:hlink>
        <a:folHlink>
          <a:srgbClr val="A092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6">
        <a:dk1>
          <a:srgbClr val="1B3753"/>
        </a:dk1>
        <a:lt1>
          <a:srgbClr val="EAEAEA"/>
        </a:lt1>
        <a:dk2>
          <a:srgbClr val="336699"/>
        </a:dk2>
        <a:lt2>
          <a:srgbClr val="FFFFCC"/>
        </a:lt2>
        <a:accent1>
          <a:srgbClr val="BA8E46"/>
        </a:accent1>
        <a:accent2>
          <a:srgbClr val="46C0AF"/>
        </a:accent2>
        <a:accent3>
          <a:srgbClr val="ADB8CA"/>
        </a:accent3>
        <a:accent4>
          <a:srgbClr val="C8C8C8"/>
        </a:accent4>
        <a:accent5>
          <a:srgbClr val="D9C6B0"/>
        </a:accent5>
        <a:accent6>
          <a:srgbClr val="3FAE9E"/>
        </a:accent6>
        <a:hlink>
          <a:srgbClr val="93ACC3"/>
        </a:hlink>
        <a:folHlink>
          <a:srgbClr val="7897B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7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CC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E7B98A"/>
        </a:accent6>
        <a:hlink>
          <a:srgbClr val="FF9999"/>
        </a:hlink>
        <a:folHlink>
          <a:srgbClr val="E063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8">
        <a:dk1>
          <a:srgbClr val="000000"/>
        </a:dk1>
        <a:lt1>
          <a:srgbClr val="EAEAEA"/>
        </a:lt1>
        <a:dk2>
          <a:srgbClr val="17118B"/>
        </a:dk2>
        <a:lt2>
          <a:srgbClr val="FFFFCC"/>
        </a:lt2>
        <a:accent1>
          <a:srgbClr val="B2B2B2"/>
        </a:accent1>
        <a:accent2>
          <a:srgbClr val="54ABB2"/>
        </a:accent2>
        <a:accent3>
          <a:srgbClr val="ABAAC4"/>
        </a:accent3>
        <a:accent4>
          <a:srgbClr val="C8C8C8"/>
        </a:accent4>
        <a:accent5>
          <a:srgbClr val="D5D5D5"/>
        </a:accent5>
        <a:accent6>
          <a:srgbClr val="4B9BA1"/>
        </a:accent6>
        <a:hlink>
          <a:srgbClr val="4F49A3"/>
        </a:hlink>
        <a:folHlink>
          <a:srgbClr val="2E257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Global">
  <a:themeElements>
    <a:clrScheme name="">
      <a:dk1>
        <a:srgbClr val="000000"/>
      </a:dk1>
      <a:lt1>
        <a:srgbClr val="FFFFFF"/>
      </a:lt1>
      <a:dk2>
        <a:srgbClr val="17118B"/>
      </a:dk2>
      <a:lt2>
        <a:srgbClr val="FFCC00"/>
      </a:lt2>
      <a:accent1>
        <a:srgbClr val="B2B2B2"/>
      </a:accent1>
      <a:accent2>
        <a:srgbClr val="54ABB2"/>
      </a:accent2>
      <a:accent3>
        <a:srgbClr val="ABAAC4"/>
      </a:accent3>
      <a:accent4>
        <a:srgbClr val="DADADA"/>
      </a:accent4>
      <a:accent5>
        <a:srgbClr val="D5D5D5"/>
      </a:accent5>
      <a:accent6>
        <a:srgbClr val="4B9BA1"/>
      </a:accent6>
      <a:hlink>
        <a:srgbClr val="4F49A3"/>
      </a:hlink>
      <a:folHlink>
        <a:srgbClr val="2E2573"/>
      </a:folHlink>
    </a:clrScheme>
    <a:fontScheme name="Global">
      <a:majorFont>
        <a:latin typeface="Times New Roman"/>
        <a:ea typeface="宋体"/>
        <a:cs typeface="宋体"/>
      </a:majorFont>
      <a:minorFont>
        <a:latin typeface="Tahoma"/>
        <a:ea typeface="宋体"/>
        <a:cs typeface="宋体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" charset="0"/>
            <a:ea typeface="宋体" panose="02010600030101010101" pitchFamily="2" charset="-122"/>
            <a:cs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" charset="0"/>
            <a:ea typeface="宋体" panose="02010600030101010101" pitchFamily="2" charset="-122"/>
            <a:cs typeface="宋体" panose="02010600030101010101" pitchFamily="2" charset="-122"/>
          </a:defRPr>
        </a:defPPr>
      </a:lstStyle>
    </a:lnDef>
  </a:objectDefaults>
  <a:extraClrSchemeLst>
    <a:extraClrScheme>
      <a:clrScheme name="Global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FF99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FFCAAA"/>
        </a:accent5>
        <a:accent6>
          <a:srgbClr val="B98A00"/>
        </a:accent6>
        <a:hlink>
          <a:srgbClr val="898743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2">
        <a:dk1>
          <a:srgbClr val="000000"/>
        </a:dk1>
        <a:lt1>
          <a:srgbClr val="FFFFFF"/>
        </a:lt1>
        <a:dk2>
          <a:srgbClr val="CC6600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E5D093"/>
        </a:hlink>
        <a:folHlink>
          <a:srgbClr val="CCB3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8F8F8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BFBFB"/>
        </a:accent5>
        <a:accent6>
          <a:srgbClr val="878787"/>
        </a:accent6>
        <a:hlink>
          <a:srgbClr val="DDDDD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4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FDF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5">
        <a:dk1>
          <a:srgbClr val="000000"/>
        </a:dk1>
        <a:lt1>
          <a:srgbClr val="E9E6D9"/>
        </a:lt1>
        <a:dk2>
          <a:srgbClr val="666633"/>
        </a:dk2>
        <a:lt2>
          <a:srgbClr val="CEC7AA"/>
        </a:lt2>
        <a:accent1>
          <a:srgbClr val="FFFFCC"/>
        </a:accent1>
        <a:accent2>
          <a:srgbClr val="B5E0E3"/>
        </a:accent2>
        <a:accent3>
          <a:srgbClr val="F2F0E9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6AB82"/>
        </a:hlink>
        <a:folHlink>
          <a:srgbClr val="A092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6">
        <a:dk1>
          <a:srgbClr val="1B3753"/>
        </a:dk1>
        <a:lt1>
          <a:srgbClr val="EAEAEA"/>
        </a:lt1>
        <a:dk2>
          <a:srgbClr val="336699"/>
        </a:dk2>
        <a:lt2>
          <a:srgbClr val="FFFFCC"/>
        </a:lt2>
        <a:accent1>
          <a:srgbClr val="BA8E46"/>
        </a:accent1>
        <a:accent2>
          <a:srgbClr val="46C0AF"/>
        </a:accent2>
        <a:accent3>
          <a:srgbClr val="ADB8CA"/>
        </a:accent3>
        <a:accent4>
          <a:srgbClr val="C8C8C8"/>
        </a:accent4>
        <a:accent5>
          <a:srgbClr val="D9C6B0"/>
        </a:accent5>
        <a:accent6>
          <a:srgbClr val="3FAE9E"/>
        </a:accent6>
        <a:hlink>
          <a:srgbClr val="93ACC3"/>
        </a:hlink>
        <a:folHlink>
          <a:srgbClr val="7897B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7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CC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E7B98A"/>
        </a:accent6>
        <a:hlink>
          <a:srgbClr val="FF9999"/>
        </a:hlink>
        <a:folHlink>
          <a:srgbClr val="E063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8">
        <a:dk1>
          <a:srgbClr val="000000"/>
        </a:dk1>
        <a:lt1>
          <a:srgbClr val="EAEAEA"/>
        </a:lt1>
        <a:dk2>
          <a:srgbClr val="17118B"/>
        </a:dk2>
        <a:lt2>
          <a:srgbClr val="FFFFCC"/>
        </a:lt2>
        <a:accent1>
          <a:srgbClr val="B2B2B2"/>
        </a:accent1>
        <a:accent2>
          <a:srgbClr val="54ABB2"/>
        </a:accent2>
        <a:accent3>
          <a:srgbClr val="ABAAC4"/>
        </a:accent3>
        <a:accent4>
          <a:srgbClr val="C8C8C8"/>
        </a:accent4>
        <a:accent5>
          <a:srgbClr val="D5D5D5"/>
        </a:accent5>
        <a:accent6>
          <a:srgbClr val="4B9BA1"/>
        </a:accent6>
        <a:hlink>
          <a:srgbClr val="4F49A3"/>
        </a:hlink>
        <a:folHlink>
          <a:srgbClr val="2E257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7118B"/>
    </a:dk2>
    <a:lt2>
      <a:srgbClr val="FFCC00"/>
    </a:lt2>
    <a:accent1>
      <a:srgbClr val="B2B2B2"/>
    </a:accent1>
    <a:accent2>
      <a:srgbClr val="54ABB2"/>
    </a:accent2>
    <a:accent3>
      <a:srgbClr val="ABAAC4"/>
    </a:accent3>
    <a:accent4>
      <a:srgbClr val="DADADA"/>
    </a:accent4>
    <a:accent5>
      <a:srgbClr val="D5D5D5"/>
    </a:accent5>
    <a:accent6>
      <a:srgbClr val="4B9BA1"/>
    </a:accent6>
    <a:hlink>
      <a:srgbClr val="8BC5D1"/>
    </a:hlink>
    <a:folHlink>
      <a:srgbClr val="2E257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Designs\Global.pot</Template>
  <TotalTime>0</TotalTime>
  <Words>4903</Words>
  <Application>WPS 演示</Application>
  <PresentationFormat>全屏显示(4:3)</PresentationFormat>
  <Paragraphs>232</Paragraphs>
  <Slides>54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54</vt:i4>
      </vt:variant>
    </vt:vector>
  </HeadingPairs>
  <TitlesOfParts>
    <vt:vector size="67" baseType="lpstr">
      <vt:lpstr>Arial</vt:lpstr>
      <vt:lpstr>宋体</vt:lpstr>
      <vt:lpstr>Wingdings</vt:lpstr>
      <vt:lpstr>Times New Roman</vt:lpstr>
      <vt:lpstr>黑体</vt:lpstr>
      <vt:lpstr>Wingdings</vt:lpstr>
      <vt:lpstr>Tahoma</vt:lpstr>
      <vt:lpstr>微软雅黑</vt:lpstr>
      <vt:lpstr>Arial Unicode MS</vt:lpstr>
      <vt:lpstr>FZDaHei-B02S</vt:lpstr>
      <vt:lpstr>Global</vt:lpstr>
      <vt:lpstr>1_Global</vt:lpstr>
      <vt:lpstr>PBrush</vt:lpstr>
      <vt:lpstr>第10章:软体动物门</vt:lpstr>
      <vt:lpstr>10.1 软体动物门的主要特征</vt:lpstr>
      <vt:lpstr>PowerPoint 演示文稿</vt:lpstr>
      <vt:lpstr>PowerPoint 演示文稿</vt:lpstr>
      <vt:lpstr>PowerPoint 演示文稿</vt:lpstr>
      <vt:lpstr>10.1.3体腔和循环系统</vt:lpstr>
      <vt:lpstr>PowerPoint 演示文稿</vt:lpstr>
      <vt:lpstr>10.1.4 排泄器官</vt:lpstr>
      <vt:lpstr>  10.1.5 呼吸器官</vt:lpstr>
      <vt:lpstr>10.1.6 神经系统</vt:lpstr>
      <vt:lpstr>PowerPoint 演示文稿</vt:lpstr>
      <vt:lpstr>PowerPoint 演示文稿</vt:lpstr>
      <vt:lpstr>10.2 无板纲(Aplacophora)-龙女簪</vt:lpstr>
      <vt:lpstr>10.3 单板纲(Monoplacophora)</vt:lpstr>
      <vt:lpstr>10.4 多板纲(Polyplacophora) </vt:lpstr>
      <vt:lpstr>10.5 腹足纲(Gastropoda)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10.5.2 腹足纲主要特征</vt:lpstr>
      <vt:lpstr>10.5.3 身体不对称的起源</vt:lpstr>
      <vt:lpstr>PowerPoint 演示文稿</vt:lpstr>
      <vt:lpstr>10.5.4 腹足纲分类</vt:lpstr>
      <vt:lpstr>PowerPoint 演示文稿</vt:lpstr>
      <vt:lpstr>PowerPoint 演示文稿</vt:lpstr>
      <vt:lpstr>10.6 掘足纲(Scaphopoda)</vt:lpstr>
      <vt:lpstr>10.7 双壳纲（瓣鳃纲、斧足纲）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10.8 头足纲(Cephalopoda) </vt:lpstr>
      <vt:lpstr>PowerPoint 演示文稿</vt:lpstr>
      <vt:lpstr>2.构造</vt:lpstr>
      <vt:lpstr>PowerPoint 演示文稿</vt:lpstr>
      <vt:lpstr>PowerPoint 演示文稿</vt:lpstr>
      <vt:lpstr>PowerPoint 演示文稿</vt:lpstr>
      <vt:lpstr>PowerPoint 演示文稿</vt:lpstr>
      <vt:lpstr>10.8.2 主要特征</vt:lpstr>
      <vt:lpstr>PowerPoint 演示文稿</vt:lpstr>
      <vt:lpstr>PowerPoint 演示文稿</vt:lpstr>
      <vt:lpstr>10.8.3 头足纲分类</vt:lpstr>
      <vt:lpstr>PowerPoint 演示文稿</vt:lpstr>
      <vt:lpstr>PowerPoint 演示文稿</vt:lpstr>
      <vt:lpstr>PowerPoint 演示文稿</vt:lpstr>
      <vt:lpstr>10.9 软体动物与人类</vt:lpstr>
      <vt:lpstr>10.10  软体动物的起源与演化</vt:lpstr>
      <vt:lpstr>PowerPoint 演示文稿</vt:lpstr>
    </vt:vector>
  </TitlesOfParts>
  <Company>bnu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网络课件教学设计的思考与实践</dc:title>
  <dc:creator>fang jin</dc:creator>
  <cp:lastModifiedBy>那木拉</cp:lastModifiedBy>
  <cp:revision>64</cp:revision>
  <dcterms:created xsi:type="dcterms:W3CDTF">2000-08-20T07:10:00Z</dcterms:created>
  <dcterms:modified xsi:type="dcterms:W3CDTF">2022-05-31T05:28:00Z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2052-11.1.0.11744</vt:lpwstr>
  </property>
  <property fmtid="{D5CDD505-2E9C-101B-9397-08002B2CF9AE}" pid="3" name="ICV">
    <vt:lpwstr>2262D3DAFDDD4A82B0D1F839EF080DCA</vt:lpwstr>
  </property>
</Properties>
</file>